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notesSlides/notesSlide17.xml" ContentType="application/vnd.openxmlformats-officedocument.presentationml.notesSlide+xml"/>
  <Override PartName="/ppt/charts/chart7.xml" ContentType="application/vnd.openxmlformats-officedocument.drawingml.chart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  <p:sldMasterId id="2147483651" r:id="rId2"/>
    <p:sldMasterId id="2147483653" r:id="rId3"/>
  </p:sldMasterIdLst>
  <p:notesMasterIdLst>
    <p:notesMasterId r:id="rId53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295" r:id="rId43"/>
    <p:sldId id="296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32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59" roundtripDataSignature="AMtx7mghCOyPE+Dq2mhtzrQ36GzBJGPY5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8158E86-97D3-4E56-89C5-187CB39AD96F}">
  <a:tblStyle styleId="{68158E86-97D3-4E56-89C5-187CB39AD96F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>
        <p:guide orient="horz" pos="2832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63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customschemas.google.com/relationships/presentationmetadata" Target="meta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61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902626081521203E-2"/>
          <c:y val="1.8843674426077067E-2"/>
          <c:w val="0.92984998507314165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AFD740"/>
            </a:solidFill>
          </c:spPr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D703-4673-9DCC-D59BB2AE88D9}"/>
              </c:ext>
            </c:extLst>
          </c:dPt>
          <c:dPt>
            <c:idx val="1"/>
            <c:bubble3D val="0"/>
            <c:spPr>
              <a:solidFill>
                <a:schemeClr val="bg1"/>
              </a:solidFill>
            </c:spPr>
            <c:extLst>
              <c:ext xmlns:c16="http://schemas.microsoft.com/office/drawing/2014/chart" uri="{C3380CC4-5D6E-409C-BE32-E72D297353CC}">
                <c16:uniqueId val="{00000003-D703-4673-9DCC-D59BB2AE88D9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703-4673-9DCC-D59BB2AE88D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902626081521203E-2"/>
          <c:y val="1.8843674426077067E-2"/>
          <c:w val="0.92984998507314165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AFD740"/>
            </a:solidFill>
          </c:spPr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3F7F-43F0-84DA-E4C4981735B2}"/>
              </c:ext>
            </c:extLst>
          </c:dPt>
          <c:dPt>
            <c:idx val="1"/>
            <c:bubble3D val="0"/>
            <c:spPr>
              <a:solidFill>
                <a:schemeClr val="bg1"/>
              </a:solidFill>
            </c:spPr>
            <c:extLst>
              <c:ext xmlns:c16="http://schemas.microsoft.com/office/drawing/2014/chart" uri="{C3380CC4-5D6E-409C-BE32-E72D297353CC}">
                <c16:uniqueId val="{00000003-3F7F-43F0-84DA-E4C4981735B2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F7F-43F0-84DA-E4C4981735B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902626081521203E-2"/>
          <c:y val="1.8843674426077067E-2"/>
          <c:w val="0.92984998507314165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AFD740"/>
            </a:solidFill>
          </c:spPr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82A8-4425-9AA2-1760728F518D}"/>
              </c:ext>
            </c:extLst>
          </c:dPt>
          <c:dPt>
            <c:idx val="1"/>
            <c:bubble3D val="0"/>
            <c:spPr>
              <a:solidFill>
                <a:schemeClr val="bg1"/>
              </a:solidFill>
            </c:spPr>
            <c:extLst>
              <c:ext xmlns:c16="http://schemas.microsoft.com/office/drawing/2014/chart" uri="{C3380CC4-5D6E-409C-BE32-E72D297353CC}">
                <c16:uniqueId val="{00000003-82A8-4425-9AA2-1760728F518D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2A8-4425-9AA2-1760728F51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902626081521203E-2"/>
          <c:y val="1.8843674426077067E-2"/>
          <c:w val="0.92984998507314165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AFD740"/>
            </a:solidFill>
          </c:spPr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82A8-4425-9AA2-1760728F518D}"/>
              </c:ext>
            </c:extLst>
          </c:dPt>
          <c:dPt>
            <c:idx val="1"/>
            <c:bubble3D val="0"/>
            <c:spPr>
              <a:solidFill>
                <a:schemeClr val="bg1"/>
              </a:solidFill>
            </c:spPr>
            <c:extLst>
              <c:ext xmlns:c16="http://schemas.microsoft.com/office/drawing/2014/chart" uri="{C3380CC4-5D6E-409C-BE32-E72D297353CC}">
                <c16:uniqueId val="{00000003-82A8-4425-9AA2-1760728F518D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2A8-4425-9AA2-1760728F51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617B-4B66-B4CB-1B50A288B1CF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  <a:alpha val="5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617B-4B66-B4CB-1B50A288B1CF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55</c:v>
                </c:pt>
                <c:pt idx="1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17B-4B66-B4CB-1B50A288B1C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23BF-4EED-9267-BB72E7D81F0A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  <a:alpha val="5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23BF-4EED-9267-BB72E7D81F0A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25</c:v>
                </c:pt>
                <c:pt idx="1">
                  <c:v>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3BF-4EED-9267-BB72E7D81F0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A9D9-4357-AD14-93940413C87A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3-A9D9-4357-AD14-93940413C87A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5-A9D9-4357-AD14-93940413C87A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7-A9D9-4357-AD14-93940413C87A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A9D9-4357-AD14-93940413C87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8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9" name="Google Shape;379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2" name="Google Shape;412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2" name="Google Shape;462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8" name="Google Shape;468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Google Shape;497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8" name="Google Shape;498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0" name="Google Shape;510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" name="Google Shape;573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4" name="Google Shape;574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Google Shape;601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2" name="Google Shape;60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1" name="Google Shape;751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2" name="Google Shape;752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5" name="Google Shape;765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6" name="Google Shape;766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0" name="Google Shape;790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1" name="Google Shape;791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9" name="Google Shape;799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0" name="Google Shape;800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2" name="Google Shape;822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3" name="Google Shape;823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3" name="Google Shape;843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4" name="Google Shape;844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4" name="Google Shape;854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5" name="Google Shape;855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9" name="Google Shape;889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0" name="Google Shape;890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" name="Google Shape;920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1" name="Google Shape;921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4" name="Google Shape;934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5" name="Google Shape;935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5" name="Google Shape;955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6" name="Google Shape;956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5" name="Google Shape;975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6" name="Google Shape;976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2" name="Google Shape;992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3" name="Google Shape;993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8" name="Google Shape;1018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9" name="Google Shape;1019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6" name="Google Shape;1066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7" name="Google Shape;1067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8" name="Google Shape;1088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9" name="Google Shape;1089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8" name="Google Shape;1118;p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9" name="Google Shape;1119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9" name="Google Shape;1169;p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0" name="Google Shape;1170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9" name="Google Shape;1179;p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0" name="Google Shape;1180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3" name="Google Shape;1203;p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4" name="Google Shape;1204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" name="Google Shape;1269;p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0" name="Google Shape;1270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6" name="Google Shape;1286;p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7" name="Google Shape;1287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6" name="Google Shape;1296;p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7" name="Google Shape;1297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9" name="Google Shape;1309;p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0" name="Google Shape;1310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5" name="Google Shape;1325;p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6" name="Google Shape;1326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4" name="Google Shape;1334;p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5" name="Google Shape;1335;p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2" name="Google Shape;1342;p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3" name="Google Shape;1343;p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7" name="Google Shape;1477;p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8" name="Google Shape;1478;p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7" name="Google Shape;1687;p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8" name="Google Shape;1688;p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7" name="Google Shape;1737;p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8" name="Google Shape;1738;p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3" name="Google Shape;1793;p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4" name="Google Shape;1794;p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" name="Google Shape;1843;p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4" name="Google Shape;1844;p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5" name="Google Shape;21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" name="Google Shape;238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9" name="Google Shape;299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1" name="Google Shape;331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7" name="Google Shape;357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slide layout">
  <p:cSld name="Cover slide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7;p5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               </a:t>
            </a: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_Contents slide layout">
  <p:cSld name="8_Contents slide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6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" name="Google Shape;32;p6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Contents slide layout">
  <p:cSld name="5_Contents slide layou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3"/>
          <p:cNvSpPr/>
          <p:nvPr/>
        </p:nvSpPr>
        <p:spPr>
          <a:xfrm rot="5400000">
            <a:off x="1548042" y="126203"/>
            <a:ext cx="3509501" cy="6605587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2903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" name="Google Shape;35;p63"/>
          <p:cNvSpPr/>
          <p:nvPr/>
        </p:nvSpPr>
        <p:spPr>
          <a:xfrm rot="5400000">
            <a:off x="1582454" y="188115"/>
            <a:ext cx="3316851" cy="648176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" name="Google Shape;36;p63"/>
          <p:cNvSpPr/>
          <p:nvPr/>
        </p:nvSpPr>
        <p:spPr>
          <a:xfrm rot="5400000">
            <a:off x="1621631" y="245268"/>
            <a:ext cx="3124198" cy="636746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63"/>
          <p:cNvSpPr>
            <a:spLocks noGrp="1"/>
          </p:cNvSpPr>
          <p:nvPr>
            <p:ph type="pic" idx="2"/>
          </p:nvPr>
        </p:nvSpPr>
        <p:spPr>
          <a:xfrm>
            <a:off x="3277552" y="1941194"/>
            <a:ext cx="2975610" cy="2975610"/>
          </a:xfrm>
          <a:prstGeom prst="ellipse">
            <a:avLst/>
          </a:prstGeom>
          <a:solidFill>
            <a:srgbClr val="F2F2F2"/>
          </a:solidFill>
          <a:ln>
            <a:noFill/>
          </a:ln>
        </p:spPr>
      </p:sp>
      <p:pic>
        <p:nvPicPr>
          <p:cNvPr id="38" name="Google Shape;38;p6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379594" y="134544"/>
            <a:ext cx="638261" cy="8398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_Contents slide layout">
  <p:cSld name="9_Contents slide layout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64"/>
          <p:cNvSpPr>
            <a:spLocks noGrp="1"/>
          </p:cNvSpPr>
          <p:nvPr>
            <p:ph type="pic" idx="2"/>
          </p:nvPr>
        </p:nvSpPr>
        <p:spPr>
          <a:xfrm>
            <a:off x="0" y="-1"/>
            <a:ext cx="12192000" cy="3038475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_Contents slide layout">
  <p:cSld name="10_Contents slide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6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1_Contents slide layout">
  <p:cSld name="11_Contents slide layout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66"/>
          <p:cNvSpPr>
            <a:spLocks noGrp="1"/>
          </p:cNvSpPr>
          <p:nvPr>
            <p:ph type="pic" idx="2"/>
          </p:nvPr>
        </p:nvSpPr>
        <p:spPr>
          <a:xfrm>
            <a:off x="2333625" y="-1"/>
            <a:ext cx="3638550" cy="6858001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45" name="Google Shape;45;p66"/>
          <p:cNvSpPr/>
          <p:nvPr/>
        </p:nvSpPr>
        <p:spPr>
          <a:xfrm>
            <a:off x="0" y="0"/>
            <a:ext cx="2333625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2_Contents slide layout">
  <p:cSld name="12_Contents slide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6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" name="Google Shape;48;p67"/>
          <p:cNvSpPr>
            <a:spLocks noGrp="1"/>
          </p:cNvSpPr>
          <p:nvPr>
            <p:ph type="pic" idx="2"/>
          </p:nvPr>
        </p:nvSpPr>
        <p:spPr>
          <a:xfrm>
            <a:off x="1500665" y="2855543"/>
            <a:ext cx="1963858" cy="1963858"/>
          </a:xfrm>
          <a:prstGeom prst="rect">
            <a:avLst/>
          </a:prstGeom>
          <a:solidFill>
            <a:srgbClr val="F2F2F2"/>
          </a:solidFill>
          <a:ln w="1270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49" name="Google Shape;49;p67"/>
          <p:cNvSpPr>
            <a:spLocks noGrp="1"/>
          </p:cNvSpPr>
          <p:nvPr>
            <p:ph type="pic" idx="3"/>
          </p:nvPr>
        </p:nvSpPr>
        <p:spPr>
          <a:xfrm>
            <a:off x="5088795" y="3584392"/>
            <a:ext cx="1963858" cy="1963858"/>
          </a:xfrm>
          <a:prstGeom prst="rect">
            <a:avLst/>
          </a:prstGeom>
          <a:solidFill>
            <a:srgbClr val="F2F2F2"/>
          </a:solidFill>
          <a:ln w="127000" cap="flat" cmpd="sng">
            <a:solidFill>
              <a:srgbClr val="AEF1DD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50" name="Google Shape;50;p67"/>
          <p:cNvSpPr>
            <a:spLocks noGrp="1"/>
          </p:cNvSpPr>
          <p:nvPr>
            <p:ph type="pic" idx="4"/>
          </p:nvPr>
        </p:nvSpPr>
        <p:spPr>
          <a:xfrm>
            <a:off x="8694017" y="2855543"/>
            <a:ext cx="1963858" cy="1963858"/>
          </a:xfrm>
          <a:prstGeom prst="rect">
            <a:avLst/>
          </a:prstGeom>
          <a:solidFill>
            <a:srgbClr val="F2F2F2"/>
          </a:solidFill>
          <a:ln w="1270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ontents slide layout">
  <p:cSld name="1_Contents slide layout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68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sz="54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53" name="Google Shape;53;p68"/>
          <p:cNvPicPr preferRelativeResize="0"/>
          <p:nvPr/>
        </p:nvPicPr>
        <p:blipFill rotWithShape="1">
          <a:blip r:embed="rId2">
            <a:alphaModFix/>
          </a:blip>
          <a:srcRect t="19943" b="7403"/>
          <a:stretch/>
        </p:blipFill>
        <p:spPr>
          <a:xfrm>
            <a:off x="0" y="-1"/>
            <a:ext cx="12192000" cy="68441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3_Contents slide layout">
  <p:cSld name="13_Contents slide layou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69"/>
          <p:cNvSpPr/>
          <p:nvPr/>
        </p:nvSpPr>
        <p:spPr>
          <a:xfrm>
            <a:off x="0" y="1581150"/>
            <a:ext cx="12192000" cy="40671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69"/>
          <p:cNvSpPr>
            <a:spLocks noGrp="1"/>
          </p:cNvSpPr>
          <p:nvPr>
            <p:ph type="pic" idx="2"/>
          </p:nvPr>
        </p:nvSpPr>
        <p:spPr>
          <a:xfrm>
            <a:off x="647326" y="599613"/>
            <a:ext cx="4477497" cy="5658774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5_Contents slide layout">
  <p:cSld name="15_Contents slide layout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Google Shape;58;p70"/>
          <p:cNvGrpSpPr/>
          <p:nvPr/>
        </p:nvGrpSpPr>
        <p:grpSpPr>
          <a:xfrm>
            <a:off x="0" y="1958505"/>
            <a:ext cx="8404456" cy="3883620"/>
            <a:chOff x="0" y="1992982"/>
            <a:chExt cx="3096864" cy="3380234"/>
          </a:xfrm>
        </p:grpSpPr>
        <p:sp>
          <p:nvSpPr>
            <p:cNvPr id="59" name="Google Shape;59;p70"/>
            <p:cNvSpPr/>
            <p:nvPr/>
          </p:nvSpPr>
          <p:spPr>
            <a:xfrm>
              <a:off x="0" y="1992982"/>
              <a:ext cx="3025109" cy="338023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" name="Google Shape;60;p70"/>
            <p:cNvSpPr/>
            <p:nvPr/>
          </p:nvSpPr>
          <p:spPr>
            <a:xfrm>
              <a:off x="3051145" y="1992982"/>
              <a:ext cx="45719" cy="338023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1" name="Google Shape;61;p70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sz="54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4_Contents slide layout">
  <p:cSld name="14_Contents slide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7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d slide layout">
  <p:cSld name="End slide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7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               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6_Contents slide layout">
  <p:cSld name="16_Contents slide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7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7_Contents slide layout">
  <p:cSld name="17_Contents slide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7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NG sets layout">
  <p:cSld name="PNG sets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75"/>
          <p:cNvSpPr txBox="1">
            <a:spLocks noGrp="1"/>
          </p:cNvSpPr>
          <p:nvPr>
            <p:ph type="body" idx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sz="54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Icon sets layout">
  <p:cSld name="1_Icon sets layout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76"/>
          <p:cNvSpPr txBox="1">
            <a:spLocks noGrp="1"/>
          </p:cNvSpPr>
          <p:nvPr>
            <p:ph type="body" idx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sz="54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2" name="Google Shape;72;p76"/>
          <p:cNvSpPr/>
          <p:nvPr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" name="Google Shape;73;p76"/>
          <p:cNvSpPr/>
          <p:nvPr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lt1">
              <a:alpha val="40784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" name="Google Shape;74;p76"/>
          <p:cNvSpPr/>
          <p:nvPr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lt1">
              <a:alpha val="22745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1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76"/>
          <p:cNvSpPr txBox="1"/>
          <p:nvPr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Resize without losing quality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76"/>
          <p:cNvSpPr txBox="1"/>
          <p:nvPr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Change Fill Color &amp;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Line Color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" name="Google Shape;78;p76"/>
          <p:cNvSpPr txBox="1"/>
          <p:nvPr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FREE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PPT TEMPLATES</a:t>
            </a: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Break Slide layout">
  <p:cSld name="Section Break Slide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5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Agenda slide layout">
  <p:cSld name="3_Agenda slide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s slide layout">
  <p:cSld name="Contents slide layout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57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sz="54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Taam slide layout">
  <p:cSld name="4_Taam slide layou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58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sz="54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9" name="Google Shape;19;p58"/>
          <p:cNvSpPr/>
          <p:nvPr/>
        </p:nvSpPr>
        <p:spPr>
          <a:xfrm>
            <a:off x="0" y="1746689"/>
            <a:ext cx="12192000" cy="2016224"/>
          </a:xfrm>
          <a:prstGeom prst="rect">
            <a:avLst/>
          </a:prstGeom>
          <a:solidFill>
            <a:srgbClr val="F2903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Google Shape;20;p58"/>
          <p:cNvSpPr>
            <a:spLocks noGrp="1"/>
          </p:cNvSpPr>
          <p:nvPr>
            <p:ph type="pic" idx="2"/>
          </p:nvPr>
        </p:nvSpPr>
        <p:spPr>
          <a:xfrm>
            <a:off x="669437" y="1512807"/>
            <a:ext cx="2352438" cy="2483988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Contents slide layout">
  <p:cSld name="2_Contents slide layou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Contents slide layout">
  <p:cSld name="7_Contents slide layout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60"/>
          <p:cNvSpPr>
            <a:spLocks noGrp="1"/>
          </p:cNvSpPr>
          <p:nvPr>
            <p:ph type="pic" idx="2"/>
          </p:nvPr>
        </p:nvSpPr>
        <p:spPr>
          <a:xfrm>
            <a:off x="7259939" y="350044"/>
            <a:ext cx="4472711" cy="4472711"/>
          </a:xfrm>
          <a:prstGeom prst="rect">
            <a:avLst/>
          </a:prstGeom>
          <a:solidFill>
            <a:srgbClr val="F2F2F2"/>
          </a:solidFill>
          <a:ln w="127000" cap="flat" cmpd="sng">
            <a:solidFill>
              <a:srgbClr val="AEF1DD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24" name="Google Shape;24;p60"/>
          <p:cNvSpPr>
            <a:spLocks noGrp="1"/>
          </p:cNvSpPr>
          <p:nvPr>
            <p:ph type="pic" idx="3"/>
          </p:nvPr>
        </p:nvSpPr>
        <p:spPr>
          <a:xfrm>
            <a:off x="5395204" y="1531615"/>
            <a:ext cx="2925777" cy="2925777"/>
          </a:xfrm>
          <a:prstGeom prst="rect">
            <a:avLst/>
          </a:prstGeom>
          <a:solidFill>
            <a:srgbClr val="F2F2F2"/>
          </a:solidFill>
          <a:ln w="1270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25" name="Google Shape;25;p60"/>
          <p:cNvSpPr>
            <a:spLocks noGrp="1"/>
          </p:cNvSpPr>
          <p:nvPr>
            <p:ph type="pic" idx="4"/>
          </p:nvPr>
        </p:nvSpPr>
        <p:spPr>
          <a:xfrm>
            <a:off x="7292568" y="3526796"/>
            <a:ext cx="2925777" cy="2925777"/>
          </a:xfrm>
          <a:prstGeom prst="rect">
            <a:avLst/>
          </a:prstGeom>
          <a:solidFill>
            <a:srgbClr val="F2F2F2"/>
          </a:solidFill>
          <a:ln w="1270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26" name="Google Shape;26;p60"/>
          <p:cNvSpPr>
            <a:spLocks noGrp="1"/>
          </p:cNvSpPr>
          <p:nvPr>
            <p:ph type="pic" idx="5"/>
          </p:nvPr>
        </p:nvSpPr>
        <p:spPr>
          <a:xfrm>
            <a:off x="5500226" y="4000500"/>
            <a:ext cx="2346448" cy="2346448"/>
          </a:xfrm>
          <a:prstGeom prst="rect">
            <a:avLst/>
          </a:prstGeom>
          <a:solidFill>
            <a:srgbClr val="F2F2F2"/>
          </a:solidFill>
          <a:ln w="1270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sp>
      <p:pic>
        <p:nvPicPr>
          <p:cNvPr id="27" name="Google Shape;27;p6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42409" y="119922"/>
            <a:ext cx="637981" cy="8394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Contents slide layout">
  <p:cSld name="6_Contents slide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hyperlink" Target="https://plantillaspowerpoint.org/" TargetMode="Externa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hyperlink" Target="https://plantillaspowerpoint.org/" TargetMode="External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6.xml"/><Relationship Id="rId1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6.xml"/><Relationship Id="rId21" Type="http://schemas.openxmlformats.org/officeDocument/2006/relationships/theme" Target="../theme/theme3.xml"/><Relationship Id="rId7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20.xml"/><Relationship Id="rId2" Type="http://schemas.openxmlformats.org/officeDocument/2006/relationships/slideLayout" Target="../slideLayouts/slideLayout5.xml"/><Relationship Id="rId16" Type="http://schemas.openxmlformats.org/officeDocument/2006/relationships/slideLayout" Target="../slideLayouts/slideLayout19.xml"/><Relationship Id="rId20" Type="http://schemas.openxmlformats.org/officeDocument/2006/relationships/slideLayout" Target="../slideLayouts/slideLayout23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5" Type="http://schemas.openxmlformats.org/officeDocument/2006/relationships/slideLayout" Target="../slideLayouts/slideLayout18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13.xml"/><Relationship Id="rId19" Type="http://schemas.openxmlformats.org/officeDocument/2006/relationships/slideLayout" Target="../slideLayouts/slideLayout22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7.xml"/><Relationship Id="rId22" Type="http://schemas.openxmlformats.org/officeDocument/2006/relationships/hyperlink" Target="https://plantillaspowerpoint.org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hlinkClick r:id="rId4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hlinkClick r:id="rId3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52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hlinkClick r:id="rId22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  <p:sldLayoutId id="2147483665" r:id="rId12"/>
    <p:sldLayoutId id="2147483666" r:id="rId13"/>
    <p:sldLayoutId id="2147483667" r:id="rId14"/>
    <p:sldLayoutId id="2147483668" r:id="rId15"/>
    <p:sldLayoutId id="2147483669" r:id="rId16"/>
    <p:sldLayoutId id="2147483670" r:id="rId17"/>
    <p:sldLayoutId id="2147483671" r:id="rId18"/>
    <p:sldLayoutId id="2147483672" r:id="rId19"/>
    <p:sldLayoutId id="2147483673" r:id="rId2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1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8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1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9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3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3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chart" Target="../charts/chart1.xml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"/>
          <p:cNvSpPr txBox="1"/>
          <p:nvPr/>
        </p:nvSpPr>
        <p:spPr>
          <a:xfrm>
            <a:off x="632230" y="4038068"/>
            <a:ext cx="4444443" cy="21920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0" i="0" u="none" strike="noStrike" cap="none" dirty="0">
                <a:solidFill>
                  <a:srgbClr val="B85F0B"/>
                </a:solidFill>
                <a:latin typeface="Arial"/>
                <a:ea typeface="Arial"/>
                <a:cs typeface="Arial"/>
                <a:sym typeface="Arial"/>
              </a:rPr>
              <a:t>Free</a:t>
            </a:r>
            <a:endParaRPr sz="4800" dirty="0">
              <a:solidFill>
                <a:srgbClr val="B85F0B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dirty="0">
                <a:solidFill>
                  <a:srgbClr val="B85F0B"/>
                </a:solidFill>
                <a:latin typeface="Arial"/>
                <a:ea typeface="Arial"/>
                <a:cs typeface="Arial"/>
                <a:sym typeface="Arial"/>
              </a:rPr>
              <a:t>Templates</a:t>
            </a:r>
            <a:endParaRPr sz="4800" dirty="0">
              <a:solidFill>
                <a:srgbClr val="B85F0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1"/>
          <p:cNvSpPr txBox="1"/>
          <p:nvPr/>
        </p:nvSpPr>
        <p:spPr>
          <a:xfrm>
            <a:off x="687834" y="5778845"/>
            <a:ext cx="4618456" cy="902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B85F0B"/>
                </a:solidFill>
                <a:latin typeface="Calibri"/>
                <a:ea typeface="Calibri"/>
                <a:cs typeface="Calibri"/>
                <a:sym typeface="Calibri"/>
              </a:rPr>
              <a:t>Insert the Subtitle of Your Presentation</a:t>
            </a:r>
            <a:endParaRPr sz="1800">
              <a:solidFill>
                <a:srgbClr val="B85F0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5" name="Google Shape;85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312047" y="2858400"/>
            <a:ext cx="4540926" cy="3607279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"/>
          <p:cNvSpPr txBox="1"/>
          <p:nvPr/>
        </p:nvSpPr>
        <p:spPr>
          <a:xfrm>
            <a:off x="520562" y="898077"/>
            <a:ext cx="9571456" cy="1785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0" dirty="0">
                <a:solidFill>
                  <a:srgbClr val="B85F0B"/>
                </a:solidFill>
                <a:latin typeface="Arial"/>
                <a:ea typeface="Arial"/>
                <a:cs typeface="Arial"/>
                <a:sym typeface="Arial"/>
              </a:rPr>
              <a:t>POTATOES</a:t>
            </a:r>
            <a:endParaRPr sz="11000" dirty="0">
              <a:solidFill>
                <a:srgbClr val="B85F0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7" name="Google Shape;87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005425" y="385204"/>
            <a:ext cx="1023091" cy="722660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"/>
          <p:cNvSpPr/>
          <p:nvPr/>
        </p:nvSpPr>
        <p:spPr>
          <a:xfrm>
            <a:off x="0" y="0"/>
            <a:ext cx="12192000" cy="174009"/>
          </a:xfrm>
          <a:prstGeom prst="rect">
            <a:avLst/>
          </a:prstGeom>
          <a:solidFill>
            <a:srgbClr val="B85F0B"/>
          </a:solidFill>
          <a:ln w="12700" cap="flat" cmpd="sng">
            <a:solidFill>
              <a:srgbClr val="B48E6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p1"/>
          <p:cNvSpPr/>
          <p:nvPr/>
        </p:nvSpPr>
        <p:spPr>
          <a:xfrm>
            <a:off x="0" y="6669559"/>
            <a:ext cx="12192000" cy="174009"/>
          </a:xfrm>
          <a:prstGeom prst="rect">
            <a:avLst/>
          </a:prstGeom>
          <a:solidFill>
            <a:srgbClr val="B85F0B"/>
          </a:solidFill>
          <a:ln w="12700" cap="flat" cmpd="sng">
            <a:solidFill>
              <a:srgbClr val="B48E6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10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382" name="Google Shape;382;p10"/>
          <p:cNvSpPr/>
          <p:nvPr/>
        </p:nvSpPr>
        <p:spPr>
          <a:xfrm>
            <a:off x="1008145" y="3543721"/>
            <a:ext cx="1383415" cy="2548515"/>
          </a:xfrm>
          <a:custGeom>
            <a:avLst/>
            <a:gdLst/>
            <a:ahLst/>
            <a:cxnLst/>
            <a:rect l="l" t="t" r="r" b="b"/>
            <a:pathLst>
              <a:path w="2530682" h="4662001" extrusionOk="0">
                <a:moveTo>
                  <a:pt x="207984" y="4552469"/>
                </a:moveTo>
                <a:cubicBezTo>
                  <a:pt x="210541" y="4532865"/>
                  <a:pt x="210968" y="4517948"/>
                  <a:pt x="214803" y="4504736"/>
                </a:cubicBezTo>
                <a:cubicBezTo>
                  <a:pt x="243785" y="4408415"/>
                  <a:pt x="272340" y="4312094"/>
                  <a:pt x="303878" y="4216626"/>
                </a:cubicBezTo>
                <a:cubicBezTo>
                  <a:pt x="359284" y="4049557"/>
                  <a:pt x="394232" y="3878652"/>
                  <a:pt x="404461" y="3702632"/>
                </a:cubicBezTo>
                <a:cubicBezTo>
                  <a:pt x="405313" y="3685158"/>
                  <a:pt x="404887" y="3667258"/>
                  <a:pt x="403182" y="3649358"/>
                </a:cubicBezTo>
                <a:cubicBezTo>
                  <a:pt x="400199" y="3621229"/>
                  <a:pt x="386987" y="3608017"/>
                  <a:pt x="358858" y="3603329"/>
                </a:cubicBezTo>
                <a:cubicBezTo>
                  <a:pt x="335843" y="3599067"/>
                  <a:pt x="319222" y="3606312"/>
                  <a:pt x="309845" y="3634015"/>
                </a:cubicBezTo>
                <a:cubicBezTo>
                  <a:pt x="290666" y="3689420"/>
                  <a:pt x="274897" y="3746105"/>
                  <a:pt x="258275" y="3802363"/>
                </a:cubicBezTo>
                <a:cubicBezTo>
                  <a:pt x="196051" y="4013756"/>
                  <a:pt x="127433" y="4223019"/>
                  <a:pt x="44751" y="4427594"/>
                </a:cubicBezTo>
                <a:cubicBezTo>
                  <a:pt x="38784" y="4442084"/>
                  <a:pt x="31539" y="4455723"/>
                  <a:pt x="23441" y="4469361"/>
                </a:cubicBezTo>
                <a:cubicBezTo>
                  <a:pt x="20884" y="4473623"/>
                  <a:pt x="13212" y="4479164"/>
                  <a:pt x="10655" y="4477885"/>
                </a:cubicBezTo>
                <a:cubicBezTo>
                  <a:pt x="5967" y="4475754"/>
                  <a:pt x="0" y="4468935"/>
                  <a:pt x="0" y="4464247"/>
                </a:cubicBezTo>
                <a:cubicBezTo>
                  <a:pt x="426" y="4449756"/>
                  <a:pt x="852" y="4434413"/>
                  <a:pt x="5541" y="4420774"/>
                </a:cubicBezTo>
                <a:cubicBezTo>
                  <a:pt x="36653" y="4329568"/>
                  <a:pt x="67339" y="4238362"/>
                  <a:pt x="101009" y="4148008"/>
                </a:cubicBezTo>
                <a:cubicBezTo>
                  <a:pt x="158971" y="3992873"/>
                  <a:pt x="207984" y="3835606"/>
                  <a:pt x="232704" y="3671520"/>
                </a:cubicBezTo>
                <a:cubicBezTo>
                  <a:pt x="234408" y="3660865"/>
                  <a:pt x="237392" y="3650637"/>
                  <a:pt x="240375" y="3640408"/>
                </a:cubicBezTo>
                <a:cubicBezTo>
                  <a:pt x="259128" y="3575626"/>
                  <a:pt x="307714" y="3541104"/>
                  <a:pt x="375053" y="3543235"/>
                </a:cubicBezTo>
                <a:cubicBezTo>
                  <a:pt x="388692" y="3543661"/>
                  <a:pt x="401904" y="3544940"/>
                  <a:pt x="415542" y="3544940"/>
                </a:cubicBezTo>
                <a:cubicBezTo>
                  <a:pt x="438983" y="3544513"/>
                  <a:pt x="444523" y="3537694"/>
                  <a:pt x="440688" y="3514254"/>
                </a:cubicBezTo>
                <a:cubicBezTo>
                  <a:pt x="435147" y="3480158"/>
                  <a:pt x="425771" y="3445636"/>
                  <a:pt x="425345" y="3411540"/>
                </a:cubicBezTo>
                <a:cubicBezTo>
                  <a:pt x="423214" y="3210375"/>
                  <a:pt x="422361" y="3009636"/>
                  <a:pt x="423214" y="2808471"/>
                </a:cubicBezTo>
                <a:cubicBezTo>
                  <a:pt x="423640" y="2617961"/>
                  <a:pt x="427049" y="2427877"/>
                  <a:pt x="428328" y="2237367"/>
                </a:cubicBezTo>
                <a:cubicBezTo>
                  <a:pt x="428328" y="2226712"/>
                  <a:pt x="424918" y="2214779"/>
                  <a:pt x="419378" y="2205829"/>
                </a:cubicBezTo>
                <a:cubicBezTo>
                  <a:pt x="388265" y="2154259"/>
                  <a:pt x="366956" y="2099279"/>
                  <a:pt x="355448" y="2040038"/>
                </a:cubicBezTo>
                <a:cubicBezTo>
                  <a:pt x="346498" y="1994435"/>
                  <a:pt x="355448" y="1955651"/>
                  <a:pt x="389544" y="1923686"/>
                </a:cubicBezTo>
                <a:cubicBezTo>
                  <a:pt x="389970" y="1923260"/>
                  <a:pt x="390396" y="1922408"/>
                  <a:pt x="391249" y="1921981"/>
                </a:cubicBezTo>
                <a:cubicBezTo>
                  <a:pt x="436852" y="1893853"/>
                  <a:pt x="446654" y="1851659"/>
                  <a:pt x="445802" y="1800942"/>
                </a:cubicBezTo>
                <a:cubicBezTo>
                  <a:pt x="444523" y="1724226"/>
                  <a:pt x="449212" y="1647511"/>
                  <a:pt x="450916" y="1570795"/>
                </a:cubicBezTo>
                <a:cubicBezTo>
                  <a:pt x="451343" y="1559714"/>
                  <a:pt x="448785" y="1548207"/>
                  <a:pt x="447507" y="1537126"/>
                </a:cubicBezTo>
                <a:cubicBezTo>
                  <a:pt x="444950" y="1516668"/>
                  <a:pt x="432590" y="1508144"/>
                  <a:pt x="412559" y="1507718"/>
                </a:cubicBezTo>
                <a:cubicBezTo>
                  <a:pt x="401478" y="1507718"/>
                  <a:pt x="389544" y="1506866"/>
                  <a:pt x="378889" y="1503456"/>
                </a:cubicBezTo>
                <a:cubicBezTo>
                  <a:pt x="355022" y="1496637"/>
                  <a:pt x="342662" y="1477884"/>
                  <a:pt x="344793" y="1453591"/>
                </a:cubicBezTo>
                <a:cubicBezTo>
                  <a:pt x="346924" y="1426314"/>
                  <a:pt x="357579" y="1414381"/>
                  <a:pt x="386561" y="1413102"/>
                </a:cubicBezTo>
                <a:cubicBezTo>
                  <a:pt x="439835" y="1410971"/>
                  <a:pt x="493110" y="1409267"/>
                  <a:pt x="546385" y="1410545"/>
                </a:cubicBezTo>
                <a:cubicBezTo>
                  <a:pt x="582611" y="1411398"/>
                  <a:pt x="608609" y="1399038"/>
                  <a:pt x="622248" y="1365368"/>
                </a:cubicBezTo>
                <a:cubicBezTo>
                  <a:pt x="656343" y="1283112"/>
                  <a:pt x="690439" y="1200430"/>
                  <a:pt x="724109" y="1118174"/>
                </a:cubicBezTo>
                <a:cubicBezTo>
                  <a:pt x="744140" y="1069161"/>
                  <a:pt x="762466" y="1018870"/>
                  <a:pt x="784629" y="970710"/>
                </a:cubicBezTo>
                <a:cubicBezTo>
                  <a:pt x="829806" y="872685"/>
                  <a:pt x="906947" y="815148"/>
                  <a:pt x="1013070" y="795969"/>
                </a:cubicBezTo>
                <a:cubicBezTo>
                  <a:pt x="1065066" y="786593"/>
                  <a:pt x="1115358" y="772102"/>
                  <a:pt x="1160961" y="744825"/>
                </a:cubicBezTo>
                <a:cubicBezTo>
                  <a:pt x="1215088" y="712434"/>
                  <a:pt x="1253445" y="669389"/>
                  <a:pt x="1253019" y="602049"/>
                </a:cubicBezTo>
                <a:cubicBezTo>
                  <a:pt x="1253019" y="589690"/>
                  <a:pt x="1250462" y="576478"/>
                  <a:pt x="1246200" y="564544"/>
                </a:cubicBezTo>
                <a:cubicBezTo>
                  <a:pt x="1240659" y="548775"/>
                  <a:pt x="1233840" y="532153"/>
                  <a:pt x="1224038" y="518515"/>
                </a:cubicBezTo>
                <a:cubicBezTo>
                  <a:pt x="1156699" y="424325"/>
                  <a:pt x="1160534" y="317350"/>
                  <a:pt x="1166075" y="209522"/>
                </a:cubicBezTo>
                <a:cubicBezTo>
                  <a:pt x="1166927" y="190769"/>
                  <a:pt x="1177156" y="179262"/>
                  <a:pt x="1194204" y="177983"/>
                </a:cubicBezTo>
                <a:cubicBezTo>
                  <a:pt x="1215940" y="176279"/>
                  <a:pt x="1238102" y="175852"/>
                  <a:pt x="1259412" y="179688"/>
                </a:cubicBezTo>
                <a:cubicBezTo>
                  <a:pt x="1316096" y="189065"/>
                  <a:pt x="1337406" y="177983"/>
                  <a:pt x="1354880" y="123004"/>
                </a:cubicBezTo>
                <a:cubicBezTo>
                  <a:pt x="1368519" y="80384"/>
                  <a:pt x="1389828" y="43305"/>
                  <a:pt x="1427334" y="18160"/>
                </a:cubicBezTo>
                <a:cubicBezTo>
                  <a:pt x="1440972" y="8783"/>
                  <a:pt x="1458020" y="685"/>
                  <a:pt x="1473789" y="259"/>
                </a:cubicBezTo>
                <a:cubicBezTo>
                  <a:pt x="1530473" y="-593"/>
                  <a:pt x="1587158" y="685"/>
                  <a:pt x="1643842" y="3669"/>
                </a:cubicBezTo>
                <a:cubicBezTo>
                  <a:pt x="1685183" y="5800"/>
                  <a:pt x="1715017" y="27962"/>
                  <a:pt x="1726524" y="68877"/>
                </a:cubicBezTo>
                <a:cubicBezTo>
                  <a:pt x="1741015" y="119168"/>
                  <a:pt x="1754227" y="169886"/>
                  <a:pt x="1766160" y="221029"/>
                </a:cubicBezTo>
                <a:cubicBezTo>
                  <a:pt x="1769144" y="232963"/>
                  <a:pt x="1763177" y="247027"/>
                  <a:pt x="1761472" y="262370"/>
                </a:cubicBezTo>
                <a:cubicBezTo>
                  <a:pt x="1806223" y="273878"/>
                  <a:pt x="1852252" y="285811"/>
                  <a:pt x="1904248" y="299450"/>
                </a:cubicBezTo>
                <a:cubicBezTo>
                  <a:pt x="1887200" y="315219"/>
                  <a:pt x="1876119" y="327152"/>
                  <a:pt x="1863759" y="336955"/>
                </a:cubicBezTo>
                <a:cubicBezTo>
                  <a:pt x="1820287" y="370198"/>
                  <a:pt x="1796420" y="414097"/>
                  <a:pt x="1790027" y="468650"/>
                </a:cubicBezTo>
                <a:cubicBezTo>
                  <a:pt x="1786192" y="500188"/>
                  <a:pt x="1771701" y="527039"/>
                  <a:pt x="1750817" y="552184"/>
                </a:cubicBezTo>
                <a:cubicBezTo>
                  <a:pt x="1737605" y="568380"/>
                  <a:pt x="1728229" y="589690"/>
                  <a:pt x="1721836" y="610147"/>
                </a:cubicBezTo>
                <a:cubicBezTo>
                  <a:pt x="1713738" y="636571"/>
                  <a:pt x="1710329" y="664274"/>
                  <a:pt x="1705214" y="691125"/>
                </a:cubicBezTo>
                <a:cubicBezTo>
                  <a:pt x="1698821" y="723516"/>
                  <a:pt x="1703509" y="734170"/>
                  <a:pt x="1734622" y="744399"/>
                </a:cubicBezTo>
                <a:cubicBezTo>
                  <a:pt x="1788749" y="762726"/>
                  <a:pt x="1842876" y="783183"/>
                  <a:pt x="1898708" y="795543"/>
                </a:cubicBezTo>
                <a:cubicBezTo>
                  <a:pt x="1962211" y="809607"/>
                  <a:pt x="2014633" y="839015"/>
                  <a:pt x="2065777" y="878225"/>
                </a:cubicBezTo>
                <a:cubicBezTo>
                  <a:pt x="2170621" y="959202"/>
                  <a:pt x="2279728" y="1035066"/>
                  <a:pt x="2386703" y="1113486"/>
                </a:cubicBezTo>
                <a:cubicBezTo>
                  <a:pt x="2401620" y="1124141"/>
                  <a:pt x="2416111" y="1136500"/>
                  <a:pt x="2428044" y="1150139"/>
                </a:cubicBezTo>
                <a:cubicBezTo>
                  <a:pt x="2444240" y="1168891"/>
                  <a:pt x="2456599" y="1191054"/>
                  <a:pt x="2472795" y="1209380"/>
                </a:cubicBezTo>
                <a:cubicBezTo>
                  <a:pt x="2522234" y="1266491"/>
                  <a:pt x="2532889" y="1334256"/>
                  <a:pt x="2530331" y="1406283"/>
                </a:cubicBezTo>
                <a:cubicBezTo>
                  <a:pt x="2529905" y="1413955"/>
                  <a:pt x="2526496" y="1422479"/>
                  <a:pt x="2521807" y="1429298"/>
                </a:cubicBezTo>
                <a:cubicBezTo>
                  <a:pt x="2488564" y="1478737"/>
                  <a:pt x="2456173" y="1529028"/>
                  <a:pt x="2421225" y="1577188"/>
                </a:cubicBezTo>
                <a:cubicBezTo>
                  <a:pt x="2392244" y="1616825"/>
                  <a:pt x="2383720" y="1658592"/>
                  <a:pt x="2395653" y="1705900"/>
                </a:cubicBezTo>
                <a:cubicBezTo>
                  <a:pt x="2397784" y="1713571"/>
                  <a:pt x="2398637" y="1721243"/>
                  <a:pt x="2399915" y="1728914"/>
                </a:cubicBezTo>
                <a:cubicBezTo>
                  <a:pt x="2405456" y="1764715"/>
                  <a:pt x="2396932" y="1774943"/>
                  <a:pt x="2360279" y="1776222"/>
                </a:cubicBezTo>
                <a:cubicBezTo>
                  <a:pt x="2333429" y="1777074"/>
                  <a:pt x="2312545" y="1765141"/>
                  <a:pt x="2292940" y="1748946"/>
                </a:cubicBezTo>
                <a:cubicBezTo>
                  <a:pt x="2245206" y="1711014"/>
                  <a:pt x="2245632" y="1711014"/>
                  <a:pt x="2193210" y="1743405"/>
                </a:cubicBezTo>
                <a:cubicBezTo>
                  <a:pt x="2140788" y="1775796"/>
                  <a:pt x="2087939" y="1807761"/>
                  <a:pt x="2035091" y="1839725"/>
                </a:cubicBezTo>
                <a:cubicBezTo>
                  <a:pt x="2023583" y="1846545"/>
                  <a:pt x="2012928" y="1854642"/>
                  <a:pt x="1997585" y="1864871"/>
                </a:cubicBezTo>
                <a:cubicBezTo>
                  <a:pt x="2018043" y="1875952"/>
                  <a:pt x="2034238" y="1885329"/>
                  <a:pt x="2052565" y="1895557"/>
                </a:cubicBezTo>
                <a:cubicBezTo>
                  <a:pt x="2047024" y="1904081"/>
                  <a:pt x="2042336" y="1911753"/>
                  <a:pt x="2037222" y="1918572"/>
                </a:cubicBezTo>
                <a:cubicBezTo>
                  <a:pt x="2012502" y="1952241"/>
                  <a:pt x="1987783" y="1985911"/>
                  <a:pt x="1962211" y="2019154"/>
                </a:cubicBezTo>
                <a:cubicBezTo>
                  <a:pt x="1948999" y="2036202"/>
                  <a:pt x="1943032" y="2054955"/>
                  <a:pt x="1943032" y="2076265"/>
                </a:cubicBezTo>
                <a:cubicBezTo>
                  <a:pt x="1942180" y="2225434"/>
                  <a:pt x="1935787" y="2374603"/>
                  <a:pt x="1940901" y="2523772"/>
                </a:cubicBezTo>
                <a:cubicBezTo>
                  <a:pt x="1945589" y="2655040"/>
                  <a:pt x="1923427" y="2780342"/>
                  <a:pt x="1886348" y="2904366"/>
                </a:cubicBezTo>
                <a:cubicBezTo>
                  <a:pt x="1875693" y="2940166"/>
                  <a:pt x="1864186" y="2975967"/>
                  <a:pt x="1850547" y="3010915"/>
                </a:cubicBezTo>
                <a:cubicBezTo>
                  <a:pt x="1842450" y="3031372"/>
                  <a:pt x="1845007" y="3046715"/>
                  <a:pt x="1859924" y="3062485"/>
                </a:cubicBezTo>
                <a:cubicBezTo>
                  <a:pt x="1881233" y="3085073"/>
                  <a:pt x="1901265" y="3109366"/>
                  <a:pt x="1922575" y="3132381"/>
                </a:cubicBezTo>
                <a:cubicBezTo>
                  <a:pt x="1948999" y="3160936"/>
                  <a:pt x="1961785" y="3192475"/>
                  <a:pt x="1951982" y="3231685"/>
                </a:cubicBezTo>
                <a:cubicBezTo>
                  <a:pt x="1944737" y="3260666"/>
                  <a:pt x="1939622" y="3290074"/>
                  <a:pt x="1930672" y="3318203"/>
                </a:cubicBezTo>
                <a:cubicBezTo>
                  <a:pt x="1925558" y="3334825"/>
                  <a:pt x="1917034" y="3352299"/>
                  <a:pt x="1905100" y="3363806"/>
                </a:cubicBezTo>
                <a:cubicBezTo>
                  <a:pt x="1880381" y="3388099"/>
                  <a:pt x="1871431" y="3417080"/>
                  <a:pt x="1867169" y="3449472"/>
                </a:cubicBezTo>
                <a:cubicBezTo>
                  <a:pt x="1847564" y="3595657"/>
                  <a:pt x="1828385" y="3741843"/>
                  <a:pt x="1807501" y="3888028"/>
                </a:cubicBezTo>
                <a:cubicBezTo>
                  <a:pt x="1799404" y="3945991"/>
                  <a:pt x="1811337" y="3996708"/>
                  <a:pt x="1853531" y="4038476"/>
                </a:cubicBezTo>
                <a:cubicBezTo>
                  <a:pt x="1885922" y="4070441"/>
                  <a:pt x="1919165" y="4101127"/>
                  <a:pt x="1951556" y="4133091"/>
                </a:cubicBezTo>
                <a:cubicBezTo>
                  <a:pt x="1976275" y="4157385"/>
                  <a:pt x="2002273" y="4180826"/>
                  <a:pt x="2024009" y="4208102"/>
                </a:cubicBezTo>
                <a:cubicBezTo>
                  <a:pt x="2058958" y="4251574"/>
                  <a:pt x="2047024" y="4309963"/>
                  <a:pt x="1997585" y="4336814"/>
                </a:cubicBezTo>
                <a:cubicBezTo>
                  <a:pt x="1943458" y="4365795"/>
                  <a:pt x="1885069" y="4378581"/>
                  <a:pt x="1829664" y="4342354"/>
                </a:cubicBezTo>
                <a:cubicBezTo>
                  <a:pt x="1751670" y="4291637"/>
                  <a:pt x="1676233" y="4237936"/>
                  <a:pt x="1600370" y="4184235"/>
                </a:cubicBezTo>
                <a:cubicBezTo>
                  <a:pt x="1573093" y="4164630"/>
                  <a:pt x="1564143" y="4134796"/>
                  <a:pt x="1563717" y="4101553"/>
                </a:cubicBezTo>
                <a:cubicBezTo>
                  <a:pt x="1562864" y="4041885"/>
                  <a:pt x="1563717" y="3982218"/>
                  <a:pt x="1559029" y="3922976"/>
                </a:cubicBezTo>
                <a:cubicBezTo>
                  <a:pt x="1555193" y="3870980"/>
                  <a:pt x="1543259" y="3819411"/>
                  <a:pt x="1537719" y="3767414"/>
                </a:cubicBezTo>
                <a:cubicBezTo>
                  <a:pt x="1529621" y="3686863"/>
                  <a:pt x="1525359" y="3605886"/>
                  <a:pt x="1516409" y="3525761"/>
                </a:cubicBezTo>
                <a:cubicBezTo>
                  <a:pt x="1510016" y="3468650"/>
                  <a:pt x="1498082" y="3412392"/>
                  <a:pt x="1489558" y="3355708"/>
                </a:cubicBezTo>
                <a:cubicBezTo>
                  <a:pt x="1487001" y="3337808"/>
                  <a:pt x="1486149" y="3319055"/>
                  <a:pt x="1487001" y="3300729"/>
                </a:cubicBezTo>
                <a:cubicBezTo>
                  <a:pt x="1487854" y="3284107"/>
                  <a:pt x="1483165" y="3271747"/>
                  <a:pt x="1469101" y="3262797"/>
                </a:cubicBezTo>
                <a:cubicBezTo>
                  <a:pt x="1465691" y="3260666"/>
                  <a:pt x="1461856" y="3258109"/>
                  <a:pt x="1458446" y="3255978"/>
                </a:cubicBezTo>
                <a:cubicBezTo>
                  <a:pt x="1380452" y="3209949"/>
                  <a:pt x="1361273" y="3162641"/>
                  <a:pt x="1376616" y="3075271"/>
                </a:cubicBezTo>
                <a:cubicBezTo>
                  <a:pt x="1393238" y="2980229"/>
                  <a:pt x="1405171" y="2884761"/>
                  <a:pt x="1417105" y="2789292"/>
                </a:cubicBezTo>
                <a:cubicBezTo>
                  <a:pt x="1420088" y="2764999"/>
                  <a:pt x="1415826" y="2739854"/>
                  <a:pt x="1414122" y="2715134"/>
                </a:cubicBezTo>
                <a:cubicBezTo>
                  <a:pt x="1413695" y="2707889"/>
                  <a:pt x="1409860" y="2701070"/>
                  <a:pt x="1407302" y="2693824"/>
                </a:cubicBezTo>
                <a:cubicBezTo>
                  <a:pt x="1405171" y="2693824"/>
                  <a:pt x="1403467" y="2693824"/>
                  <a:pt x="1401336" y="2693824"/>
                </a:cubicBezTo>
                <a:cubicBezTo>
                  <a:pt x="1397926" y="2710020"/>
                  <a:pt x="1393238" y="2725789"/>
                  <a:pt x="1390681" y="2741985"/>
                </a:cubicBezTo>
                <a:cubicBezTo>
                  <a:pt x="1374485" y="2845124"/>
                  <a:pt x="1355306" y="2947412"/>
                  <a:pt x="1343373" y="3050977"/>
                </a:cubicBezTo>
                <a:cubicBezTo>
                  <a:pt x="1332718" y="3144314"/>
                  <a:pt x="1308851" y="3232964"/>
                  <a:pt x="1278165" y="3320760"/>
                </a:cubicBezTo>
                <a:cubicBezTo>
                  <a:pt x="1271772" y="3339513"/>
                  <a:pt x="1263248" y="3355708"/>
                  <a:pt x="1243217" y="3365937"/>
                </a:cubicBezTo>
                <a:cubicBezTo>
                  <a:pt x="1220628" y="3377444"/>
                  <a:pt x="1208268" y="3399180"/>
                  <a:pt x="1205285" y="3424326"/>
                </a:cubicBezTo>
                <a:cubicBezTo>
                  <a:pt x="1198040" y="3478453"/>
                  <a:pt x="1192073" y="3532580"/>
                  <a:pt x="1184828" y="3586707"/>
                </a:cubicBezTo>
                <a:cubicBezTo>
                  <a:pt x="1174173" y="3668111"/>
                  <a:pt x="1161813" y="3749514"/>
                  <a:pt x="1152863" y="3831344"/>
                </a:cubicBezTo>
                <a:cubicBezTo>
                  <a:pt x="1145618" y="3899536"/>
                  <a:pt x="1142208" y="3968579"/>
                  <a:pt x="1136667" y="4037197"/>
                </a:cubicBezTo>
                <a:cubicBezTo>
                  <a:pt x="1135389" y="4054245"/>
                  <a:pt x="1134963" y="4071293"/>
                  <a:pt x="1130701" y="4087915"/>
                </a:cubicBezTo>
                <a:cubicBezTo>
                  <a:pt x="1128143" y="4098996"/>
                  <a:pt x="1122603" y="4111782"/>
                  <a:pt x="1114505" y="4118601"/>
                </a:cubicBezTo>
                <a:cubicBezTo>
                  <a:pt x="1042052" y="4175711"/>
                  <a:pt x="970024" y="4233674"/>
                  <a:pt x="895014" y="4286522"/>
                </a:cubicBezTo>
                <a:cubicBezTo>
                  <a:pt x="871999" y="4302718"/>
                  <a:pt x="840034" y="4307832"/>
                  <a:pt x="811053" y="4312094"/>
                </a:cubicBezTo>
                <a:cubicBezTo>
                  <a:pt x="782498" y="4316356"/>
                  <a:pt x="761614" y="4323176"/>
                  <a:pt x="752664" y="4353862"/>
                </a:cubicBezTo>
                <a:cubicBezTo>
                  <a:pt x="728371" y="4436544"/>
                  <a:pt x="702373" y="4519226"/>
                  <a:pt x="676375" y="4601482"/>
                </a:cubicBezTo>
                <a:cubicBezTo>
                  <a:pt x="671260" y="4617678"/>
                  <a:pt x="665720" y="4633873"/>
                  <a:pt x="658901" y="4649216"/>
                </a:cubicBezTo>
                <a:cubicBezTo>
                  <a:pt x="656343" y="4654757"/>
                  <a:pt x="649098" y="4657740"/>
                  <a:pt x="643984" y="4662002"/>
                </a:cubicBezTo>
                <a:cubicBezTo>
                  <a:pt x="640574" y="4656036"/>
                  <a:pt x="632903" y="4649216"/>
                  <a:pt x="633755" y="4643676"/>
                </a:cubicBezTo>
                <a:cubicBezTo>
                  <a:pt x="639295" y="4604465"/>
                  <a:pt x="644410" y="4565255"/>
                  <a:pt x="653360" y="4526472"/>
                </a:cubicBezTo>
                <a:cubicBezTo>
                  <a:pt x="667424" y="4463394"/>
                  <a:pt x="684472" y="4401170"/>
                  <a:pt x="699389" y="4338519"/>
                </a:cubicBezTo>
                <a:cubicBezTo>
                  <a:pt x="701520" y="4329142"/>
                  <a:pt x="699815" y="4317635"/>
                  <a:pt x="696406" y="4308259"/>
                </a:cubicBezTo>
                <a:cubicBezTo>
                  <a:pt x="690439" y="4290784"/>
                  <a:pt x="681063" y="4274589"/>
                  <a:pt x="674670" y="4257541"/>
                </a:cubicBezTo>
                <a:cubicBezTo>
                  <a:pt x="662310" y="4225150"/>
                  <a:pt x="668277" y="4194890"/>
                  <a:pt x="688734" y="4167187"/>
                </a:cubicBezTo>
                <a:cubicBezTo>
                  <a:pt x="695980" y="4157385"/>
                  <a:pt x="703225" y="4147582"/>
                  <a:pt x="712175" y="4139484"/>
                </a:cubicBezTo>
                <a:cubicBezTo>
                  <a:pt x="755221" y="4099848"/>
                  <a:pt x="773548" y="4049131"/>
                  <a:pt x="773974" y="3992873"/>
                </a:cubicBezTo>
                <a:cubicBezTo>
                  <a:pt x="774400" y="3922550"/>
                  <a:pt x="773548" y="3852228"/>
                  <a:pt x="769712" y="3782331"/>
                </a:cubicBezTo>
                <a:cubicBezTo>
                  <a:pt x="766728" y="3728204"/>
                  <a:pt x="730502" y="3694535"/>
                  <a:pt x="687030" y="3668111"/>
                </a:cubicBezTo>
                <a:cubicBezTo>
                  <a:pt x="669129" y="3657030"/>
                  <a:pt x="655491" y="3662570"/>
                  <a:pt x="650377" y="3683880"/>
                </a:cubicBezTo>
                <a:cubicBezTo>
                  <a:pt x="643557" y="3712009"/>
                  <a:pt x="637591" y="3740990"/>
                  <a:pt x="635886" y="3769545"/>
                </a:cubicBezTo>
                <a:cubicBezTo>
                  <a:pt x="624379" y="3966875"/>
                  <a:pt x="571530" y="4154828"/>
                  <a:pt x="513567" y="4341928"/>
                </a:cubicBezTo>
                <a:cubicBezTo>
                  <a:pt x="490127" y="4417791"/>
                  <a:pt x="466260" y="4493228"/>
                  <a:pt x="442392" y="4569091"/>
                </a:cubicBezTo>
                <a:cubicBezTo>
                  <a:pt x="438983" y="4579746"/>
                  <a:pt x="434295" y="4590827"/>
                  <a:pt x="426623" y="4598925"/>
                </a:cubicBezTo>
                <a:cubicBezTo>
                  <a:pt x="421935" y="4604039"/>
                  <a:pt x="410428" y="4607023"/>
                  <a:pt x="404461" y="4604892"/>
                </a:cubicBezTo>
                <a:cubicBezTo>
                  <a:pt x="399773" y="4603187"/>
                  <a:pt x="396363" y="4590401"/>
                  <a:pt x="398068" y="4584008"/>
                </a:cubicBezTo>
                <a:cubicBezTo>
                  <a:pt x="419804" y="4503457"/>
                  <a:pt x="442819" y="4422905"/>
                  <a:pt x="465833" y="4342780"/>
                </a:cubicBezTo>
                <a:cubicBezTo>
                  <a:pt x="509305" y="4192333"/>
                  <a:pt x="551925" y="4041459"/>
                  <a:pt x="571956" y="3885471"/>
                </a:cubicBezTo>
                <a:cubicBezTo>
                  <a:pt x="579628" y="3824525"/>
                  <a:pt x="580054" y="3762300"/>
                  <a:pt x="579202" y="3700928"/>
                </a:cubicBezTo>
                <a:cubicBezTo>
                  <a:pt x="578776" y="3666406"/>
                  <a:pt x="529337" y="3635720"/>
                  <a:pt x="495667" y="3647227"/>
                </a:cubicBezTo>
                <a:cubicBezTo>
                  <a:pt x="486291" y="3650637"/>
                  <a:pt x="476914" y="3664275"/>
                  <a:pt x="473931" y="3674930"/>
                </a:cubicBezTo>
                <a:cubicBezTo>
                  <a:pt x="467538" y="3697518"/>
                  <a:pt x="465407" y="3720959"/>
                  <a:pt x="461998" y="3743974"/>
                </a:cubicBezTo>
                <a:cubicBezTo>
                  <a:pt x="438983" y="3902945"/>
                  <a:pt x="401051" y="4058081"/>
                  <a:pt x="351186" y="4210659"/>
                </a:cubicBezTo>
                <a:cubicBezTo>
                  <a:pt x="320074" y="4305701"/>
                  <a:pt x="290240" y="4400743"/>
                  <a:pt x="258702" y="4495359"/>
                </a:cubicBezTo>
                <a:cubicBezTo>
                  <a:pt x="251030" y="4517948"/>
                  <a:pt x="242080" y="4541815"/>
                  <a:pt x="207984" y="4552469"/>
                </a:cubicBezTo>
                <a:close/>
                <a:moveTo>
                  <a:pt x="900554" y="1591679"/>
                </a:moveTo>
                <a:cubicBezTo>
                  <a:pt x="897997" y="1591253"/>
                  <a:pt x="895014" y="1591253"/>
                  <a:pt x="892456" y="1590826"/>
                </a:cubicBezTo>
                <a:cubicBezTo>
                  <a:pt x="890326" y="1602760"/>
                  <a:pt x="886916" y="1614267"/>
                  <a:pt x="886490" y="1626201"/>
                </a:cubicBezTo>
                <a:cubicBezTo>
                  <a:pt x="884785" y="1661575"/>
                  <a:pt x="875835" y="1695245"/>
                  <a:pt x="855377" y="1724226"/>
                </a:cubicBezTo>
                <a:cubicBezTo>
                  <a:pt x="813610" y="1784320"/>
                  <a:pt x="770990" y="1843135"/>
                  <a:pt x="709192" y="1885329"/>
                </a:cubicBezTo>
                <a:cubicBezTo>
                  <a:pt x="686603" y="1900672"/>
                  <a:pt x="666146" y="1920703"/>
                  <a:pt x="649524" y="1942439"/>
                </a:cubicBezTo>
                <a:cubicBezTo>
                  <a:pt x="596676" y="2013188"/>
                  <a:pt x="571956" y="2097148"/>
                  <a:pt x="558744" y="2182388"/>
                </a:cubicBezTo>
                <a:cubicBezTo>
                  <a:pt x="548089" y="2252284"/>
                  <a:pt x="549794" y="2323885"/>
                  <a:pt x="549368" y="2395060"/>
                </a:cubicBezTo>
                <a:cubicBezTo>
                  <a:pt x="547237" y="2765852"/>
                  <a:pt x="546385" y="3136643"/>
                  <a:pt x="543827" y="3507434"/>
                </a:cubicBezTo>
                <a:cubicBezTo>
                  <a:pt x="543827" y="3535563"/>
                  <a:pt x="554909" y="3553037"/>
                  <a:pt x="575792" y="3567102"/>
                </a:cubicBezTo>
                <a:cubicBezTo>
                  <a:pt x="586873" y="3574347"/>
                  <a:pt x="599659" y="3579888"/>
                  <a:pt x="612019" y="3584150"/>
                </a:cubicBezTo>
                <a:cubicBezTo>
                  <a:pt x="634181" y="3590969"/>
                  <a:pt x="656770" y="3597362"/>
                  <a:pt x="679784" y="3601624"/>
                </a:cubicBezTo>
                <a:cubicBezTo>
                  <a:pt x="757352" y="3616967"/>
                  <a:pt x="798693" y="3667258"/>
                  <a:pt x="817446" y="3740990"/>
                </a:cubicBezTo>
                <a:cubicBezTo>
                  <a:pt x="835346" y="3812165"/>
                  <a:pt x="838329" y="3883766"/>
                  <a:pt x="828101" y="3956220"/>
                </a:cubicBezTo>
                <a:cubicBezTo>
                  <a:pt x="824265" y="3985201"/>
                  <a:pt x="821282" y="4014183"/>
                  <a:pt x="817872" y="4043164"/>
                </a:cubicBezTo>
                <a:cubicBezTo>
                  <a:pt x="820429" y="4044442"/>
                  <a:pt x="822986" y="4045721"/>
                  <a:pt x="825544" y="4047000"/>
                </a:cubicBezTo>
                <a:cubicBezTo>
                  <a:pt x="845575" y="4021002"/>
                  <a:pt x="866885" y="3995856"/>
                  <a:pt x="885637" y="3969006"/>
                </a:cubicBezTo>
                <a:cubicBezTo>
                  <a:pt x="909931" y="3933205"/>
                  <a:pt x="914193" y="3892716"/>
                  <a:pt x="909931" y="3850523"/>
                </a:cubicBezTo>
                <a:cubicBezTo>
                  <a:pt x="892030" y="3688994"/>
                  <a:pt x="871999" y="3527892"/>
                  <a:pt x="857935" y="3366363"/>
                </a:cubicBezTo>
                <a:cubicBezTo>
                  <a:pt x="852820" y="3306269"/>
                  <a:pt x="846001" y="3250011"/>
                  <a:pt x="808069" y="3200999"/>
                </a:cubicBezTo>
                <a:cubicBezTo>
                  <a:pt x="780367" y="3165198"/>
                  <a:pt x="786333" y="3130676"/>
                  <a:pt x="814889" y="3097433"/>
                </a:cubicBezTo>
                <a:cubicBezTo>
                  <a:pt x="840460" y="3067599"/>
                  <a:pt x="864754" y="3037339"/>
                  <a:pt x="888621" y="3006227"/>
                </a:cubicBezTo>
                <a:cubicBezTo>
                  <a:pt x="895014" y="2997703"/>
                  <a:pt x="901833" y="2985769"/>
                  <a:pt x="900980" y="2975967"/>
                </a:cubicBezTo>
                <a:cubicBezTo>
                  <a:pt x="896718" y="2934626"/>
                  <a:pt x="889899" y="2893285"/>
                  <a:pt x="883080" y="2852369"/>
                </a:cubicBezTo>
                <a:cubicBezTo>
                  <a:pt x="870720" y="2779916"/>
                  <a:pt x="852394" y="2707889"/>
                  <a:pt x="846427" y="2634583"/>
                </a:cubicBezTo>
                <a:cubicBezTo>
                  <a:pt x="839608" y="2548491"/>
                  <a:pt x="839182" y="2461547"/>
                  <a:pt x="843444" y="2375455"/>
                </a:cubicBezTo>
                <a:cubicBezTo>
                  <a:pt x="846853" y="2308116"/>
                  <a:pt x="854951" y="2241629"/>
                  <a:pt x="844296" y="2173864"/>
                </a:cubicBezTo>
                <a:cubicBezTo>
                  <a:pt x="840034" y="2147866"/>
                  <a:pt x="840034" y="2118032"/>
                  <a:pt x="848984" y="2094165"/>
                </a:cubicBezTo>
                <a:cubicBezTo>
                  <a:pt x="865606" y="2049841"/>
                  <a:pt x="863049" y="2009352"/>
                  <a:pt x="846001" y="1966306"/>
                </a:cubicBezTo>
                <a:cubicBezTo>
                  <a:pt x="840460" y="1953094"/>
                  <a:pt x="839608" y="1935620"/>
                  <a:pt x="842165" y="1921555"/>
                </a:cubicBezTo>
                <a:cubicBezTo>
                  <a:pt x="860492" y="1826087"/>
                  <a:pt x="880949" y="1731471"/>
                  <a:pt x="899702" y="1636003"/>
                </a:cubicBezTo>
                <a:cubicBezTo>
                  <a:pt x="903111" y="1621939"/>
                  <a:pt x="900554" y="1606596"/>
                  <a:pt x="900554" y="1591679"/>
                </a:cubicBezTo>
                <a:close/>
                <a:moveTo>
                  <a:pt x="1954539" y="1350877"/>
                </a:moveTo>
                <a:cubicBezTo>
                  <a:pt x="1943032" y="1424610"/>
                  <a:pt x="1931951" y="1494932"/>
                  <a:pt x="1921296" y="1565255"/>
                </a:cubicBezTo>
                <a:cubicBezTo>
                  <a:pt x="1917460" y="1591679"/>
                  <a:pt x="1913198" y="1618529"/>
                  <a:pt x="1911493" y="1645380"/>
                </a:cubicBezTo>
                <a:cubicBezTo>
                  <a:pt x="1909362" y="1676918"/>
                  <a:pt x="1920017" y="1687999"/>
                  <a:pt x="1951556" y="1684590"/>
                </a:cubicBezTo>
                <a:cubicBezTo>
                  <a:pt x="1966899" y="1682885"/>
                  <a:pt x="1984373" y="1676492"/>
                  <a:pt x="1995028" y="1666263"/>
                </a:cubicBezTo>
                <a:cubicBezTo>
                  <a:pt x="2030402" y="1632594"/>
                  <a:pt x="2063646" y="1596367"/>
                  <a:pt x="2096889" y="1560566"/>
                </a:cubicBezTo>
                <a:cubicBezTo>
                  <a:pt x="2103282" y="1553321"/>
                  <a:pt x="2110528" y="1543945"/>
                  <a:pt x="2111380" y="1534995"/>
                </a:cubicBezTo>
                <a:cubicBezTo>
                  <a:pt x="2115642" y="1502177"/>
                  <a:pt x="2133968" y="1477458"/>
                  <a:pt x="2152721" y="1452312"/>
                </a:cubicBezTo>
                <a:cubicBezTo>
                  <a:pt x="2155704" y="1448050"/>
                  <a:pt x="2157409" y="1442936"/>
                  <a:pt x="2161671" y="1434412"/>
                </a:cubicBezTo>
                <a:cubicBezTo>
                  <a:pt x="2079415" y="1434412"/>
                  <a:pt x="2006962" y="1417364"/>
                  <a:pt x="1954539" y="1350877"/>
                </a:cubicBezTo>
                <a:close/>
                <a:moveTo>
                  <a:pt x="580054" y="1511980"/>
                </a:moveTo>
                <a:cubicBezTo>
                  <a:pt x="575792" y="1511128"/>
                  <a:pt x="571530" y="1510275"/>
                  <a:pt x="567694" y="1509423"/>
                </a:cubicBezTo>
                <a:cubicBezTo>
                  <a:pt x="565990" y="1524340"/>
                  <a:pt x="564711" y="1538830"/>
                  <a:pt x="563006" y="1553747"/>
                </a:cubicBezTo>
                <a:cubicBezTo>
                  <a:pt x="565563" y="1554173"/>
                  <a:pt x="568121" y="1554600"/>
                  <a:pt x="570252" y="1555026"/>
                </a:cubicBezTo>
                <a:cubicBezTo>
                  <a:pt x="573661" y="1540535"/>
                  <a:pt x="576645" y="1526471"/>
                  <a:pt x="580054" y="1511980"/>
                </a:cubicBezTo>
                <a:close/>
              </a:path>
            </a:pathLst>
          </a:custGeom>
          <a:solidFill>
            <a:srgbClr val="F2903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3" name="Google Shape;383;p10"/>
          <p:cNvGrpSpPr/>
          <p:nvPr/>
        </p:nvGrpSpPr>
        <p:grpSpPr>
          <a:xfrm>
            <a:off x="8934879" y="4470994"/>
            <a:ext cx="2433895" cy="1330779"/>
            <a:chOff x="2801651" y="3947683"/>
            <a:chExt cx="1683399" cy="920431"/>
          </a:xfrm>
        </p:grpSpPr>
        <p:sp>
          <p:nvSpPr>
            <p:cNvPr id="384" name="Google Shape;384;p10"/>
            <p:cNvSpPr/>
            <p:nvPr/>
          </p:nvSpPr>
          <p:spPr>
            <a:xfrm>
              <a:off x="2807950" y="3947683"/>
              <a:ext cx="1677100" cy="771623"/>
            </a:xfrm>
            <a:custGeom>
              <a:avLst/>
              <a:gdLst/>
              <a:ahLst/>
              <a:cxnLst/>
              <a:rect l="l" t="t" r="r" b="b"/>
              <a:pathLst>
                <a:path w="1677099" h="771623" extrusionOk="0">
                  <a:moveTo>
                    <a:pt x="1153498" y="762963"/>
                  </a:moveTo>
                  <a:cubicBezTo>
                    <a:pt x="1148774" y="763750"/>
                    <a:pt x="1143262" y="766112"/>
                    <a:pt x="1137751" y="766112"/>
                  </a:cubicBezTo>
                  <a:cubicBezTo>
                    <a:pt x="1084997" y="766112"/>
                    <a:pt x="1032243" y="766112"/>
                    <a:pt x="980277" y="766112"/>
                  </a:cubicBezTo>
                  <a:cubicBezTo>
                    <a:pt x="823590" y="766112"/>
                    <a:pt x="666116" y="766112"/>
                    <a:pt x="509429" y="766112"/>
                  </a:cubicBezTo>
                  <a:cubicBezTo>
                    <a:pt x="500768" y="766112"/>
                    <a:pt x="492894" y="766112"/>
                    <a:pt x="481871" y="766112"/>
                  </a:cubicBezTo>
                  <a:cubicBezTo>
                    <a:pt x="477934" y="707847"/>
                    <a:pt x="454313" y="659817"/>
                    <a:pt x="404709" y="627535"/>
                  </a:cubicBezTo>
                  <a:cubicBezTo>
                    <a:pt x="372426" y="606276"/>
                    <a:pt x="336207" y="597615"/>
                    <a:pt x="297626" y="602339"/>
                  </a:cubicBezTo>
                  <a:cubicBezTo>
                    <a:pt x="214952" y="612575"/>
                    <a:pt x="153537" y="679501"/>
                    <a:pt x="151175" y="764537"/>
                  </a:cubicBezTo>
                  <a:cubicBezTo>
                    <a:pt x="109445" y="764537"/>
                    <a:pt x="67714" y="764537"/>
                    <a:pt x="23621" y="764537"/>
                  </a:cubicBezTo>
                  <a:cubicBezTo>
                    <a:pt x="23621" y="750365"/>
                    <a:pt x="23621" y="736192"/>
                    <a:pt x="23621" y="722019"/>
                  </a:cubicBezTo>
                  <a:cubicBezTo>
                    <a:pt x="23621" y="701548"/>
                    <a:pt x="22834" y="700760"/>
                    <a:pt x="1575" y="699186"/>
                  </a:cubicBezTo>
                  <a:cubicBezTo>
                    <a:pt x="787" y="696036"/>
                    <a:pt x="0" y="692886"/>
                    <a:pt x="0" y="688950"/>
                  </a:cubicBezTo>
                  <a:cubicBezTo>
                    <a:pt x="0" y="622811"/>
                    <a:pt x="0" y="555884"/>
                    <a:pt x="0" y="489745"/>
                  </a:cubicBezTo>
                  <a:cubicBezTo>
                    <a:pt x="0" y="470848"/>
                    <a:pt x="3937" y="454313"/>
                    <a:pt x="25196" y="445652"/>
                  </a:cubicBezTo>
                  <a:cubicBezTo>
                    <a:pt x="29920" y="444077"/>
                    <a:pt x="33857" y="436204"/>
                    <a:pt x="35432" y="430692"/>
                  </a:cubicBezTo>
                  <a:cubicBezTo>
                    <a:pt x="55116" y="378726"/>
                    <a:pt x="75588" y="327547"/>
                    <a:pt x="94485" y="275580"/>
                  </a:cubicBezTo>
                  <a:cubicBezTo>
                    <a:pt x="99209" y="262195"/>
                    <a:pt x="106295" y="256683"/>
                    <a:pt x="121255" y="257470"/>
                  </a:cubicBezTo>
                  <a:cubicBezTo>
                    <a:pt x="251171" y="258258"/>
                    <a:pt x="381087" y="257470"/>
                    <a:pt x="511004" y="257470"/>
                  </a:cubicBezTo>
                  <a:cubicBezTo>
                    <a:pt x="534625" y="257470"/>
                    <a:pt x="536987" y="259832"/>
                    <a:pt x="536987" y="283454"/>
                  </a:cubicBezTo>
                  <a:cubicBezTo>
                    <a:pt x="536987" y="417307"/>
                    <a:pt x="536987" y="551947"/>
                    <a:pt x="536987" y="685800"/>
                  </a:cubicBezTo>
                  <a:cubicBezTo>
                    <a:pt x="536987" y="708634"/>
                    <a:pt x="538562" y="710209"/>
                    <a:pt x="561395" y="710209"/>
                  </a:cubicBezTo>
                  <a:cubicBezTo>
                    <a:pt x="753514" y="710209"/>
                    <a:pt x="945633" y="710209"/>
                    <a:pt x="1137751" y="710209"/>
                  </a:cubicBezTo>
                  <a:cubicBezTo>
                    <a:pt x="1146412" y="710209"/>
                    <a:pt x="1155860" y="710209"/>
                    <a:pt x="1165309" y="710209"/>
                  </a:cubicBezTo>
                  <a:cubicBezTo>
                    <a:pt x="1169246" y="700760"/>
                    <a:pt x="1173183" y="691312"/>
                    <a:pt x="1177120" y="681863"/>
                  </a:cubicBezTo>
                  <a:cubicBezTo>
                    <a:pt x="1008622" y="681863"/>
                    <a:pt x="840912" y="681863"/>
                    <a:pt x="673202" y="681863"/>
                  </a:cubicBezTo>
                  <a:cubicBezTo>
                    <a:pt x="620448" y="681863"/>
                    <a:pt x="591316" y="652731"/>
                    <a:pt x="591316" y="599977"/>
                  </a:cubicBezTo>
                  <a:cubicBezTo>
                    <a:pt x="591316" y="427543"/>
                    <a:pt x="591316" y="255896"/>
                    <a:pt x="591316" y="83462"/>
                  </a:cubicBezTo>
                  <a:cubicBezTo>
                    <a:pt x="591316" y="77950"/>
                    <a:pt x="591316" y="72438"/>
                    <a:pt x="591316" y="66927"/>
                  </a:cubicBezTo>
                  <a:cubicBezTo>
                    <a:pt x="594465" y="18897"/>
                    <a:pt x="614149" y="0"/>
                    <a:pt x="662179" y="0"/>
                  </a:cubicBezTo>
                  <a:cubicBezTo>
                    <a:pt x="979489" y="788"/>
                    <a:pt x="1296800" y="2362"/>
                    <a:pt x="1613323" y="3937"/>
                  </a:cubicBezTo>
                  <a:cubicBezTo>
                    <a:pt x="1653479" y="3937"/>
                    <a:pt x="1681037" y="30708"/>
                    <a:pt x="1681037" y="70863"/>
                  </a:cubicBezTo>
                  <a:cubicBezTo>
                    <a:pt x="1681037" y="251959"/>
                    <a:pt x="1681037" y="433054"/>
                    <a:pt x="1681037" y="614937"/>
                  </a:cubicBezTo>
                  <a:cubicBezTo>
                    <a:pt x="1681037" y="654305"/>
                    <a:pt x="1653479" y="681863"/>
                    <a:pt x="1614110" y="681863"/>
                  </a:cubicBezTo>
                  <a:cubicBezTo>
                    <a:pt x="1578678" y="682651"/>
                    <a:pt x="1542460" y="681863"/>
                    <a:pt x="1507028" y="682651"/>
                  </a:cubicBezTo>
                  <a:cubicBezTo>
                    <a:pt x="1506240" y="682651"/>
                    <a:pt x="1506240" y="682651"/>
                    <a:pt x="1503091" y="683438"/>
                  </a:cubicBezTo>
                  <a:cubicBezTo>
                    <a:pt x="1507028" y="694461"/>
                    <a:pt x="1510965" y="705485"/>
                    <a:pt x="1515689" y="716507"/>
                  </a:cubicBezTo>
                  <a:cubicBezTo>
                    <a:pt x="1516476" y="715720"/>
                    <a:pt x="1517264" y="714933"/>
                    <a:pt x="1518051" y="714933"/>
                  </a:cubicBezTo>
                  <a:cubicBezTo>
                    <a:pt x="1530649" y="707059"/>
                    <a:pt x="1582615" y="708634"/>
                    <a:pt x="1591277" y="718870"/>
                  </a:cubicBezTo>
                  <a:cubicBezTo>
                    <a:pt x="1596788" y="725169"/>
                    <a:pt x="1602300" y="737767"/>
                    <a:pt x="1599938" y="744065"/>
                  </a:cubicBezTo>
                  <a:cubicBezTo>
                    <a:pt x="1596001" y="752727"/>
                    <a:pt x="1585765" y="762963"/>
                    <a:pt x="1576316" y="765325"/>
                  </a:cubicBezTo>
                  <a:cubicBezTo>
                    <a:pt x="1560569" y="768474"/>
                    <a:pt x="1544034" y="766112"/>
                    <a:pt x="1526712" y="766112"/>
                  </a:cubicBezTo>
                  <a:cubicBezTo>
                    <a:pt x="1525925" y="760601"/>
                    <a:pt x="1525137" y="755876"/>
                    <a:pt x="1524350" y="750365"/>
                  </a:cubicBezTo>
                  <a:cubicBezTo>
                    <a:pt x="1523563" y="751152"/>
                    <a:pt x="1522775" y="751939"/>
                    <a:pt x="1522775" y="751939"/>
                  </a:cubicBezTo>
                  <a:cubicBezTo>
                    <a:pt x="1522775" y="755876"/>
                    <a:pt x="1523563" y="759813"/>
                    <a:pt x="1521988" y="762963"/>
                  </a:cubicBezTo>
                  <a:cubicBezTo>
                    <a:pt x="1518838" y="768474"/>
                    <a:pt x="1514902" y="773198"/>
                    <a:pt x="1510965" y="778710"/>
                  </a:cubicBezTo>
                  <a:cubicBezTo>
                    <a:pt x="1507028" y="773198"/>
                    <a:pt x="1500729" y="767687"/>
                    <a:pt x="1500729" y="762963"/>
                  </a:cubicBezTo>
                  <a:cubicBezTo>
                    <a:pt x="1499154" y="679501"/>
                    <a:pt x="1426716" y="605488"/>
                    <a:pt x="1336168" y="607063"/>
                  </a:cubicBezTo>
                  <a:cubicBezTo>
                    <a:pt x="1253494" y="608638"/>
                    <a:pt x="1181844" y="676352"/>
                    <a:pt x="1177120" y="760601"/>
                  </a:cubicBezTo>
                  <a:cubicBezTo>
                    <a:pt x="1176332" y="769261"/>
                    <a:pt x="1177907" y="780285"/>
                    <a:pt x="1166096" y="778710"/>
                  </a:cubicBezTo>
                  <a:cubicBezTo>
                    <a:pt x="1162160" y="777135"/>
                    <a:pt x="1157435" y="767687"/>
                    <a:pt x="1153498" y="762963"/>
                  </a:cubicBezTo>
                  <a:close/>
                  <a:moveTo>
                    <a:pt x="248809" y="272431"/>
                  </a:moveTo>
                  <a:cubicBezTo>
                    <a:pt x="224401" y="272431"/>
                    <a:pt x="200780" y="272431"/>
                    <a:pt x="176371" y="272431"/>
                  </a:cubicBezTo>
                  <a:cubicBezTo>
                    <a:pt x="162198" y="272431"/>
                    <a:pt x="155899" y="278729"/>
                    <a:pt x="155899" y="293690"/>
                  </a:cubicBezTo>
                  <a:cubicBezTo>
                    <a:pt x="155899" y="336995"/>
                    <a:pt x="155899" y="380301"/>
                    <a:pt x="155899" y="424393"/>
                  </a:cubicBezTo>
                  <a:cubicBezTo>
                    <a:pt x="155899" y="439353"/>
                    <a:pt x="162986" y="445652"/>
                    <a:pt x="176371" y="445652"/>
                  </a:cubicBezTo>
                  <a:cubicBezTo>
                    <a:pt x="224401" y="445652"/>
                    <a:pt x="271643" y="445652"/>
                    <a:pt x="319673" y="445652"/>
                  </a:cubicBezTo>
                  <a:cubicBezTo>
                    <a:pt x="334633" y="445652"/>
                    <a:pt x="341719" y="438566"/>
                    <a:pt x="340932" y="423606"/>
                  </a:cubicBezTo>
                  <a:cubicBezTo>
                    <a:pt x="340144" y="381088"/>
                    <a:pt x="340932" y="337782"/>
                    <a:pt x="340932" y="295264"/>
                  </a:cubicBezTo>
                  <a:cubicBezTo>
                    <a:pt x="340932" y="280304"/>
                    <a:pt x="334633" y="273218"/>
                    <a:pt x="319673" y="273218"/>
                  </a:cubicBezTo>
                  <a:cubicBezTo>
                    <a:pt x="296052" y="273218"/>
                    <a:pt x="272430" y="272431"/>
                    <a:pt x="248809" y="272431"/>
                  </a:cubicBezTo>
                  <a:close/>
                  <a:moveTo>
                    <a:pt x="478721" y="359829"/>
                  </a:moveTo>
                  <a:cubicBezTo>
                    <a:pt x="478721" y="336995"/>
                    <a:pt x="478721" y="314161"/>
                    <a:pt x="478721" y="291327"/>
                  </a:cubicBezTo>
                  <a:cubicBezTo>
                    <a:pt x="478721" y="278729"/>
                    <a:pt x="473997" y="272431"/>
                    <a:pt x="460612" y="272431"/>
                  </a:cubicBezTo>
                  <a:cubicBezTo>
                    <a:pt x="439353" y="273218"/>
                    <a:pt x="418094" y="273218"/>
                    <a:pt x="397622" y="272431"/>
                  </a:cubicBezTo>
                  <a:cubicBezTo>
                    <a:pt x="384237" y="272431"/>
                    <a:pt x="379513" y="278729"/>
                    <a:pt x="379513" y="291327"/>
                  </a:cubicBezTo>
                  <a:cubicBezTo>
                    <a:pt x="379513" y="336207"/>
                    <a:pt x="379513" y="380301"/>
                    <a:pt x="379513" y="425180"/>
                  </a:cubicBezTo>
                  <a:cubicBezTo>
                    <a:pt x="379513" y="438566"/>
                    <a:pt x="385024" y="445652"/>
                    <a:pt x="398410" y="445652"/>
                  </a:cubicBezTo>
                  <a:cubicBezTo>
                    <a:pt x="418881" y="445652"/>
                    <a:pt x="439353" y="445652"/>
                    <a:pt x="459825" y="445652"/>
                  </a:cubicBezTo>
                  <a:cubicBezTo>
                    <a:pt x="473210" y="445652"/>
                    <a:pt x="479509" y="439353"/>
                    <a:pt x="478721" y="425180"/>
                  </a:cubicBezTo>
                  <a:cubicBezTo>
                    <a:pt x="478721" y="403922"/>
                    <a:pt x="478721" y="381875"/>
                    <a:pt x="478721" y="359829"/>
                  </a:cubicBezTo>
                  <a:close/>
                  <a:moveTo>
                    <a:pt x="123617" y="272431"/>
                  </a:moveTo>
                  <a:cubicBezTo>
                    <a:pt x="121255" y="274005"/>
                    <a:pt x="118893" y="275580"/>
                    <a:pt x="118106" y="277155"/>
                  </a:cubicBezTo>
                  <a:cubicBezTo>
                    <a:pt x="99209" y="329121"/>
                    <a:pt x="79525" y="380301"/>
                    <a:pt x="60627" y="432267"/>
                  </a:cubicBezTo>
                  <a:cubicBezTo>
                    <a:pt x="56691" y="442503"/>
                    <a:pt x="61415" y="446439"/>
                    <a:pt x="71651" y="446439"/>
                  </a:cubicBezTo>
                  <a:cubicBezTo>
                    <a:pt x="83461" y="446439"/>
                    <a:pt x="96059" y="445652"/>
                    <a:pt x="107870" y="446439"/>
                  </a:cubicBezTo>
                  <a:cubicBezTo>
                    <a:pt x="120468" y="447227"/>
                    <a:pt x="125979" y="440928"/>
                    <a:pt x="125979" y="429117"/>
                  </a:cubicBezTo>
                  <a:cubicBezTo>
                    <a:pt x="125979" y="378726"/>
                    <a:pt x="125979" y="328334"/>
                    <a:pt x="126767" y="277155"/>
                  </a:cubicBezTo>
                  <a:cubicBezTo>
                    <a:pt x="125979" y="276367"/>
                    <a:pt x="124405" y="274793"/>
                    <a:pt x="123617" y="272431"/>
                  </a:cubicBezTo>
                  <a:close/>
                </a:path>
              </a:pathLst>
            </a:custGeom>
            <a:solidFill>
              <a:srgbClr val="F2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5" name="Google Shape;385;p10"/>
            <p:cNvSpPr/>
            <p:nvPr/>
          </p:nvSpPr>
          <p:spPr>
            <a:xfrm>
              <a:off x="2968574" y="4560258"/>
              <a:ext cx="307075" cy="307075"/>
            </a:xfrm>
            <a:custGeom>
              <a:avLst/>
              <a:gdLst/>
              <a:ahLst/>
              <a:cxnLst/>
              <a:rect l="l" t="t" r="r" b="b"/>
              <a:pathLst>
                <a:path w="307074" h="307074" extrusionOk="0">
                  <a:moveTo>
                    <a:pt x="311012" y="156687"/>
                  </a:moveTo>
                  <a:cubicBezTo>
                    <a:pt x="310224" y="242510"/>
                    <a:pt x="240148" y="311799"/>
                    <a:pt x="155112" y="311011"/>
                  </a:cubicBezTo>
                  <a:cubicBezTo>
                    <a:pt x="69289" y="310224"/>
                    <a:pt x="0" y="240935"/>
                    <a:pt x="0" y="155112"/>
                  </a:cubicBezTo>
                  <a:cubicBezTo>
                    <a:pt x="0" y="68501"/>
                    <a:pt x="70076" y="0"/>
                    <a:pt x="157474" y="0"/>
                  </a:cubicBezTo>
                  <a:cubicBezTo>
                    <a:pt x="244085" y="787"/>
                    <a:pt x="311799" y="70076"/>
                    <a:pt x="311012" y="156687"/>
                  </a:cubicBezTo>
                  <a:close/>
                  <a:moveTo>
                    <a:pt x="158262" y="79524"/>
                  </a:moveTo>
                  <a:cubicBezTo>
                    <a:pt x="115744" y="77949"/>
                    <a:pt x="80312" y="111806"/>
                    <a:pt x="78737" y="154324"/>
                  </a:cubicBezTo>
                  <a:cubicBezTo>
                    <a:pt x="77950" y="195268"/>
                    <a:pt x="111807" y="230700"/>
                    <a:pt x="153537" y="232274"/>
                  </a:cubicBezTo>
                  <a:cubicBezTo>
                    <a:pt x="195268" y="233849"/>
                    <a:pt x="231487" y="199205"/>
                    <a:pt x="232274" y="156687"/>
                  </a:cubicBezTo>
                  <a:cubicBezTo>
                    <a:pt x="233849" y="115743"/>
                    <a:pt x="200780" y="81099"/>
                    <a:pt x="158262" y="79524"/>
                  </a:cubicBezTo>
                  <a:close/>
                </a:path>
              </a:pathLst>
            </a:custGeom>
            <a:solidFill>
              <a:srgbClr val="F2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6" name="Google Shape;386;p10"/>
            <p:cNvSpPr/>
            <p:nvPr/>
          </p:nvSpPr>
          <p:spPr>
            <a:xfrm>
              <a:off x="3992917" y="4561039"/>
              <a:ext cx="307075" cy="307075"/>
            </a:xfrm>
            <a:custGeom>
              <a:avLst/>
              <a:gdLst/>
              <a:ahLst/>
              <a:cxnLst/>
              <a:rect l="l" t="t" r="r" b="b"/>
              <a:pathLst>
                <a:path w="307074" h="307074" extrusionOk="0">
                  <a:moveTo>
                    <a:pt x="27" y="153544"/>
                  </a:moveTo>
                  <a:cubicBezTo>
                    <a:pt x="814" y="66146"/>
                    <a:pt x="69315" y="-780"/>
                    <a:pt x="157501" y="7"/>
                  </a:cubicBezTo>
                  <a:cubicBezTo>
                    <a:pt x="243324" y="794"/>
                    <a:pt x="311826" y="71657"/>
                    <a:pt x="311038" y="156694"/>
                  </a:cubicBezTo>
                  <a:cubicBezTo>
                    <a:pt x="309463" y="242517"/>
                    <a:pt x="239387" y="311806"/>
                    <a:pt x="153564" y="310231"/>
                  </a:cubicBezTo>
                  <a:cubicBezTo>
                    <a:pt x="66953" y="308656"/>
                    <a:pt x="-1548" y="239368"/>
                    <a:pt x="27" y="153544"/>
                  </a:cubicBezTo>
                  <a:close/>
                  <a:moveTo>
                    <a:pt x="77976" y="153544"/>
                  </a:moveTo>
                  <a:cubicBezTo>
                    <a:pt x="77189" y="195275"/>
                    <a:pt x="111046" y="229919"/>
                    <a:pt x="152777" y="231494"/>
                  </a:cubicBezTo>
                  <a:cubicBezTo>
                    <a:pt x="194507" y="233068"/>
                    <a:pt x="230726" y="197637"/>
                    <a:pt x="231514" y="155119"/>
                  </a:cubicBezTo>
                  <a:cubicBezTo>
                    <a:pt x="232301" y="113388"/>
                    <a:pt x="196869" y="77957"/>
                    <a:pt x="154351" y="77957"/>
                  </a:cubicBezTo>
                  <a:cubicBezTo>
                    <a:pt x="113408" y="77957"/>
                    <a:pt x="78764" y="111814"/>
                    <a:pt x="77976" y="153544"/>
                  </a:cubicBezTo>
                  <a:close/>
                </a:path>
              </a:pathLst>
            </a:custGeom>
            <a:solidFill>
              <a:srgbClr val="F2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10"/>
            <p:cNvSpPr/>
            <p:nvPr/>
          </p:nvSpPr>
          <p:spPr>
            <a:xfrm>
              <a:off x="2801651" y="4655530"/>
              <a:ext cx="23621" cy="55116"/>
            </a:xfrm>
            <a:custGeom>
              <a:avLst/>
              <a:gdLst/>
              <a:ahLst/>
              <a:cxnLst/>
              <a:rect l="l" t="t" r="r" b="b"/>
              <a:pathLst>
                <a:path w="23621" h="55115" extrusionOk="0">
                  <a:moveTo>
                    <a:pt x="23621" y="60628"/>
                  </a:moveTo>
                  <a:cubicBezTo>
                    <a:pt x="14960" y="60628"/>
                    <a:pt x="7874" y="60628"/>
                    <a:pt x="0" y="60628"/>
                  </a:cubicBezTo>
                  <a:cubicBezTo>
                    <a:pt x="0" y="40156"/>
                    <a:pt x="0" y="20471"/>
                    <a:pt x="0" y="0"/>
                  </a:cubicBezTo>
                  <a:cubicBezTo>
                    <a:pt x="7874" y="0"/>
                    <a:pt x="14960" y="0"/>
                    <a:pt x="23621" y="0"/>
                  </a:cubicBezTo>
                  <a:cubicBezTo>
                    <a:pt x="23621" y="20471"/>
                    <a:pt x="23621" y="40156"/>
                    <a:pt x="23621" y="60628"/>
                  </a:cubicBezTo>
                  <a:close/>
                </a:path>
              </a:pathLst>
            </a:custGeom>
            <a:solidFill>
              <a:srgbClr val="F2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8" name="Google Shape;388;p10"/>
          <p:cNvSpPr/>
          <p:nvPr/>
        </p:nvSpPr>
        <p:spPr>
          <a:xfrm rot="-1979843">
            <a:off x="2669580" y="3619887"/>
            <a:ext cx="1129900" cy="450261"/>
          </a:xfrm>
          <a:prstGeom prst="left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9" name="Google Shape;389;p10"/>
          <p:cNvSpPr/>
          <p:nvPr/>
        </p:nvSpPr>
        <p:spPr>
          <a:xfrm rot="1979843" flipH="1">
            <a:off x="8393691" y="3619887"/>
            <a:ext cx="1129900" cy="450261"/>
          </a:xfrm>
          <a:prstGeom prst="left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90" name="Google Shape;390;p10"/>
          <p:cNvGrpSpPr/>
          <p:nvPr/>
        </p:nvGrpSpPr>
        <p:grpSpPr>
          <a:xfrm>
            <a:off x="8934879" y="2458761"/>
            <a:ext cx="2719592" cy="823652"/>
            <a:chOff x="2079598" y="4324401"/>
            <a:chExt cx="3303211" cy="823652"/>
          </a:xfrm>
        </p:grpSpPr>
        <p:sp>
          <p:nvSpPr>
            <p:cNvPr id="391" name="Google Shape;391;p10"/>
            <p:cNvSpPr txBox="1"/>
            <p:nvPr/>
          </p:nvSpPr>
          <p:spPr>
            <a:xfrm>
              <a:off x="2098436" y="4501722"/>
              <a:ext cx="3255729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2" name="Google Shape;392;p10"/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93" name="Google Shape;393;p10"/>
          <p:cNvGrpSpPr/>
          <p:nvPr/>
        </p:nvGrpSpPr>
        <p:grpSpPr>
          <a:xfrm>
            <a:off x="670205" y="2458761"/>
            <a:ext cx="2719592" cy="823652"/>
            <a:chOff x="2079598" y="4324401"/>
            <a:chExt cx="3303211" cy="823652"/>
          </a:xfrm>
        </p:grpSpPr>
        <p:sp>
          <p:nvSpPr>
            <p:cNvPr id="394" name="Google Shape;394;p10"/>
            <p:cNvSpPr txBox="1"/>
            <p:nvPr/>
          </p:nvSpPr>
          <p:spPr>
            <a:xfrm>
              <a:off x="2098436" y="4501722"/>
              <a:ext cx="3255729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" name="Google Shape;395;p10"/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96" name="Google Shape;396;p10"/>
          <p:cNvGrpSpPr/>
          <p:nvPr/>
        </p:nvGrpSpPr>
        <p:grpSpPr>
          <a:xfrm>
            <a:off x="3839002" y="4043910"/>
            <a:ext cx="2067539" cy="923330"/>
            <a:chOff x="3572032" y="4150996"/>
            <a:chExt cx="2067539" cy="923330"/>
          </a:xfrm>
        </p:grpSpPr>
        <p:sp>
          <p:nvSpPr>
            <p:cNvPr id="397" name="Google Shape;397;p10"/>
            <p:cNvSpPr txBox="1"/>
            <p:nvPr/>
          </p:nvSpPr>
          <p:spPr>
            <a:xfrm>
              <a:off x="3572032" y="4150996"/>
              <a:ext cx="1300314" cy="9233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5400" b="1">
                  <a:solidFill>
                    <a:srgbClr val="938953"/>
                  </a:solidFill>
                  <a:latin typeface="Arial"/>
                  <a:ea typeface="Arial"/>
                  <a:cs typeface="Arial"/>
                  <a:sym typeface="Arial"/>
                </a:rPr>
                <a:t>40</a:t>
              </a:r>
              <a:r>
                <a:rPr lang="en-US" sz="2400" b="1">
                  <a:solidFill>
                    <a:srgbClr val="938953"/>
                  </a:solidFill>
                  <a:latin typeface="Arial"/>
                  <a:ea typeface="Arial"/>
                  <a:cs typeface="Arial"/>
                  <a:sym typeface="Arial"/>
                </a:rPr>
                <a:t>%</a:t>
              </a:r>
              <a:endParaRPr sz="2400" b="1">
                <a:solidFill>
                  <a:srgbClr val="93895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8" name="Google Shape;398;p10"/>
            <p:cNvSpPr/>
            <p:nvPr/>
          </p:nvSpPr>
          <p:spPr>
            <a:xfrm>
              <a:off x="5056588" y="4216596"/>
              <a:ext cx="582983" cy="792128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rgbClr val="93895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99" name="Google Shape;399;p10"/>
          <p:cNvGrpSpPr/>
          <p:nvPr/>
        </p:nvGrpSpPr>
        <p:grpSpPr>
          <a:xfrm>
            <a:off x="6274151" y="4043910"/>
            <a:ext cx="2088710" cy="923330"/>
            <a:chOff x="6545754" y="4150996"/>
            <a:chExt cx="2088710" cy="923330"/>
          </a:xfrm>
        </p:grpSpPr>
        <p:sp>
          <p:nvSpPr>
            <p:cNvPr id="400" name="Google Shape;400;p10"/>
            <p:cNvSpPr txBox="1"/>
            <p:nvPr/>
          </p:nvSpPr>
          <p:spPr>
            <a:xfrm>
              <a:off x="7334150" y="4150996"/>
              <a:ext cx="1300314" cy="9233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5400" b="1">
                  <a:solidFill>
                    <a:srgbClr val="F29034"/>
                  </a:solidFill>
                  <a:latin typeface="Arial"/>
                  <a:ea typeface="Arial"/>
                  <a:cs typeface="Arial"/>
                  <a:sym typeface="Arial"/>
                </a:rPr>
                <a:t>60</a:t>
              </a:r>
              <a:r>
                <a:rPr lang="en-US" sz="2400" b="1">
                  <a:solidFill>
                    <a:srgbClr val="F29034"/>
                  </a:solidFill>
                  <a:latin typeface="Arial"/>
                  <a:ea typeface="Arial"/>
                  <a:cs typeface="Arial"/>
                  <a:sym typeface="Arial"/>
                </a:rPr>
                <a:t>%</a:t>
              </a:r>
              <a:endParaRPr sz="2400" b="1">
                <a:solidFill>
                  <a:srgbClr val="F2903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1" name="Google Shape;401;p10"/>
            <p:cNvSpPr/>
            <p:nvPr/>
          </p:nvSpPr>
          <p:spPr>
            <a:xfrm rot="10800000">
              <a:off x="6545754" y="4216596"/>
              <a:ext cx="582983" cy="792128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rgbClr val="F2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rgbClr val="F2903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02" name="Google Shape;402;p10"/>
          <p:cNvGrpSpPr/>
          <p:nvPr/>
        </p:nvGrpSpPr>
        <p:grpSpPr>
          <a:xfrm>
            <a:off x="3935460" y="5303704"/>
            <a:ext cx="1928437" cy="711174"/>
            <a:chOff x="3131840" y="2220253"/>
            <a:chExt cx="3096344" cy="711174"/>
          </a:xfrm>
        </p:grpSpPr>
        <p:sp>
          <p:nvSpPr>
            <p:cNvPr id="403" name="Google Shape;403;p10"/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Text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4" name="Google Shape;404;p10"/>
            <p:cNvSpPr txBox="1"/>
            <p:nvPr/>
          </p:nvSpPr>
          <p:spPr>
            <a:xfrm>
              <a:off x="3131840" y="2469762"/>
              <a:ext cx="3096344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     </a:t>
              </a:r>
              <a:endParaRPr/>
            </a:p>
          </p:txBody>
        </p:sp>
      </p:grpSp>
      <p:grpSp>
        <p:nvGrpSpPr>
          <p:cNvPr id="405" name="Google Shape;405;p10"/>
          <p:cNvGrpSpPr/>
          <p:nvPr/>
        </p:nvGrpSpPr>
        <p:grpSpPr>
          <a:xfrm>
            <a:off x="6363771" y="5303704"/>
            <a:ext cx="1892769" cy="711174"/>
            <a:chOff x="3131840" y="2220253"/>
            <a:chExt cx="3096344" cy="711174"/>
          </a:xfrm>
        </p:grpSpPr>
        <p:sp>
          <p:nvSpPr>
            <p:cNvPr id="406" name="Google Shape;406;p10"/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Text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" name="Google Shape;407;p10"/>
            <p:cNvSpPr txBox="1"/>
            <p:nvPr/>
          </p:nvSpPr>
          <p:spPr>
            <a:xfrm>
              <a:off x="3131840" y="2469762"/>
              <a:ext cx="3096344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    </a:t>
              </a:r>
              <a:endParaRPr/>
            </a:p>
          </p:txBody>
        </p:sp>
      </p:grpSp>
      <p:pic>
        <p:nvPicPr>
          <p:cNvPr id="408" name="Google Shape;408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892814" y="124359"/>
            <a:ext cx="1023091" cy="72266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9" name="Google Shape;409;p1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00893" y="1452102"/>
            <a:ext cx="3946514" cy="253265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p11"/>
          <p:cNvSpPr/>
          <p:nvPr/>
        </p:nvSpPr>
        <p:spPr>
          <a:xfrm>
            <a:off x="0" y="6445902"/>
            <a:ext cx="12192000" cy="412098"/>
          </a:xfrm>
          <a:prstGeom prst="rect">
            <a:avLst/>
          </a:prstGeom>
          <a:solidFill>
            <a:srgbClr val="B85F0B"/>
          </a:solidFill>
          <a:ln w="12700" cap="flat" cmpd="sng">
            <a:solidFill>
              <a:srgbClr val="B48E6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5" name="Google Shape;415;p11"/>
          <p:cNvSpPr txBox="1"/>
          <p:nvPr/>
        </p:nvSpPr>
        <p:spPr>
          <a:xfrm>
            <a:off x="1090647" y="730476"/>
            <a:ext cx="4158625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LOREM IPSUM DOLOR SIT AMET </a:t>
            </a:r>
            <a:endParaRPr sz="20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6" name="Google Shape;416;p11"/>
          <p:cNvSpPr txBox="1"/>
          <p:nvPr/>
        </p:nvSpPr>
        <p:spPr>
          <a:xfrm>
            <a:off x="1090647" y="328051"/>
            <a:ext cx="4158625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B85F0B"/>
                </a:solidFill>
                <a:latin typeface="Arial"/>
                <a:ea typeface="Arial"/>
                <a:cs typeface="Arial"/>
                <a:sym typeface="Arial"/>
              </a:rPr>
              <a:t>AWESOME SLIDE</a:t>
            </a:r>
            <a:endParaRPr sz="2800" b="1">
              <a:solidFill>
                <a:srgbClr val="B85F0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7" name="Google Shape;417;p11"/>
          <p:cNvSpPr txBox="1"/>
          <p:nvPr/>
        </p:nvSpPr>
        <p:spPr>
          <a:xfrm>
            <a:off x="2420124" y="1138919"/>
            <a:ext cx="282914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I hope and I believe that this Template will your Time.</a:t>
            </a:r>
            <a:endParaRPr sz="12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18" name="Google Shape;418;p11"/>
          <p:cNvGrpSpPr/>
          <p:nvPr/>
        </p:nvGrpSpPr>
        <p:grpSpPr>
          <a:xfrm>
            <a:off x="4687741" y="5318736"/>
            <a:ext cx="3236927" cy="954472"/>
            <a:chOff x="5012206" y="3755095"/>
            <a:chExt cx="3236927" cy="954472"/>
          </a:xfrm>
        </p:grpSpPr>
        <p:sp>
          <p:nvSpPr>
            <p:cNvPr id="419" name="Google Shape;419;p11"/>
            <p:cNvSpPr txBox="1"/>
            <p:nvPr/>
          </p:nvSpPr>
          <p:spPr>
            <a:xfrm>
              <a:off x="5012206" y="3755095"/>
              <a:ext cx="3236927" cy="3139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B85F0B"/>
                  </a:solidFill>
                  <a:latin typeface="Arial"/>
                  <a:ea typeface="Arial"/>
                  <a:cs typeface="Arial"/>
                  <a:sym typeface="Arial"/>
                </a:rPr>
                <a:t>Portfolio Presentation</a:t>
              </a:r>
              <a:endParaRPr/>
            </a:p>
          </p:txBody>
        </p:sp>
        <p:sp>
          <p:nvSpPr>
            <p:cNvPr id="420" name="Google Shape;420;p11"/>
            <p:cNvSpPr txBox="1"/>
            <p:nvPr/>
          </p:nvSpPr>
          <p:spPr>
            <a:xfrm>
              <a:off x="5711408" y="4063236"/>
              <a:ext cx="2537725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21" name="Google Shape;421;p11"/>
          <p:cNvGrpSpPr/>
          <p:nvPr/>
        </p:nvGrpSpPr>
        <p:grpSpPr>
          <a:xfrm>
            <a:off x="1259306" y="4383087"/>
            <a:ext cx="3236927" cy="957368"/>
            <a:chOff x="672510" y="3751768"/>
            <a:chExt cx="3236927" cy="957368"/>
          </a:xfrm>
        </p:grpSpPr>
        <p:sp>
          <p:nvSpPr>
            <p:cNvPr id="422" name="Google Shape;422;p11"/>
            <p:cNvSpPr txBox="1"/>
            <p:nvPr/>
          </p:nvSpPr>
          <p:spPr>
            <a:xfrm>
              <a:off x="672510" y="3751768"/>
              <a:ext cx="3236927" cy="3139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B85F0B"/>
                  </a:solidFill>
                  <a:latin typeface="Arial"/>
                  <a:ea typeface="Arial"/>
                  <a:cs typeface="Arial"/>
                  <a:sym typeface="Arial"/>
                </a:rPr>
                <a:t>Simple Portfolio</a:t>
              </a:r>
              <a:endParaRPr/>
            </a:p>
          </p:txBody>
        </p:sp>
        <p:sp>
          <p:nvSpPr>
            <p:cNvPr id="423" name="Google Shape;423;p11"/>
            <p:cNvSpPr txBox="1"/>
            <p:nvPr/>
          </p:nvSpPr>
          <p:spPr>
            <a:xfrm>
              <a:off x="1371712" y="4062805"/>
              <a:ext cx="2537725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24" name="Google Shape;424;p11"/>
          <p:cNvGrpSpPr/>
          <p:nvPr/>
        </p:nvGrpSpPr>
        <p:grpSpPr>
          <a:xfrm>
            <a:off x="4045925" y="3428615"/>
            <a:ext cx="3236927" cy="954472"/>
            <a:chOff x="5012206" y="2545756"/>
            <a:chExt cx="3236927" cy="954472"/>
          </a:xfrm>
        </p:grpSpPr>
        <p:sp>
          <p:nvSpPr>
            <p:cNvPr id="425" name="Google Shape;425;p11"/>
            <p:cNvSpPr txBox="1"/>
            <p:nvPr/>
          </p:nvSpPr>
          <p:spPr>
            <a:xfrm>
              <a:off x="5012206" y="2545756"/>
              <a:ext cx="3236927" cy="3139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B85F0B"/>
                  </a:solidFill>
                  <a:latin typeface="Arial"/>
                  <a:ea typeface="Arial"/>
                  <a:cs typeface="Arial"/>
                  <a:sym typeface="Arial"/>
                </a:rPr>
                <a:t>Simple Portfolio</a:t>
              </a:r>
              <a:endParaRPr/>
            </a:p>
          </p:txBody>
        </p:sp>
        <p:sp>
          <p:nvSpPr>
            <p:cNvPr id="426" name="Google Shape;426;p11"/>
            <p:cNvSpPr txBox="1"/>
            <p:nvPr/>
          </p:nvSpPr>
          <p:spPr>
            <a:xfrm>
              <a:off x="5711408" y="2853897"/>
              <a:ext cx="2537725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27" name="Google Shape;427;p11"/>
          <p:cNvGrpSpPr/>
          <p:nvPr/>
        </p:nvGrpSpPr>
        <p:grpSpPr>
          <a:xfrm>
            <a:off x="617490" y="2490072"/>
            <a:ext cx="3236927" cy="960263"/>
            <a:chOff x="672510" y="2545756"/>
            <a:chExt cx="3236927" cy="960263"/>
          </a:xfrm>
        </p:grpSpPr>
        <p:sp>
          <p:nvSpPr>
            <p:cNvPr id="428" name="Google Shape;428;p11"/>
            <p:cNvSpPr txBox="1"/>
            <p:nvPr/>
          </p:nvSpPr>
          <p:spPr>
            <a:xfrm>
              <a:off x="672510" y="2545756"/>
              <a:ext cx="3236927" cy="3139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B85F0B"/>
                  </a:solidFill>
                  <a:latin typeface="Arial"/>
                  <a:ea typeface="Arial"/>
                  <a:cs typeface="Arial"/>
                  <a:sym typeface="Arial"/>
                </a:rPr>
                <a:t>Simple Portfolio Presentation</a:t>
              </a:r>
              <a:endParaRPr/>
            </a:p>
          </p:txBody>
        </p:sp>
        <p:sp>
          <p:nvSpPr>
            <p:cNvPr id="429" name="Google Shape;429;p11"/>
            <p:cNvSpPr txBox="1"/>
            <p:nvPr/>
          </p:nvSpPr>
          <p:spPr>
            <a:xfrm>
              <a:off x="1371712" y="2859688"/>
              <a:ext cx="2537725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430" name="Google Shape;430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8416979" y="2490072"/>
            <a:ext cx="3453282" cy="3886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31" name="Google Shape;431;p1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038676" y="128611"/>
            <a:ext cx="1023091" cy="72266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32" name="Google Shape;432;p11"/>
          <p:cNvGrpSpPr/>
          <p:nvPr/>
        </p:nvGrpSpPr>
        <p:grpSpPr>
          <a:xfrm>
            <a:off x="4470896" y="5635125"/>
            <a:ext cx="847471" cy="648301"/>
            <a:chOff x="460376" y="1835151"/>
            <a:chExt cx="4370388" cy="3343275"/>
          </a:xfrm>
        </p:grpSpPr>
        <p:sp>
          <p:nvSpPr>
            <p:cNvPr id="433" name="Google Shape;433;p11"/>
            <p:cNvSpPr/>
            <p:nvPr/>
          </p:nvSpPr>
          <p:spPr>
            <a:xfrm>
              <a:off x="460376" y="1835151"/>
              <a:ext cx="4370388" cy="3343275"/>
            </a:xfrm>
            <a:custGeom>
              <a:avLst/>
              <a:gdLst/>
              <a:ahLst/>
              <a:cxnLst/>
              <a:rect l="l" t="t" r="r" b="b"/>
              <a:pathLst>
                <a:path w="2124" h="1624" extrusionOk="0">
                  <a:moveTo>
                    <a:pt x="564" y="1311"/>
                  </a:moveTo>
                  <a:cubicBezTo>
                    <a:pt x="535" y="1315"/>
                    <a:pt x="507" y="1321"/>
                    <a:pt x="478" y="1324"/>
                  </a:cubicBezTo>
                  <a:cubicBezTo>
                    <a:pt x="262" y="1347"/>
                    <a:pt x="119" y="1219"/>
                    <a:pt x="60" y="1042"/>
                  </a:cubicBezTo>
                  <a:cubicBezTo>
                    <a:pt x="0" y="858"/>
                    <a:pt x="48" y="644"/>
                    <a:pt x="257" y="513"/>
                  </a:cubicBezTo>
                  <a:cubicBezTo>
                    <a:pt x="283" y="498"/>
                    <a:pt x="308" y="481"/>
                    <a:pt x="335" y="468"/>
                  </a:cubicBezTo>
                  <a:cubicBezTo>
                    <a:pt x="428" y="423"/>
                    <a:pt x="508" y="360"/>
                    <a:pt x="584" y="289"/>
                  </a:cubicBezTo>
                  <a:cubicBezTo>
                    <a:pt x="653" y="224"/>
                    <a:pt x="726" y="165"/>
                    <a:pt x="812" y="122"/>
                  </a:cubicBezTo>
                  <a:cubicBezTo>
                    <a:pt x="1057" y="0"/>
                    <a:pt x="1382" y="121"/>
                    <a:pt x="1481" y="374"/>
                  </a:cubicBezTo>
                  <a:cubicBezTo>
                    <a:pt x="1502" y="426"/>
                    <a:pt x="1511" y="481"/>
                    <a:pt x="1509" y="536"/>
                  </a:cubicBezTo>
                  <a:cubicBezTo>
                    <a:pt x="1509" y="546"/>
                    <a:pt x="1509" y="555"/>
                    <a:pt x="1509" y="567"/>
                  </a:cubicBezTo>
                  <a:cubicBezTo>
                    <a:pt x="1538" y="570"/>
                    <a:pt x="1567" y="573"/>
                    <a:pt x="1596" y="576"/>
                  </a:cubicBezTo>
                  <a:cubicBezTo>
                    <a:pt x="1721" y="592"/>
                    <a:pt x="1837" y="632"/>
                    <a:pt x="1937" y="711"/>
                  </a:cubicBezTo>
                  <a:cubicBezTo>
                    <a:pt x="2042" y="793"/>
                    <a:pt x="2106" y="898"/>
                    <a:pt x="2115" y="1033"/>
                  </a:cubicBezTo>
                  <a:cubicBezTo>
                    <a:pt x="2124" y="1183"/>
                    <a:pt x="2059" y="1297"/>
                    <a:pt x="1937" y="1380"/>
                  </a:cubicBezTo>
                  <a:cubicBezTo>
                    <a:pt x="1852" y="1438"/>
                    <a:pt x="1757" y="1470"/>
                    <a:pt x="1657" y="1492"/>
                  </a:cubicBezTo>
                  <a:cubicBezTo>
                    <a:pt x="1650" y="1493"/>
                    <a:pt x="1643" y="1495"/>
                    <a:pt x="1637" y="1499"/>
                  </a:cubicBezTo>
                  <a:cubicBezTo>
                    <a:pt x="1514" y="1566"/>
                    <a:pt x="1382" y="1599"/>
                    <a:pt x="1244" y="1612"/>
                  </a:cubicBezTo>
                  <a:cubicBezTo>
                    <a:pt x="1113" y="1624"/>
                    <a:pt x="984" y="1617"/>
                    <a:pt x="859" y="1577"/>
                  </a:cubicBezTo>
                  <a:cubicBezTo>
                    <a:pt x="768" y="1548"/>
                    <a:pt x="684" y="1505"/>
                    <a:pt x="627" y="1425"/>
                  </a:cubicBezTo>
                  <a:cubicBezTo>
                    <a:pt x="605" y="1395"/>
                    <a:pt x="590" y="1361"/>
                    <a:pt x="572" y="1328"/>
                  </a:cubicBezTo>
                  <a:cubicBezTo>
                    <a:pt x="569" y="1322"/>
                    <a:pt x="567" y="1316"/>
                    <a:pt x="564" y="1311"/>
                  </a:cubicBezTo>
                  <a:close/>
                  <a:moveTo>
                    <a:pt x="1742" y="1425"/>
                  </a:moveTo>
                  <a:cubicBezTo>
                    <a:pt x="1805" y="1405"/>
                    <a:pt x="1864" y="1378"/>
                    <a:pt x="1917" y="1342"/>
                  </a:cubicBezTo>
                  <a:cubicBezTo>
                    <a:pt x="2114" y="1208"/>
                    <a:pt x="2105" y="982"/>
                    <a:pt x="2000" y="838"/>
                  </a:cubicBezTo>
                  <a:cubicBezTo>
                    <a:pt x="1925" y="735"/>
                    <a:pt x="1822" y="672"/>
                    <a:pt x="1700" y="641"/>
                  </a:cubicBezTo>
                  <a:cubicBezTo>
                    <a:pt x="1517" y="595"/>
                    <a:pt x="1331" y="595"/>
                    <a:pt x="1146" y="635"/>
                  </a:cubicBezTo>
                  <a:cubicBezTo>
                    <a:pt x="995" y="668"/>
                    <a:pt x="857" y="729"/>
                    <a:pt x="741" y="833"/>
                  </a:cubicBezTo>
                  <a:cubicBezTo>
                    <a:pt x="646" y="918"/>
                    <a:pt x="585" y="1022"/>
                    <a:pt x="584" y="1153"/>
                  </a:cubicBezTo>
                  <a:cubicBezTo>
                    <a:pt x="583" y="1305"/>
                    <a:pt x="643" y="1426"/>
                    <a:pt x="782" y="1498"/>
                  </a:cubicBezTo>
                  <a:cubicBezTo>
                    <a:pt x="823" y="1519"/>
                    <a:pt x="868" y="1536"/>
                    <a:pt x="913" y="1547"/>
                  </a:cubicBezTo>
                  <a:cubicBezTo>
                    <a:pt x="1056" y="1585"/>
                    <a:pt x="1201" y="1581"/>
                    <a:pt x="1347" y="1554"/>
                  </a:cubicBezTo>
                  <a:cubicBezTo>
                    <a:pt x="1453" y="1534"/>
                    <a:pt x="1556" y="1501"/>
                    <a:pt x="1647" y="1441"/>
                  </a:cubicBezTo>
                  <a:cubicBezTo>
                    <a:pt x="1706" y="1403"/>
                    <a:pt x="1755" y="1356"/>
                    <a:pt x="1776" y="1286"/>
                  </a:cubicBezTo>
                  <a:cubicBezTo>
                    <a:pt x="1780" y="1274"/>
                    <a:pt x="1789" y="1267"/>
                    <a:pt x="1802" y="1271"/>
                  </a:cubicBezTo>
                  <a:cubicBezTo>
                    <a:pt x="1816" y="1275"/>
                    <a:pt x="1821" y="1286"/>
                    <a:pt x="1816" y="1297"/>
                  </a:cubicBezTo>
                  <a:cubicBezTo>
                    <a:pt x="1809" y="1319"/>
                    <a:pt x="1801" y="1340"/>
                    <a:pt x="1790" y="1360"/>
                  </a:cubicBezTo>
                  <a:cubicBezTo>
                    <a:pt x="1776" y="1382"/>
                    <a:pt x="1759" y="1402"/>
                    <a:pt x="1742" y="1425"/>
                  </a:cubicBezTo>
                  <a:close/>
                  <a:moveTo>
                    <a:pt x="1464" y="568"/>
                  </a:moveTo>
                  <a:cubicBezTo>
                    <a:pt x="1471" y="512"/>
                    <a:pt x="1465" y="462"/>
                    <a:pt x="1450" y="414"/>
                  </a:cubicBezTo>
                  <a:cubicBezTo>
                    <a:pt x="1374" y="173"/>
                    <a:pt x="1069" y="45"/>
                    <a:pt x="837" y="159"/>
                  </a:cubicBezTo>
                  <a:cubicBezTo>
                    <a:pt x="785" y="185"/>
                    <a:pt x="735" y="219"/>
                    <a:pt x="689" y="256"/>
                  </a:cubicBezTo>
                  <a:cubicBezTo>
                    <a:pt x="623" y="308"/>
                    <a:pt x="562" y="365"/>
                    <a:pt x="498" y="421"/>
                  </a:cubicBezTo>
                  <a:cubicBezTo>
                    <a:pt x="534" y="419"/>
                    <a:pt x="567" y="417"/>
                    <a:pt x="601" y="415"/>
                  </a:cubicBezTo>
                  <a:cubicBezTo>
                    <a:pt x="615" y="415"/>
                    <a:pt x="624" y="421"/>
                    <a:pt x="625" y="436"/>
                  </a:cubicBezTo>
                  <a:cubicBezTo>
                    <a:pt x="625" y="450"/>
                    <a:pt x="616" y="456"/>
                    <a:pt x="603" y="457"/>
                  </a:cubicBezTo>
                  <a:cubicBezTo>
                    <a:pt x="587" y="458"/>
                    <a:pt x="571" y="459"/>
                    <a:pt x="555" y="460"/>
                  </a:cubicBezTo>
                  <a:cubicBezTo>
                    <a:pt x="438" y="469"/>
                    <a:pt x="332" y="505"/>
                    <a:pt x="240" y="578"/>
                  </a:cubicBezTo>
                  <a:cubicBezTo>
                    <a:pt x="101" y="688"/>
                    <a:pt x="52" y="830"/>
                    <a:pt x="93" y="1001"/>
                  </a:cubicBezTo>
                  <a:cubicBezTo>
                    <a:pt x="130" y="1151"/>
                    <a:pt x="237" y="1270"/>
                    <a:pt x="403" y="1283"/>
                  </a:cubicBezTo>
                  <a:cubicBezTo>
                    <a:pt x="454" y="1287"/>
                    <a:pt x="503" y="1281"/>
                    <a:pt x="550" y="1267"/>
                  </a:cubicBezTo>
                  <a:cubicBezTo>
                    <a:pt x="546" y="1235"/>
                    <a:pt x="541" y="1206"/>
                    <a:pt x="541" y="1176"/>
                  </a:cubicBezTo>
                  <a:cubicBezTo>
                    <a:pt x="540" y="1146"/>
                    <a:pt x="542" y="1116"/>
                    <a:pt x="547" y="1087"/>
                  </a:cubicBezTo>
                  <a:cubicBezTo>
                    <a:pt x="569" y="960"/>
                    <a:pt x="637" y="861"/>
                    <a:pt x="734" y="782"/>
                  </a:cubicBezTo>
                  <a:cubicBezTo>
                    <a:pt x="899" y="647"/>
                    <a:pt x="1092" y="585"/>
                    <a:pt x="1301" y="569"/>
                  </a:cubicBezTo>
                  <a:cubicBezTo>
                    <a:pt x="1354" y="565"/>
                    <a:pt x="1409" y="568"/>
                    <a:pt x="1464" y="568"/>
                  </a:cubicBezTo>
                  <a:close/>
                </a:path>
              </a:pathLst>
            </a:custGeom>
            <a:solidFill>
              <a:srgbClr val="F2903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4" name="Google Shape;434;p11"/>
            <p:cNvSpPr/>
            <p:nvPr/>
          </p:nvSpPr>
          <p:spPr>
            <a:xfrm>
              <a:off x="2647951" y="3498851"/>
              <a:ext cx="396875" cy="166688"/>
            </a:xfrm>
            <a:custGeom>
              <a:avLst/>
              <a:gdLst/>
              <a:ahLst/>
              <a:cxnLst/>
              <a:rect l="l" t="t" r="r" b="b"/>
              <a:pathLst>
                <a:path w="193" h="81" extrusionOk="0">
                  <a:moveTo>
                    <a:pt x="98" y="81"/>
                  </a:moveTo>
                  <a:cubicBezTo>
                    <a:pt x="64" y="80"/>
                    <a:pt x="36" y="68"/>
                    <a:pt x="13" y="44"/>
                  </a:cubicBezTo>
                  <a:cubicBezTo>
                    <a:pt x="3" y="34"/>
                    <a:pt x="0" y="22"/>
                    <a:pt x="11" y="11"/>
                  </a:cubicBezTo>
                  <a:cubicBezTo>
                    <a:pt x="22" y="0"/>
                    <a:pt x="33" y="4"/>
                    <a:pt x="43" y="13"/>
                  </a:cubicBezTo>
                  <a:cubicBezTo>
                    <a:pt x="81" y="46"/>
                    <a:pt x="112" y="46"/>
                    <a:pt x="149" y="14"/>
                  </a:cubicBezTo>
                  <a:cubicBezTo>
                    <a:pt x="160" y="4"/>
                    <a:pt x="172" y="0"/>
                    <a:pt x="183" y="12"/>
                  </a:cubicBezTo>
                  <a:cubicBezTo>
                    <a:pt x="193" y="23"/>
                    <a:pt x="189" y="35"/>
                    <a:pt x="179" y="45"/>
                  </a:cubicBezTo>
                  <a:cubicBezTo>
                    <a:pt x="156" y="68"/>
                    <a:pt x="129" y="79"/>
                    <a:pt x="98" y="81"/>
                  </a:cubicBezTo>
                  <a:close/>
                </a:path>
              </a:pathLst>
            </a:custGeom>
            <a:solidFill>
              <a:srgbClr val="F2903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5" name="Google Shape;435;p11"/>
            <p:cNvSpPr/>
            <p:nvPr/>
          </p:nvSpPr>
          <p:spPr>
            <a:xfrm>
              <a:off x="3651251" y="3990976"/>
              <a:ext cx="403225" cy="166688"/>
            </a:xfrm>
            <a:custGeom>
              <a:avLst/>
              <a:gdLst/>
              <a:ahLst/>
              <a:cxnLst/>
              <a:rect l="l" t="t" r="r" b="b"/>
              <a:pathLst>
                <a:path w="196" h="81" extrusionOk="0">
                  <a:moveTo>
                    <a:pt x="100" y="81"/>
                  </a:moveTo>
                  <a:cubicBezTo>
                    <a:pt x="66" y="81"/>
                    <a:pt x="39" y="69"/>
                    <a:pt x="16" y="47"/>
                  </a:cubicBezTo>
                  <a:cubicBezTo>
                    <a:pt x="5" y="36"/>
                    <a:pt x="0" y="24"/>
                    <a:pt x="12" y="12"/>
                  </a:cubicBezTo>
                  <a:cubicBezTo>
                    <a:pt x="24" y="1"/>
                    <a:pt x="35" y="6"/>
                    <a:pt x="46" y="15"/>
                  </a:cubicBezTo>
                  <a:cubicBezTo>
                    <a:pt x="79" y="46"/>
                    <a:pt x="114" y="46"/>
                    <a:pt x="149" y="16"/>
                  </a:cubicBezTo>
                  <a:cubicBezTo>
                    <a:pt x="160" y="7"/>
                    <a:pt x="172" y="0"/>
                    <a:pt x="184" y="13"/>
                  </a:cubicBezTo>
                  <a:cubicBezTo>
                    <a:pt x="196" y="26"/>
                    <a:pt x="189" y="39"/>
                    <a:pt x="177" y="49"/>
                  </a:cubicBezTo>
                  <a:cubicBezTo>
                    <a:pt x="155" y="70"/>
                    <a:pt x="129" y="81"/>
                    <a:pt x="100" y="81"/>
                  </a:cubicBezTo>
                  <a:close/>
                </a:path>
              </a:pathLst>
            </a:custGeom>
            <a:solidFill>
              <a:srgbClr val="F2903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6" name="Google Shape;436;p11"/>
            <p:cNvSpPr/>
            <p:nvPr/>
          </p:nvSpPr>
          <p:spPr>
            <a:xfrm>
              <a:off x="2287588" y="4437063"/>
              <a:ext cx="393700" cy="165100"/>
            </a:xfrm>
            <a:custGeom>
              <a:avLst/>
              <a:gdLst/>
              <a:ahLst/>
              <a:cxnLst/>
              <a:rect l="l" t="t" r="r" b="b"/>
              <a:pathLst>
                <a:path w="191" h="80" extrusionOk="0">
                  <a:moveTo>
                    <a:pt x="95" y="80"/>
                  </a:moveTo>
                  <a:cubicBezTo>
                    <a:pt x="62" y="78"/>
                    <a:pt x="34" y="67"/>
                    <a:pt x="11" y="43"/>
                  </a:cubicBezTo>
                  <a:cubicBezTo>
                    <a:pt x="2" y="33"/>
                    <a:pt x="0" y="21"/>
                    <a:pt x="9" y="11"/>
                  </a:cubicBezTo>
                  <a:cubicBezTo>
                    <a:pt x="19" y="0"/>
                    <a:pt x="30" y="2"/>
                    <a:pt x="41" y="11"/>
                  </a:cubicBezTo>
                  <a:cubicBezTo>
                    <a:pt x="82" y="46"/>
                    <a:pt x="108" y="45"/>
                    <a:pt x="150" y="11"/>
                  </a:cubicBezTo>
                  <a:cubicBezTo>
                    <a:pt x="161" y="3"/>
                    <a:pt x="171" y="1"/>
                    <a:pt x="181" y="10"/>
                  </a:cubicBezTo>
                  <a:cubicBezTo>
                    <a:pt x="191" y="20"/>
                    <a:pt x="190" y="32"/>
                    <a:pt x="180" y="42"/>
                  </a:cubicBezTo>
                  <a:cubicBezTo>
                    <a:pt x="157" y="66"/>
                    <a:pt x="128" y="79"/>
                    <a:pt x="95" y="80"/>
                  </a:cubicBezTo>
                  <a:close/>
                </a:path>
              </a:pathLst>
            </a:custGeom>
            <a:solidFill>
              <a:srgbClr val="F2903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7" name="Google Shape;437;p11"/>
            <p:cNvSpPr/>
            <p:nvPr/>
          </p:nvSpPr>
          <p:spPr>
            <a:xfrm>
              <a:off x="938213" y="3633788"/>
              <a:ext cx="395288" cy="163513"/>
            </a:xfrm>
            <a:custGeom>
              <a:avLst/>
              <a:gdLst/>
              <a:ahLst/>
              <a:cxnLst/>
              <a:rect l="l" t="t" r="r" b="b"/>
              <a:pathLst>
                <a:path w="192" h="79" extrusionOk="0">
                  <a:moveTo>
                    <a:pt x="92" y="79"/>
                  </a:moveTo>
                  <a:cubicBezTo>
                    <a:pt x="63" y="78"/>
                    <a:pt x="36" y="66"/>
                    <a:pt x="13" y="44"/>
                  </a:cubicBezTo>
                  <a:cubicBezTo>
                    <a:pt x="3" y="33"/>
                    <a:pt x="0" y="21"/>
                    <a:pt x="11" y="10"/>
                  </a:cubicBezTo>
                  <a:cubicBezTo>
                    <a:pt x="21" y="0"/>
                    <a:pt x="32" y="3"/>
                    <a:pt x="43" y="12"/>
                  </a:cubicBezTo>
                  <a:cubicBezTo>
                    <a:pt x="82" y="45"/>
                    <a:pt x="110" y="45"/>
                    <a:pt x="150" y="11"/>
                  </a:cubicBezTo>
                  <a:cubicBezTo>
                    <a:pt x="161" y="3"/>
                    <a:pt x="172" y="0"/>
                    <a:pt x="182" y="11"/>
                  </a:cubicBezTo>
                  <a:cubicBezTo>
                    <a:pt x="192" y="21"/>
                    <a:pt x="190" y="32"/>
                    <a:pt x="181" y="42"/>
                  </a:cubicBezTo>
                  <a:cubicBezTo>
                    <a:pt x="157" y="66"/>
                    <a:pt x="129" y="79"/>
                    <a:pt x="92" y="79"/>
                  </a:cubicBezTo>
                  <a:close/>
                </a:path>
              </a:pathLst>
            </a:custGeom>
            <a:solidFill>
              <a:srgbClr val="F2903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11"/>
            <p:cNvSpPr/>
            <p:nvPr/>
          </p:nvSpPr>
          <p:spPr>
            <a:xfrm>
              <a:off x="2286001" y="2646363"/>
              <a:ext cx="398463" cy="165100"/>
            </a:xfrm>
            <a:custGeom>
              <a:avLst/>
              <a:gdLst/>
              <a:ahLst/>
              <a:cxnLst/>
              <a:rect l="l" t="t" r="r" b="b"/>
              <a:pathLst>
                <a:path w="194" h="80" extrusionOk="0">
                  <a:moveTo>
                    <a:pt x="95" y="80"/>
                  </a:moveTo>
                  <a:cubicBezTo>
                    <a:pt x="63" y="79"/>
                    <a:pt x="36" y="67"/>
                    <a:pt x="13" y="44"/>
                  </a:cubicBezTo>
                  <a:cubicBezTo>
                    <a:pt x="3" y="34"/>
                    <a:pt x="0" y="22"/>
                    <a:pt x="11" y="11"/>
                  </a:cubicBezTo>
                  <a:cubicBezTo>
                    <a:pt x="21" y="1"/>
                    <a:pt x="32" y="4"/>
                    <a:pt x="43" y="13"/>
                  </a:cubicBezTo>
                  <a:cubicBezTo>
                    <a:pt x="81" y="45"/>
                    <a:pt x="112" y="45"/>
                    <a:pt x="149" y="14"/>
                  </a:cubicBezTo>
                  <a:cubicBezTo>
                    <a:pt x="160" y="4"/>
                    <a:pt x="171" y="0"/>
                    <a:pt x="182" y="11"/>
                  </a:cubicBezTo>
                  <a:cubicBezTo>
                    <a:pt x="194" y="23"/>
                    <a:pt x="189" y="34"/>
                    <a:pt x="179" y="45"/>
                  </a:cubicBezTo>
                  <a:cubicBezTo>
                    <a:pt x="156" y="68"/>
                    <a:pt x="128" y="80"/>
                    <a:pt x="95" y="80"/>
                  </a:cubicBezTo>
                  <a:close/>
                </a:path>
              </a:pathLst>
            </a:custGeom>
            <a:solidFill>
              <a:srgbClr val="F2903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39" name="Google Shape;439;p11"/>
          <p:cNvGrpSpPr/>
          <p:nvPr/>
        </p:nvGrpSpPr>
        <p:grpSpPr>
          <a:xfrm>
            <a:off x="3897656" y="3736756"/>
            <a:ext cx="847471" cy="648301"/>
            <a:chOff x="460376" y="1835151"/>
            <a:chExt cx="4370388" cy="3343275"/>
          </a:xfrm>
        </p:grpSpPr>
        <p:sp>
          <p:nvSpPr>
            <p:cNvPr id="440" name="Google Shape;440;p11"/>
            <p:cNvSpPr/>
            <p:nvPr/>
          </p:nvSpPr>
          <p:spPr>
            <a:xfrm>
              <a:off x="460376" y="1835151"/>
              <a:ext cx="4370388" cy="3343275"/>
            </a:xfrm>
            <a:custGeom>
              <a:avLst/>
              <a:gdLst/>
              <a:ahLst/>
              <a:cxnLst/>
              <a:rect l="l" t="t" r="r" b="b"/>
              <a:pathLst>
                <a:path w="2124" h="1624" extrusionOk="0">
                  <a:moveTo>
                    <a:pt x="564" y="1311"/>
                  </a:moveTo>
                  <a:cubicBezTo>
                    <a:pt x="535" y="1315"/>
                    <a:pt x="507" y="1321"/>
                    <a:pt x="478" y="1324"/>
                  </a:cubicBezTo>
                  <a:cubicBezTo>
                    <a:pt x="262" y="1347"/>
                    <a:pt x="119" y="1219"/>
                    <a:pt x="60" y="1042"/>
                  </a:cubicBezTo>
                  <a:cubicBezTo>
                    <a:pt x="0" y="858"/>
                    <a:pt x="48" y="644"/>
                    <a:pt x="257" y="513"/>
                  </a:cubicBezTo>
                  <a:cubicBezTo>
                    <a:pt x="283" y="498"/>
                    <a:pt x="308" y="481"/>
                    <a:pt x="335" y="468"/>
                  </a:cubicBezTo>
                  <a:cubicBezTo>
                    <a:pt x="428" y="423"/>
                    <a:pt x="508" y="360"/>
                    <a:pt x="584" y="289"/>
                  </a:cubicBezTo>
                  <a:cubicBezTo>
                    <a:pt x="653" y="224"/>
                    <a:pt x="726" y="165"/>
                    <a:pt x="812" y="122"/>
                  </a:cubicBezTo>
                  <a:cubicBezTo>
                    <a:pt x="1057" y="0"/>
                    <a:pt x="1382" y="121"/>
                    <a:pt x="1481" y="374"/>
                  </a:cubicBezTo>
                  <a:cubicBezTo>
                    <a:pt x="1502" y="426"/>
                    <a:pt x="1511" y="481"/>
                    <a:pt x="1509" y="536"/>
                  </a:cubicBezTo>
                  <a:cubicBezTo>
                    <a:pt x="1509" y="546"/>
                    <a:pt x="1509" y="555"/>
                    <a:pt x="1509" y="567"/>
                  </a:cubicBezTo>
                  <a:cubicBezTo>
                    <a:pt x="1538" y="570"/>
                    <a:pt x="1567" y="573"/>
                    <a:pt x="1596" y="576"/>
                  </a:cubicBezTo>
                  <a:cubicBezTo>
                    <a:pt x="1721" y="592"/>
                    <a:pt x="1837" y="632"/>
                    <a:pt x="1937" y="711"/>
                  </a:cubicBezTo>
                  <a:cubicBezTo>
                    <a:pt x="2042" y="793"/>
                    <a:pt x="2106" y="898"/>
                    <a:pt x="2115" y="1033"/>
                  </a:cubicBezTo>
                  <a:cubicBezTo>
                    <a:pt x="2124" y="1183"/>
                    <a:pt x="2059" y="1297"/>
                    <a:pt x="1937" y="1380"/>
                  </a:cubicBezTo>
                  <a:cubicBezTo>
                    <a:pt x="1852" y="1438"/>
                    <a:pt x="1757" y="1470"/>
                    <a:pt x="1657" y="1492"/>
                  </a:cubicBezTo>
                  <a:cubicBezTo>
                    <a:pt x="1650" y="1493"/>
                    <a:pt x="1643" y="1495"/>
                    <a:pt x="1637" y="1499"/>
                  </a:cubicBezTo>
                  <a:cubicBezTo>
                    <a:pt x="1514" y="1566"/>
                    <a:pt x="1382" y="1599"/>
                    <a:pt x="1244" y="1612"/>
                  </a:cubicBezTo>
                  <a:cubicBezTo>
                    <a:pt x="1113" y="1624"/>
                    <a:pt x="984" y="1617"/>
                    <a:pt x="859" y="1577"/>
                  </a:cubicBezTo>
                  <a:cubicBezTo>
                    <a:pt x="768" y="1548"/>
                    <a:pt x="684" y="1505"/>
                    <a:pt x="627" y="1425"/>
                  </a:cubicBezTo>
                  <a:cubicBezTo>
                    <a:pt x="605" y="1395"/>
                    <a:pt x="590" y="1361"/>
                    <a:pt x="572" y="1328"/>
                  </a:cubicBezTo>
                  <a:cubicBezTo>
                    <a:pt x="569" y="1322"/>
                    <a:pt x="567" y="1316"/>
                    <a:pt x="564" y="1311"/>
                  </a:cubicBezTo>
                  <a:close/>
                  <a:moveTo>
                    <a:pt x="1742" y="1425"/>
                  </a:moveTo>
                  <a:cubicBezTo>
                    <a:pt x="1805" y="1405"/>
                    <a:pt x="1864" y="1378"/>
                    <a:pt x="1917" y="1342"/>
                  </a:cubicBezTo>
                  <a:cubicBezTo>
                    <a:pt x="2114" y="1208"/>
                    <a:pt x="2105" y="982"/>
                    <a:pt x="2000" y="838"/>
                  </a:cubicBezTo>
                  <a:cubicBezTo>
                    <a:pt x="1925" y="735"/>
                    <a:pt x="1822" y="672"/>
                    <a:pt x="1700" y="641"/>
                  </a:cubicBezTo>
                  <a:cubicBezTo>
                    <a:pt x="1517" y="595"/>
                    <a:pt x="1331" y="595"/>
                    <a:pt x="1146" y="635"/>
                  </a:cubicBezTo>
                  <a:cubicBezTo>
                    <a:pt x="995" y="668"/>
                    <a:pt x="857" y="729"/>
                    <a:pt x="741" y="833"/>
                  </a:cubicBezTo>
                  <a:cubicBezTo>
                    <a:pt x="646" y="918"/>
                    <a:pt x="585" y="1022"/>
                    <a:pt x="584" y="1153"/>
                  </a:cubicBezTo>
                  <a:cubicBezTo>
                    <a:pt x="583" y="1305"/>
                    <a:pt x="643" y="1426"/>
                    <a:pt x="782" y="1498"/>
                  </a:cubicBezTo>
                  <a:cubicBezTo>
                    <a:pt x="823" y="1519"/>
                    <a:pt x="868" y="1536"/>
                    <a:pt x="913" y="1547"/>
                  </a:cubicBezTo>
                  <a:cubicBezTo>
                    <a:pt x="1056" y="1585"/>
                    <a:pt x="1201" y="1581"/>
                    <a:pt x="1347" y="1554"/>
                  </a:cubicBezTo>
                  <a:cubicBezTo>
                    <a:pt x="1453" y="1534"/>
                    <a:pt x="1556" y="1501"/>
                    <a:pt x="1647" y="1441"/>
                  </a:cubicBezTo>
                  <a:cubicBezTo>
                    <a:pt x="1706" y="1403"/>
                    <a:pt x="1755" y="1356"/>
                    <a:pt x="1776" y="1286"/>
                  </a:cubicBezTo>
                  <a:cubicBezTo>
                    <a:pt x="1780" y="1274"/>
                    <a:pt x="1789" y="1267"/>
                    <a:pt x="1802" y="1271"/>
                  </a:cubicBezTo>
                  <a:cubicBezTo>
                    <a:pt x="1816" y="1275"/>
                    <a:pt x="1821" y="1286"/>
                    <a:pt x="1816" y="1297"/>
                  </a:cubicBezTo>
                  <a:cubicBezTo>
                    <a:pt x="1809" y="1319"/>
                    <a:pt x="1801" y="1340"/>
                    <a:pt x="1790" y="1360"/>
                  </a:cubicBezTo>
                  <a:cubicBezTo>
                    <a:pt x="1776" y="1382"/>
                    <a:pt x="1759" y="1402"/>
                    <a:pt x="1742" y="1425"/>
                  </a:cubicBezTo>
                  <a:close/>
                  <a:moveTo>
                    <a:pt x="1464" y="568"/>
                  </a:moveTo>
                  <a:cubicBezTo>
                    <a:pt x="1471" y="512"/>
                    <a:pt x="1465" y="462"/>
                    <a:pt x="1450" y="414"/>
                  </a:cubicBezTo>
                  <a:cubicBezTo>
                    <a:pt x="1374" y="173"/>
                    <a:pt x="1069" y="45"/>
                    <a:pt x="837" y="159"/>
                  </a:cubicBezTo>
                  <a:cubicBezTo>
                    <a:pt x="785" y="185"/>
                    <a:pt x="735" y="219"/>
                    <a:pt x="689" y="256"/>
                  </a:cubicBezTo>
                  <a:cubicBezTo>
                    <a:pt x="623" y="308"/>
                    <a:pt x="562" y="365"/>
                    <a:pt x="498" y="421"/>
                  </a:cubicBezTo>
                  <a:cubicBezTo>
                    <a:pt x="534" y="419"/>
                    <a:pt x="567" y="417"/>
                    <a:pt x="601" y="415"/>
                  </a:cubicBezTo>
                  <a:cubicBezTo>
                    <a:pt x="615" y="415"/>
                    <a:pt x="624" y="421"/>
                    <a:pt x="625" y="436"/>
                  </a:cubicBezTo>
                  <a:cubicBezTo>
                    <a:pt x="625" y="450"/>
                    <a:pt x="616" y="456"/>
                    <a:pt x="603" y="457"/>
                  </a:cubicBezTo>
                  <a:cubicBezTo>
                    <a:pt x="587" y="458"/>
                    <a:pt x="571" y="459"/>
                    <a:pt x="555" y="460"/>
                  </a:cubicBezTo>
                  <a:cubicBezTo>
                    <a:pt x="438" y="469"/>
                    <a:pt x="332" y="505"/>
                    <a:pt x="240" y="578"/>
                  </a:cubicBezTo>
                  <a:cubicBezTo>
                    <a:pt x="101" y="688"/>
                    <a:pt x="52" y="830"/>
                    <a:pt x="93" y="1001"/>
                  </a:cubicBezTo>
                  <a:cubicBezTo>
                    <a:pt x="130" y="1151"/>
                    <a:pt x="237" y="1270"/>
                    <a:pt x="403" y="1283"/>
                  </a:cubicBezTo>
                  <a:cubicBezTo>
                    <a:pt x="454" y="1287"/>
                    <a:pt x="503" y="1281"/>
                    <a:pt x="550" y="1267"/>
                  </a:cubicBezTo>
                  <a:cubicBezTo>
                    <a:pt x="546" y="1235"/>
                    <a:pt x="541" y="1206"/>
                    <a:pt x="541" y="1176"/>
                  </a:cubicBezTo>
                  <a:cubicBezTo>
                    <a:pt x="540" y="1146"/>
                    <a:pt x="542" y="1116"/>
                    <a:pt x="547" y="1087"/>
                  </a:cubicBezTo>
                  <a:cubicBezTo>
                    <a:pt x="569" y="960"/>
                    <a:pt x="637" y="861"/>
                    <a:pt x="734" y="782"/>
                  </a:cubicBezTo>
                  <a:cubicBezTo>
                    <a:pt x="899" y="647"/>
                    <a:pt x="1092" y="585"/>
                    <a:pt x="1301" y="569"/>
                  </a:cubicBezTo>
                  <a:cubicBezTo>
                    <a:pt x="1354" y="565"/>
                    <a:pt x="1409" y="568"/>
                    <a:pt x="1464" y="568"/>
                  </a:cubicBezTo>
                  <a:close/>
                </a:path>
              </a:pathLst>
            </a:custGeom>
            <a:solidFill>
              <a:srgbClr val="F2903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1" name="Google Shape;441;p11"/>
            <p:cNvSpPr/>
            <p:nvPr/>
          </p:nvSpPr>
          <p:spPr>
            <a:xfrm>
              <a:off x="2647951" y="3498851"/>
              <a:ext cx="396875" cy="166688"/>
            </a:xfrm>
            <a:custGeom>
              <a:avLst/>
              <a:gdLst/>
              <a:ahLst/>
              <a:cxnLst/>
              <a:rect l="l" t="t" r="r" b="b"/>
              <a:pathLst>
                <a:path w="193" h="81" extrusionOk="0">
                  <a:moveTo>
                    <a:pt x="98" y="81"/>
                  </a:moveTo>
                  <a:cubicBezTo>
                    <a:pt x="64" y="80"/>
                    <a:pt x="36" y="68"/>
                    <a:pt x="13" y="44"/>
                  </a:cubicBezTo>
                  <a:cubicBezTo>
                    <a:pt x="3" y="34"/>
                    <a:pt x="0" y="22"/>
                    <a:pt x="11" y="11"/>
                  </a:cubicBezTo>
                  <a:cubicBezTo>
                    <a:pt x="22" y="0"/>
                    <a:pt x="33" y="4"/>
                    <a:pt x="43" y="13"/>
                  </a:cubicBezTo>
                  <a:cubicBezTo>
                    <a:pt x="81" y="46"/>
                    <a:pt x="112" y="46"/>
                    <a:pt x="149" y="14"/>
                  </a:cubicBezTo>
                  <a:cubicBezTo>
                    <a:pt x="160" y="4"/>
                    <a:pt x="172" y="0"/>
                    <a:pt x="183" y="12"/>
                  </a:cubicBezTo>
                  <a:cubicBezTo>
                    <a:pt x="193" y="23"/>
                    <a:pt x="189" y="35"/>
                    <a:pt x="179" y="45"/>
                  </a:cubicBezTo>
                  <a:cubicBezTo>
                    <a:pt x="156" y="68"/>
                    <a:pt x="129" y="79"/>
                    <a:pt x="98" y="81"/>
                  </a:cubicBezTo>
                  <a:close/>
                </a:path>
              </a:pathLst>
            </a:custGeom>
            <a:solidFill>
              <a:srgbClr val="F2903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2" name="Google Shape;442;p11"/>
            <p:cNvSpPr/>
            <p:nvPr/>
          </p:nvSpPr>
          <p:spPr>
            <a:xfrm>
              <a:off x="3651251" y="3990976"/>
              <a:ext cx="403225" cy="166688"/>
            </a:xfrm>
            <a:custGeom>
              <a:avLst/>
              <a:gdLst/>
              <a:ahLst/>
              <a:cxnLst/>
              <a:rect l="l" t="t" r="r" b="b"/>
              <a:pathLst>
                <a:path w="196" h="81" extrusionOk="0">
                  <a:moveTo>
                    <a:pt x="100" y="81"/>
                  </a:moveTo>
                  <a:cubicBezTo>
                    <a:pt x="66" y="81"/>
                    <a:pt x="39" y="69"/>
                    <a:pt x="16" y="47"/>
                  </a:cubicBezTo>
                  <a:cubicBezTo>
                    <a:pt x="5" y="36"/>
                    <a:pt x="0" y="24"/>
                    <a:pt x="12" y="12"/>
                  </a:cubicBezTo>
                  <a:cubicBezTo>
                    <a:pt x="24" y="1"/>
                    <a:pt x="35" y="6"/>
                    <a:pt x="46" y="15"/>
                  </a:cubicBezTo>
                  <a:cubicBezTo>
                    <a:pt x="79" y="46"/>
                    <a:pt x="114" y="46"/>
                    <a:pt x="149" y="16"/>
                  </a:cubicBezTo>
                  <a:cubicBezTo>
                    <a:pt x="160" y="7"/>
                    <a:pt x="172" y="0"/>
                    <a:pt x="184" y="13"/>
                  </a:cubicBezTo>
                  <a:cubicBezTo>
                    <a:pt x="196" y="26"/>
                    <a:pt x="189" y="39"/>
                    <a:pt x="177" y="49"/>
                  </a:cubicBezTo>
                  <a:cubicBezTo>
                    <a:pt x="155" y="70"/>
                    <a:pt x="129" y="81"/>
                    <a:pt x="100" y="81"/>
                  </a:cubicBezTo>
                  <a:close/>
                </a:path>
              </a:pathLst>
            </a:custGeom>
            <a:solidFill>
              <a:srgbClr val="F2903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3" name="Google Shape;443;p11"/>
            <p:cNvSpPr/>
            <p:nvPr/>
          </p:nvSpPr>
          <p:spPr>
            <a:xfrm>
              <a:off x="2287588" y="4437063"/>
              <a:ext cx="393700" cy="165100"/>
            </a:xfrm>
            <a:custGeom>
              <a:avLst/>
              <a:gdLst/>
              <a:ahLst/>
              <a:cxnLst/>
              <a:rect l="l" t="t" r="r" b="b"/>
              <a:pathLst>
                <a:path w="191" h="80" extrusionOk="0">
                  <a:moveTo>
                    <a:pt x="95" y="80"/>
                  </a:moveTo>
                  <a:cubicBezTo>
                    <a:pt x="62" y="78"/>
                    <a:pt x="34" y="67"/>
                    <a:pt x="11" y="43"/>
                  </a:cubicBezTo>
                  <a:cubicBezTo>
                    <a:pt x="2" y="33"/>
                    <a:pt x="0" y="21"/>
                    <a:pt x="9" y="11"/>
                  </a:cubicBezTo>
                  <a:cubicBezTo>
                    <a:pt x="19" y="0"/>
                    <a:pt x="30" y="2"/>
                    <a:pt x="41" y="11"/>
                  </a:cubicBezTo>
                  <a:cubicBezTo>
                    <a:pt x="82" y="46"/>
                    <a:pt x="108" y="45"/>
                    <a:pt x="150" y="11"/>
                  </a:cubicBezTo>
                  <a:cubicBezTo>
                    <a:pt x="161" y="3"/>
                    <a:pt x="171" y="1"/>
                    <a:pt x="181" y="10"/>
                  </a:cubicBezTo>
                  <a:cubicBezTo>
                    <a:pt x="191" y="20"/>
                    <a:pt x="190" y="32"/>
                    <a:pt x="180" y="42"/>
                  </a:cubicBezTo>
                  <a:cubicBezTo>
                    <a:pt x="157" y="66"/>
                    <a:pt x="128" y="79"/>
                    <a:pt x="95" y="80"/>
                  </a:cubicBezTo>
                  <a:close/>
                </a:path>
              </a:pathLst>
            </a:custGeom>
            <a:solidFill>
              <a:srgbClr val="F2903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4" name="Google Shape;444;p11"/>
            <p:cNvSpPr/>
            <p:nvPr/>
          </p:nvSpPr>
          <p:spPr>
            <a:xfrm>
              <a:off x="938213" y="3633788"/>
              <a:ext cx="395288" cy="163513"/>
            </a:xfrm>
            <a:custGeom>
              <a:avLst/>
              <a:gdLst/>
              <a:ahLst/>
              <a:cxnLst/>
              <a:rect l="l" t="t" r="r" b="b"/>
              <a:pathLst>
                <a:path w="192" h="79" extrusionOk="0">
                  <a:moveTo>
                    <a:pt x="92" y="79"/>
                  </a:moveTo>
                  <a:cubicBezTo>
                    <a:pt x="63" y="78"/>
                    <a:pt x="36" y="66"/>
                    <a:pt x="13" y="44"/>
                  </a:cubicBezTo>
                  <a:cubicBezTo>
                    <a:pt x="3" y="33"/>
                    <a:pt x="0" y="21"/>
                    <a:pt x="11" y="10"/>
                  </a:cubicBezTo>
                  <a:cubicBezTo>
                    <a:pt x="21" y="0"/>
                    <a:pt x="32" y="3"/>
                    <a:pt x="43" y="12"/>
                  </a:cubicBezTo>
                  <a:cubicBezTo>
                    <a:pt x="82" y="45"/>
                    <a:pt x="110" y="45"/>
                    <a:pt x="150" y="11"/>
                  </a:cubicBezTo>
                  <a:cubicBezTo>
                    <a:pt x="161" y="3"/>
                    <a:pt x="172" y="0"/>
                    <a:pt x="182" y="11"/>
                  </a:cubicBezTo>
                  <a:cubicBezTo>
                    <a:pt x="192" y="21"/>
                    <a:pt x="190" y="32"/>
                    <a:pt x="181" y="42"/>
                  </a:cubicBezTo>
                  <a:cubicBezTo>
                    <a:pt x="157" y="66"/>
                    <a:pt x="129" y="79"/>
                    <a:pt x="92" y="79"/>
                  </a:cubicBezTo>
                  <a:close/>
                </a:path>
              </a:pathLst>
            </a:custGeom>
            <a:solidFill>
              <a:srgbClr val="F2903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5" name="Google Shape;445;p11"/>
            <p:cNvSpPr/>
            <p:nvPr/>
          </p:nvSpPr>
          <p:spPr>
            <a:xfrm>
              <a:off x="2286001" y="2646363"/>
              <a:ext cx="398463" cy="165100"/>
            </a:xfrm>
            <a:custGeom>
              <a:avLst/>
              <a:gdLst/>
              <a:ahLst/>
              <a:cxnLst/>
              <a:rect l="l" t="t" r="r" b="b"/>
              <a:pathLst>
                <a:path w="194" h="80" extrusionOk="0">
                  <a:moveTo>
                    <a:pt x="95" y="80"/>
                  </a:moveTo>
                  <a:cubicBezTo>
                    <a:pt x="63" y="79"/>
                    <a:pt x="36" y="67"/>
                    <a:pt x="13" y="44"/>
                  </a:cubicBezTo>
                  <a:cubicBezTo>
                    <a:pt x="3" y="34"/>
                    <a:pt x="0" y="22"/>
                    <a:pt x="11" y="11"/>
                  </a:cubicBezTo>
                  <a:cubicBezTo>
                    <a:pt x="21" y="1"/>
                    <a:pt x="32" y="4"/>
                    <a:pt x="43" y="13"/>
                  </a:cubicBezTo>
                  <a:cubicBezTo>
                    <a:pt x="81" y="45"/>
                    <a:pt x="112" y="45"/>
                    <a:pt x="149" y="14"/>
                  </a:cubicBezTo>
                  <a:cubicBezTo>
                    <a:pt x="160" y="4"/>
                    <a:pt x="171" y="0"/>
                    <a:pt x="182" y="11"/>
                  </a:cubicBezTo>
                  <a:cubicBezTo>
                    <a:pt x="194" y="23"/>
                    <a:pt x="189" y="34"/>
                    <a:pt x="179" y="45"/>
                  </a:cubicBezTo>
                  <a:cubicBezTo>
                    <a:pt x="156" y="68"/>
                    <a:pt x="128" y="80"/>
                    <a:pt x="95" y="80"/>
                  </a:cubicBezTo>
                  <a:close/>
                </a:path>
              </a:pathLst>
            </a:custGeom>
            <a:solidFill>
              <a:srgbClr val="F2903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46" name="Google Shape;446;p11"/>
          <p:cNvGrpSpPr/>
          <p:nvPr/>
        </p:nvGrpSpPr>
        <p:grpSpPr>
          <a:xfrm>
            <a:off x="414917" y="2775878"/>
            <a:ext cx="847471" cy="648301"/>
            <a:chOff x="460376" y="1835151"/>
            <a:chExt cx="4370388" cy="3343275"/>
          </a:xfrm>
        </p:grpSpPr>
        <p:sp>
          <p:nvSpPr>
            <p:cNvPr id="447" name="Google Shape;447;p11"/>
            <p:cNvSpPr/>
            <p:nvPr/>
          </p:nvSpPr>
          <p:spPr>
            <a:xfrm>
              <a:off x="460376" y="1835151"/>
              <a:ext cx="4370388" cy="3343275"/>
            </a:xfrm>
            <a:custGeom>
              <a:avLst/>
              <a:gdLst/>
              <a:ahLst/>
              <a:cxnLst/>
              <a:rect l="l" t="t" r="r" b="b"/>
              <a:pathLst>
                <a:path w="2124" h="1624" extrusionOk="0">
                  <a:moveTo>
                    <a:pt x="564" y="1311"/>
                  </a:moveTo>
                  <a:cubicBezTo>
                    <a:pt x="535" y="1315"/>
                    <a:pt x="507" y="1321"/>
                    <a:pt x="478" y="1324"/>
                  </a:cubicBezTo>
                  <a:cubicBezTo>
                    <a:pt x="262" y="1347"/>
                    <a:pt x="119" y="1219"/>
                    <a:pt x="60" y="1042"/>
                  </a:cubicBezTo>
                  <a:cubicBezTo>
                    <a:pt x="0" y="858"/>
                    <a:pt x="48" y="644"/>
                    <a:pt x="257" y="513"/>
                  </a:cubicBezTo>
                  <a:cubicBezTo>
                    <a:pt x="283" y="498"/>
                    <a:pt x="308" y="481"/>
                    <a:pt x="335" y="468"/>
                  </a:cubicBezTo>
                  <a:cubicBezTo>
                    <a:pt x="428" y="423"/>
                    <a:pt x="508" y="360"/>
                    <a:pt x="584" y="289"/>
                  </a:cubicBezTo>
                  <a:cubicBezTo>
                    <a:pt x="653" y="224"/>
                    <a:pt x="726" y="165"/>
                    <a:pt x="812" y="122"/>
                  </a:cubicBezTo>
                  <a:cubicBezTo>
                    <a:pt x="1057" y="0"/>
                    <a:pt x="1382" y="121"/>
                    <a:pt x="1481" y="374"/>
                  </a:cubicBezTo>
                  <a:cubicBezTo>
                    <a:pt x="1502" y="426"/>
                    <a:pt x="1511" y="481"/>
                    <a:pt x="1509" y="536"/>
                  </a:cubicBezTo>
                  <a:cubicBezTo>
                    <a:pt x="1509" y="546"/>
                    <a:pt x="1509" y="555"/>
                    <a:pt x="1509" y="567"/>
                  </a:cubicBezTo>
                  <a:cubicBezTo>
                    <a:pt x="1538" y="570"/>
                    <a:pt x="1567" y="573"/>
                    <a:pt x="1596" y="576"/>
                  </a:cubicBezTo>
                  <a:cubicBezTo>
                    <a:pt x="1721" y="592"/>
                    <a:pt x="1837" y="632"/>
                    <a:pt x="1937" y="711"/>
                  </a:cubicBezTo>
                  <a:cubicBezTo>
                    <a:pt x="2042" y="793"/>
                    <a:pt x="2106" y="898"/>
                    <a:pt x="2115" y="1033"/>
                  </a:cubicBezTo>
                  <a:cubicBezTo>
                    <a:pt x="2124" y="1183"/>
                    <a:pt x="2059" y="1297"/>
                    <a:pt x="1937" y="1380"/>
                  </a:cubicBezTo>
                  <a:cubicBezTo>
                    <a:pt x="1852" y="1438"/>
                    <a:pt x="1757" y="1470"/>
                    <a:pt x="1657" y="1492"/>
                  </a:cubicBezTo>
                  <a:cubicBezTo>
                    <a:pt x="1650" y="1493"/>
                    <a:pt x="1643" y="1495"/>
                    <a:pt x="1637" y="1499"/>
                  </a:cubicBezTo>
                  <a:cubicBezTo>
                    <a:pt x="1514" y="1566"/>
                    <a:pt x="1382" y="1599"/>
                    <a:pt x="1244" y="1612"/>
                  </a:cubicBezTo>
                  <a:cubicBezTo>
                    <a:pt x="1113" y="1624"/>
                    <a:pt x="984" y="1617"/>
                    <a:pt x="859" y="1577"/>
                  </a:cubicBezTo>
                  <a:cubicBezTo>
                    <a:pt x="768" y="1548"/>
                    <a:pt x="684" y="1505"/>
                    <a:pt x="627" y="1425"/>
                  </a:cubicBezTo>
                  <a:cubicBezTo>
                    <a:pt x="605" y="1395"/>
                    <a:pt x="590" y="1361"/>
                    <a:pt x="572" y="1328"/>
                  </a:cubicBezTo>
                  <a:cubicBezTo>
                    <a:pt x="569" y="1322"/>
                    <a:pt x="567" y="1316"/>
                    <a:pt x="564" y="1311"/>
                  </a:cubicBezTo>
                  <a:close/>
                  <a:moveTo>
                    <a:pt x="1742" y="1425"/>
                  </a:moveTo>
                  <a:cubicBezTo>
                    <a:pt x="1805" y="1405"/>
                    <a:pt x="1864" y="1378"/>
                    <a:pt x="1917" y="1342"/>
                  </a:cubicBezTo>
                  <a:cubicBezTo>
                    <a:pt x="2114" y="1208"/>
                    <a:pt x="2105" y="982"/>
                    <a:pt x="2000" y="838"/>
                  </a:cubicBezTo>
                  <a:cubicBezTo>
                    <a:pt x="1925" y="735"/>
                    <a:pt x="1822" y="672"/>
                    <a:pt x="1700" y="641"/>
                  </a:cubicBezTo>
                  <a:cubicBezTo>
                    <a:pt x="1517" y="595"/>
                    <a:pt x="1331" y="595"/>
                    <a:pt x="1146" y="635"/>
                  </a:cubicBezTo>
                  <a:cubicBezTo>
                    <a:pt x="995" y="668"/>
                    <a:pt x="857" y="729"/>
                    <a:pt x="741" y="833"/>
                  </a:cubicBezTo>
                  <a:cubicBezTo>
                    <a:pt x="646" y="918"/>
                    <a:pt x="585" y="1022"/>
                    <a:pt x="584" y="1153"/>
                  </a:cubicBezTo>
                  <a:cubicBezTo>
                    <a:pt x="583" y="1305"/>
                    <a:pt x="643" y="1426"/>
                    <a:pt x="782" y="1498"/>
                  </a:cubicBezTo>
                  <a:cubicBezTo>
                    <a:pt x="823" y="1519"/>
                    <a:pt x="868" y="1536"/>
                    <a:pt x="913" y="1547"/>
                  </a:cubicBezTo>
                  <a:cubicBezTo>
                    <a:pt x="1056" y="1585"/>
                    <a:pt x="1201" y="1581"/>
                    <a:pt x="1347" y="1554"/>
                  </a:cubicBezTo>
                  <a:cubicBezTo>
                    <a:pt x="1453" y="1534"/>
                    <a:pt x="1556" y="1501"/>
                    <a:pt x="1647" y="1441"/>
                  </a:cubicBezTo>
                  <a:cubicBezTo>
                    <a:pt x="1706" y="1403"/>
                    <a:pt x="1755" y="1356"/>
                    <a:pt x="1776" y="1286"/>
                  </a:cubicBezTo>
                  <a:cubicBezTo>
                    <a:pt x="1780" y="1274"/>
                    <a:pt x="1789" y="1267"/>
                    <a:pt x="1802" y="1271"/>
                  </a:cubicBezTo>
                  <a:cubicBezTo>
                    <a:pt x="1816" y="1275"/>
                    <a:pt x="1821" y="1286"/>
                    <a:pt x="1816" y="1297"/>
                  </a:cubicBezTo>
                  <a:cubicBezTo>
                    <a:pt x="1809" y="1319"/>
                    <a:pt x="1801" y="1340"/>
                    <a:pt x="1790" y="1360"/>
                  </a:cubicBezTo>
                  <a:cubicBezTo>
                    <a:pt x="1776" y="1382"/>
                    <a:pt x="1759" y="1402"/>
                    <a:pt x="1742" y="1425"/>
                  </a:cubicBezTo>
                  <a:close/>
                  <a:moveTo>
                    <a:pt x="1464" y="568"/>
                  </a:moveTo>
                  <a:cubicBezTo>
                    <a:pt x="1471" y="512"/>
                    <a:pt x="1465" y="462"/>
                    <a:pt x="1450" y="414"/>
                  </a:cubicBezTo>
                  <a:cubicBezTo>
                    <a:pt x="1374" y="173"/>
                    <a:pt x="1069" y="45"/>
                    <a:pt x="837" y="159"/>
                  </a:cubicBezTo>
                  <a:cubicBezTo>
                    <a:pt x="785" y="185"/>
                    <a:pt x="735" y="219"/>
                    <a:pt x="689" y="256"/>
                  </a:cubicBezTo>
                  <a:cubicBezTo>
                    <a:pt x="623" y="308"/>
                    <a:pt x="562" y="365"/>
                    <a:pt x="498" y="421"/>
                  </a:cubicBezTo>
                  <a:cubicBezTo>
                    <a:pt x="534" y="419"/>
                    <a:pt x="567" y="417"/>
                    <a:pt x="601" y="415"/>
                  </a:cubicBezTo>
                  <a:cubicBezTo>
                    <a:pt x="615" y="415"/>
                    <a:pt x="624" y="421"/>
                    <a:pt x="625" y="436"/>
                  </a:cubicBezTo>
                  <a:cubicBezTo>
                    <a:pt x="625" y="450"/>
                    <a:pt x="616" y="456"/>
                    <a:pt x="603" y="457"/>
                  </a:cubicBezTo>
                  <a:cubicBezTo>
                    <a:pt x="587" y="458"/>
                    <a:pt x="571" y="459"/>
                    <a:pt x="555" y="460"/>
                  </a:cubicBezTo>
                  <a:cubicBezTo>
                    <a:pt x="438" y="469"/>
                    <a:pt x="332" y="505"/>
                    <a:pt x="240" y="578"/>
                  </a:cubicBezTo>
                  <a:cubicBezTo>
                    <a:pt x="101" y="688"/>
                    <a:pt x="52" y="830"/>
                    <a:pt x="93" y="1001"/>
                  </a:cubicBezTo>
                  <a:cubicBezTo>
                    <a:pt x="130" y="1151"/>
                    <a:pt x="237" y="1270"/>
                    <a:pt x="403" y="1283"/>
                  </a:cubicBezTo>
                  <a:cubicBezTo>
                    <a:pt x="454" y="1287"/>
                    <a:pt x="503" y="1281"/>
                    <a:pt x="550" y="1267"/>
                  </a:cubicBezTo>
                  <a:cubicBezTo>
                    <a:pt x="546" y="1235"/>
                    <a:pt x="541" y="1206"/>
                    <a:pt x="541" y="1176"/>
                  </a:cubicBezTo>
                  <a:cubicBezTo>
                    <a:pt x="540" y="1146"/>
                    <a:pt x="542" y="1116"/>
                    <a:pt x="547" y="1087"/>
                  </a:cubicBezTo>
                  <a:cubicBezTo>
                    <a:pt x="569" y="960"/>
                    <a:pt x="637" y="861"/>
                    <a:pt x="734" y="782"/>
                  </a:cubicBezTo>
                  <a:cubicBezTo>
                    <a:pt x="899" y="647"/>
                    <a:pt x="1092" y="585"/>
                    <a:pt x="1301" y="569"/>
                  </a:cubicBezTo>
                  <a:cubicBezTo>
                    <a:pt x="1354" y="565"/>
                    <a:pt x="1409" y="568"/>
                    <a:pt x="1464" y="568"/>
                  </a:cubicBezTo>
                  <a:close/>
                </a:path>
              </a:pathLst>
            </a:custGeom>
            <a:solidFill>
              <a:srgbClr val="F2903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8" name="Google Shape;448;p11"/>
            <p:cNvSpPr/>
            <p:nvPr/>
          </p:nvSpPr>
          <p:spPr>
            <a:xfrm>
              <a:off x="2647951" y="3498851"/>
              <a:ext cx="396875" cy="166688"/>
            </a:xfrm>
            <a:custGeom>
              <a:avLst/>
              <a:gdLst/>
              <a:ahLst/>
              <a:cxnLst/>
              <a:rect l="l" t="t" r="r" b="b"/>
              <a:pathLst>
                <a:path w="193" h="81" extrusionOk="0">
                  <a:moveTo>
                    <a:pt x="98" y="81"/>
                  </a:moveTo>
                  <a:cubicBezTo>
                    <a:pt x="64" y="80"/>
                    <a:pt x="36" y="68"/>
                    <a:pt x="13" y="44"/>
                  </a:cubicBezTo>
                  <a:cubicBezTo>
                    <a:pt x="3" y="34"/>
                    <a:pt x="0" y="22"/>
                    <a:pt x="11" y="11"/>
                  </a:cubicBezTo>
                  <a:cubicBezTo>
                    <a:pt x="22" y="0"/>
                    <a:pt x="33" y="4"/>
                    <a:pt x="43" y="13"/>
                  </a:cubicBezTo>
                  <a:cubicBezTo>
                    <a:pt x="81" y="46"/>
                    <a:pt x="112" y="46"/>
                    <a:pt x="149" y="14"/>
                  </a:cubicBezTo>
                  <a:cubicBezTo>
                    <a:pt x="160" y="4"/>
                    <a:pt x="172" y="0"/>
                    <a:pt x="183" y="12"/>
                  </a:cubicBezTo>
                  <a:cubicBezTo>
                    <a:pt x="193" y="23"/>
                    <a:pt x="189" y="35"/>
                    <a:pt x="179" y="45"/>
                  </a:cubicBezTo>
                  <a:cubicBezTo>
                    <a:pt x="156" y="68"/>
                    <a:pt x="129" y="79"/>
                    <a:pt x="98" y="81"/>
                  </a:cubicBezTo>
                  <a:close/>
                </a:path>
              </a:pathLst>
            </a:custGeom>
            <a:solidFill>
              <a:srgbClr val="F2903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9" name="Google Shape;449;p11"/>
            <p:cNvSpPr/>
            <p:nvPr/>
          </p:nvSpPr>
          <p:spPr>
            <a:xfrm>
              <a:off x="3651251" y="3990976"/>
              <a:ext cx="403225" cy="166688"/>
            </a:xfrm>
            <a:custGeom>
              <a:avLst/>
              <a:gdLst/>
              <a:ahLst/>
              <a:cxnLst/>
              <a:rect l="l" t="t" r="r" b="b"/>
              <a:pathLst>
                <a:path w="196" h="81" extrusionOk="0">
                  <a:moveTo>
                    <a:pt x="100" y="81"/>
                  </a:moveTo>
                  <a:cubicBezTo>
                    <a:pt x="66" y="81"/>
                    <a:pt x="39" y="69"/>
                    <a:pt x="16" y="47"/>
                  </a:cubicBezTo>
                  <a:cubicBezTo>
                    <a:pt x="5" y="36"/>
                    <a:pt x="0" y="24"/>
                    <a:pt x="12" y="12"/>
                  </a:cubicBezTo>
                  <a:cubicBezTo>
                    <a:pt x="24" y="1"/>
                    <a:pt x="35" y="6"/>
                    <a:pt x="46" y="15"/>
                  </a:cubicBezTo>
                  <a:cubicBezTo>
                    <a:pt x="79" y="46"/>
                    <a:pt x="114" y="46"/>
                    <a:pt x="149" y="16"/>
                  </a:cubicBezTo>
                  <a:cubicBezTo>
                    <a:pt x="160" y="7"/>
                    <a:pt x="172" y="0"/>
                    <a:pt x="184" y="13"/>
                  </a:cubicBezTo>
                  <a:cubicBezTo>
                    <a:pt x="196" y="26"/>
                    <a:pt x="189" y="39"/>
                    <a:pt x="177" y="49"/>
                  </a:cubicBezTo>
                  <a:cubicBezTo>
                    <a:pt x="155" y="70"/>
                    <a:pt x="129" y="81"/>
                    <a:pt x="100" y="81"/>
                  </a:cubicBezTo>
                  <a:close/>
                </a:path>
              </a:pathLst>
            </a:custGeom>
            <a:solidFill>
              <a:srgbClr val="F2903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0" name="Google Shape;450;p11"/>
            <p:cNvSpPr/>
            <p:nvPr/>
          </p:nvSpPr>
          <p:spPr>
            <a:xfrm>
              <a:off x="2287588" y="4437063"/>
              <a:ext cx="393700" cy="165100"/>
            </a:xfrm>
            <a:custGeom>
              <a:avLst/>
              <a:gdLst/>
              <a:ahLst/>
              <a:cxnLst/>
              <a:rect l="l" t="t" r="r" b="b"/>
              <a:pathLst>
                <a:path w="191" h="80" extrusionOk="0">
                  <a:moveTo>
                    <a:pt x="95" y="80"/>
                  </a:moveTo>
                  <a:cubicBezTo>
                    <a:pt x="62" y="78"/>
                    <a:pt x="34" y="67"/>
                    <a:pt x="11" y="43"/>
                  </a:cubicBezTo>
                  <a:cubicBezTo>
                    <a:pt x="2" y="33"/>
                    <a:pt x="0" y="21"/>
                    <a:pt x="9" y="11"/>
                  </a:cubicBezTo>
                  <a:cubicBezTo>
                    <a:pt x="19" y="0"/>
                    <a:pt x="30" y="2"/>
                    <a:pt x="41" y="11"/>
                  </a:cubicBezTo>
                  <a:cubicBezTo>
                    <a:pt x="82" y="46"/>
                    <a:pt x="108" y="45"/>
                    <a:pt x="150" y="11"/>
                  </a:cubicBezTo>
                  <a:cubicBezTo>
                    <a:pt x="161" y="3"/>
                    <a:pt x="171" y="1"/>
                    <a:pt x="181" y="10"/>
                  </a:cubicBezTo>
                  <a:cubicBezTo>
                    <a:pt x="191" y="20"/>
                    <a:pt x="190" y="32"/>
                    <a:pt x="180" y="42"/>
                  </a:cubicBezTo>
                  <a:cubicBezTo>
                    <a:pt x="157" y="66"/>
                    <a:pt x="128" y="79"/>
                    <a:pt x="95" y="80"/>
                  </a:cubicBezTo>
                  <a:close/>
                </a:path>
              </a:pathLst>
            </a:custGeom>
            <a:solidFill>
              <a:srgbClr val="F2903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1" name="Google Shape;451;p11"/>
            <p:cNvSpPr/>
            <p:nvPr/>
          </p:nvSpPr>
          <p:spPr>
            <a:xfrm>
              <a:off x="938213" y="3633788"/>
              <a:ext cx="395288" cy="163513"/>
            </a:xfrm>
            <a:custGeom>
              <a:avLst/>
              <a:gdLst/>
              <a:ahLst/>
              <a:cxnLst/>
              <a:rect l="l" t="t" r="r" b="b"/>
              <a:pathLst>
                <a:path w="192" h="79" extrusionOk="0">
                  <a:moveTo>
                    <a:pt x="92" y="79"/>
                  </a:moveTo>
                  <a:cubicBezTo>
                    <a:pt x="63" y="78"/>
                    <a:pt x="36" y="66"/>
                    <a:pt x="13" y="44"/>
                  </a:cubicBezTo>
                  <a:cubicBezTo>
                    <a:pt x="3" y="33"/>
                    <a:pt x="0" y="21"/>
                    <a:pt x="11" y="10"/>
                  </a:cubicBezTo>
                  <a:cubicBezTo>
                    <a:pt x="21" y="0"/>
                    <a:pt x="32" y="3"/>
                    <a:pt x="43" y="12"/>
                  </a:cubicBezTo>
                  <a:cubicBezTo>
                    <a:pt x="82" y="45"/>
                    <a:pt x="110" y="45"/>
                    <a:pt x="150" y="11"/>
                  </a:cubicBezTo>
                  <a:cubicBezTo>
                    <a:pt x="161" y="3"/>
                    <a:pt x="172" y="0"/>
                    <a:pt x="182" y="11"/>
                  </a:cubicBezTo>
                  <a:cubicBezTo>
                    <a:pt x="192" y="21"/>
                    <a:pt x="190" y="32"/>
                    <a:pt x="181" y="42"/>
                  </a:cubicBezTo>
                  <a:cubicBezTo>
                    <a:pt x="157" y="66"/>
                    <a:pt x="129" y="79"/>
                    <a:pt x="92" y="79"/>
                  </a:cubicBezTo>
                  <a:close/>
                </a:path>
              </a:pathLst>
            </a:custGeom>
            <a:solidFill>
              <a:srgbClr val="F2903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2" name="Google Shape;452;p11"/>
            <p:cNvSpPr/>
            <p:nvPr/>
          </p:nvSpPr>
          <p:spPr>
            <a:xfrm>
              <a:off x="2286001" y="2646363"/>
              <a:ext cx="398463" cy="165100"/>
            </a:xfrm>
            <a:custGeom>
              <a:avLst/>
              <a:gdLst/>
              <a:ahLst/>
              <a:cxnLst/>
              <a:rect l="l" t="t" r="r" b="b"/>
              <a:pathLst>
                <a:path w="194" h="80" extrusionOk="0">
                  <a:moveTo>
                    <a:pt x="95" y="80"/>
                  </a:moveTo>
                  <a:cubicBezTo>
                    <a:pt x="63" y="79"/>
                    <a:pt x="36" y="67"/>
                    <a:pt x="13" y="44"/>
                  </a:cubicBezTo>
                  <a:cubicBezTo>
                    <a:pt x="3" y="34"/>
                    <a:pt x="0" y="22"/>
                    <a:pt x="11" y="11"/>
                  </a:cubicBezTo>
                  <a:cubicBezTo>
                    <a:pt x="21" y="1"/>
                    <a:pt x="32" y="4"/>
                    <a:pt x="43" y="13"/>
                  </a:cubicBezTo>
                  <a:cubicBezTo>
                    <a:pt x="81" y="45"/>
                    <a:pt x="112" y="45"/>
                    <a:pt x="149" y="14"/>
                  </a:cubicBezTo>
                  <a:cubicBezTo>
                    <a:pt x="160" y="4"/>
                    <a:pt x="171" y="0"/>
                    <a:pt x="182" y="11"/>
                  </a:cubicBezTo>
                  <a:cubicBezTo>
                    <a:pt x="194" y="23"/>
                    <a:pt x="189" y="34"/>
                    <a:pt x="179" y="45"/>
                  </a:cubicBezTo>
                  <a:cubicBezTo>
                    <a:pt x="156" y="68"/>
                    <a:pt x="128" y="80"/>
                    <a:pt x="95" y="80"/>
                  </a:cubicBezTo>
                  <a:close/>
                </a:path>
              </a:pathLst>
            </a:custGeom>
            <a:solidFill>
              <a:srgbClr val="F2903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53" name="Google Shape;453;p11"/>
          <p:cNvGrpSpPr/>
          <p:nvPr/>
        </p:nvGrpSpPr>
        <p:grpSpPr>
          <a:xfrm>
            <a:off x="1042461" y="4705267"/>
            <a:ext cx="847471" cy="648301"/>
            <a:chOff x="460376" y="1835151"/>
            <a:chExt cx="4370388" cy="3343275"/>
          </a:xfrm>
        </p:grpSpPr>
        <p:sp>
          <p:nvSpPr>
            <p:cNvPr id="454" name="Google Shape;454;p11"/>
            <p:cNvSpPr/>
            <p:nvPr/>
          </p:nvSpPr>
          <p:spPr>
            <a:xfrm>
              <a:off x="460376" y="1835151"/>
              <a:ext cx="4370388" cy="3343275"/>
            </a:xfrm>
            <a:custGeom>
              <a:avLst/>
              <a:gdLst/>
              <a:ahLst/>
              <a:cxnLst/>
              <a:rect l="l" t="t" r="r" b="b"/>
              <a:pathLst>
                <a:path w="2124" h="1624" extrusionOk="0">
                  <a:moveTo>
                    <a:pt x="564" y="1311"/>
                  </a:moveTo>
                  <a:cubicBezTo>
                    <a:pt x="535" y="1315"/>
                    <a:pt x="507" y="1321"/>
                    <a:pt x="478" y="1324"/>
                  </a:cubicBezTo>
                  <a:cubicBezTo>
                    <a:pt x="262" y="1347"/>
                    <a:pt x="119" y="1219"/>
                    <a:pt x="60" y="1042"/>
                  </a:cubicBezTo>
                  <a:cubicBezTo>
                    <a:pt x="0" y="858"/>
                    <a:pt x="48" y="644"/>
                    <a:pt x="257" y="513"/>
                  </a:cubicBezTo>
                  <a:cubicBezTo>
                    <a:pt x="283" y="498"/>
                    <a:pt x="308" y="481"/>
                    <a:pt x="335" y="468"/>
                  </a:cubicBezTo>
                  <a:cubicBezTo>
                    <a:pt x="428" y="423"/>
                    <a:pt x="508" y="360"/>
                    <a:pt x="584" y="289"/>
                  </a:cubicBezTo>
                  <a:cubicBezTo>
                    <a:pt x="653" y="224"/>
                    <a:pt x="726" y="165"/>
                    <a:pt x="812" y="122"/>
                  </a:cubicBezTo>
                  <a:cubicBezTo>
                    <a:pt x="1057" y="0"/>
                    <a:pt x="1382" y="121"/>
                    <a:pt x="1481" y="374"/>
                  </a:cubicBezTo>
                  <a:cubicBezTo>
                    <a:pt x="1502" y="426"/>
                    <a:pt x="1511" y="481"/>
                    <a:pt x="1509" y="536"/>
                  </a:cubicBezTo>
                  <a:cubicBezTo>
                    <a:pt x="1509" y="546"/>
                    <a:pt x="1509" y="555"/>
                    <a:pt x="1509" y="567"/>
                  </a:cubicBezTo>
                  <a:cubicBezTo>
                    <a:pt x="1538" y="570"/>
                    <a:pt x="1567" y="573"/>
                    <a:pt x="1596" y="576"/>
                  </a:cubicBezTo>
                  <a:cubicBezTo>
                    <a:pt x="1721" y="592"/>
                    <a:pt x="1837" y="632"/>
                    <a:pt x="1937" y="711"/>
                  </a:cubicBezTo>
                  <a:cubicBezTo>
                    <a:pt x="2042" y="793"/>
                    <a:pt x="2106" y="898"/>
                    <a:pt x="2115" y="1033"/>
                  </a:cubicBezTo>
                  <a:cubicBezTo>
                    <a:pt x="2124" y="1183"/>
                    <a:pt x="2059" y="1297"/>
                    <a:pt x="1937" y="1380"/>
                  </a:cubicBezTo>
                  <a:cubicBezTo>
                    <a:pt x="1852" y="1438"/>
                    <a:pt x="1757" y="1470"/>
                    <a:pt x="1657" y="1492"/>
                  </a:cubicBezTo>
                  <a:cubicBezTo>
                    <a:pt x="1650" y="1493"/>
                    <a:pt x="1643" y="1495"/>
                    <a:pt x="1637" y="1499"/>
                  </a:cubicBezTo>
                  <a:cubicBezTo>
                    <a:pt x="1514" y="1566"/>
                    <a:pt x="1382" y="1599"/>
                    <a:pt x="1244" y="1612"/>
                  </a:cubicBezTo>
                  <a:cubicBezTo>
                    <a:pt x="1113" y="1624"/>
                    <a:pt x="984" y="1617"/>
                    <a:pt x="859" y="1577"/>
                  </a:cubicBezTo>
                  <a:cubicBezTo>
                    <a:pt x="768" y="1548"/>
                    <a:pt x="684" y="1505"/>
                    <a:pt x="627" y="1425"/>
                  </a:cubicBezTo>
                  <a:cubicBezTo>
                    <a:pt x="605" y="1395"/>
                    <a:pt x="590" y="1361"/>
                    <a:pt x="572" y="1328"/>
                  </a:cubicBezTo>
                  <a:cubicBezTo>
                    <a:pt x="569" y="1322"/>
                    <a:pt x="567" y="1316"/>
                    <a:pt x="564" y="1311"/>
                  </a:cubicBezTo>
                  <a:close/>
                  <a:moveTo>
                    <a:pt x="1742" y="1425"/>
                  </a:moveTo>
                  <a:cubicBezTo>
                    <a:pt x="1805" y="1405"/>
                    <a:pt x="1864" y="1378"/>
                    <a:pt x="1917" y="1342"/>
                  </a:cubicBezTo>
                  <a:cubicBezTo>
                    <a:pt x="2114" y="1208"/>
                    <a:pt x="2105" y="982"/>
                    <a:pt x="2000" y="838"/>
                  </a:cubicBezTo>
                  <a:cubicBezTo>
                    <a:pt x="1925" y="735"/>
                    <a:pt x="1822" y="672"/>
                    <a:pt x="1700" y="641"/>
                  </a:cubicBezTo>
                  <a:cubicBezTo>
                    <a:pt x="1517" y="595"/>
                    <a:pt x="1331" y="595"/>
                    <a:pt x="1146" y="635"/>
                  </a:cubicBezTo>
                  <a:cubicBezTo>
                    <a:pt x="995" y="668"/>
                    <a:pt x="857" y="729"/>
                    <a:pt x="741" y="833"/>
                  </a:cubicBezTo>
                  <a:cubicBezTo>
                    <a:pt x="646" y="918"/>
                    <a:pt x="585" y="1022"/>
                    <a:pt x="584" y="1153"/>
                  </a:cubicBezTo>
                  <a:cubicBezTo>
                    <a:pt x="583" y="1305"/>
                    <a:pt x="643" y="1426"/>
                    <a:pt x="782" y="1498"/>
                  </a:cubicBezTo>
                  <a:cubicBezTo>
                    <a:pt x="823" y="1519"/>
                    <a:pt x="868" y="1536"/>
                    <a:pt x="913" y="1547"/>
                  </a:cubicBezTo>
                  <a:cubicBezTo>
                    <a:pt x="1056" y="1585"/>
                    <a:pt x="1201" y="1581"/>
                    <a:pt x="1347" y="1554"/>
                  </a:cubicBezTo>
                  <a:cubicBezTo>
                    <a:pt x="1453" y="1534"/>
                    <a:pt x="1556" y="1501"/>
                    <a:pt x="1647" y="1441"/>
                  </a:cubicBezTo>
                  <a:cubicBezTo>
                    <a:pt x="1706" y="1403"/>
                    <a:pt x="1755" y="1356"/>
                    <a:pt x="1776" y="1286"/>
                  </a:cubicBezTo>
                  <a:cubicBezTo>
                    <a:pt x="1780" y="1274"/>
                    <a:pt x="1789" y="1267"/>
                    <a:pt x="1802" y="1271"/>
                  </a:cubicBezTo>
                  <a:cubicBezTo>
                    <a:pt x="1816" y="1275"/>
                    <a:pt x="1821" y="1286"/>
                    <a:pt x="1816" y="1297"/>
                  </a:cubicBezTo>
                  <a:cubicBezTo>
                    <a:pt x="1809" y="1319"/>
                    <a:pt x="1801" y="1340"/>
                    <a:pt x="1790" y="1360"/>
                  </a:cubicBezTo>
                  <a:cubicBezTo>
                    <a:pt x="1776" y="1382"/>
                    <a:pt x="1759" y="1402"/>
                    <a:pt x="1742" y="1425"/>
                  </a:cubicBezTo>
                  <a:close/>
                  <a:moveTo>
                    <a:pt x="1464" y="568"/>
                  </a:moveTo>
                  <a:cubicBezTo>
                    <a:pt x="1471" y="512"/>
                    <a:pt x="1465" y="462"/>
                    <a:pt x="1450" y="414"/>
                  </a:cubicBezTo>
                  <a:cubicBezTo>
                    <a:pt x="1374" y="173"/>
                    <a:pt x="1069" y="45"/>
                    <a:pt x="837" y="159"/>
                  </a:cubicBezTo>
                  <a:cubicBezTo>
                    <a:pt x="785" y="185"/>
                    <a:pt x="735" y="219"/>
                    <a:pt x="689" y="256"/>
                  </a:cubicBezTo>
                  <a:cubicBezTo>
                    <a:pt x="623" y="308"/>
                    <a:pt x="562" y="365"/>
                    <a:pt x="498" y="421"/>
                  </a:cubicBezTo>
                  <a:cubicBezTo>
                    <a:pt x="534" y="419"/>
                    <a:pt x="567" y="417"/>
                    <a:pt x="601" y="415"/>
                  </a:cubicBezTo>
                  <a:cubicBezTo>
                    <a:pt x="615" y="415"/>
                    <a:pt x="624" y="421"/>
                    <a:pt x="625" y="436"/>
                  </a:cubicBezTo>
                  <a:cubicBezTo>
                    <a:pt x="625" y="450"/>
                    <a:pt x="616" y="456"/>
                    <a:pt x="603" y="457"/>
                  </a:cubicBezTo>
                  <a:cubicBezTo>
                    <a:pt x="587" y="458"/>
                    <a:pt x="571" y="459"/>
                    <a:pt x="555" y="460"/>
                  </a:cubicBezTo>
                  <a:cubicBezTo>
                    <a:pt x="438" y="469"/>
                    <a:pt x="332" y="505"/>
                    <a:pt x="240" y="578"/>
                  </a:cubicBezTo>
                  <a:cubicBezTo>
                    <a:pt x="101" y="688"/>
                    <a:pt x="52" y="830"/>
                    <a:pt x="93" y="1001"/>
                  </a:cubicBezTo>
                  <a:cubicBezTo>
                    <a:pt x="130" y="1151"/>
                    <a:pt x="237" y="1270"/>
                    <a:pt x="403" y="1283"/>
                  </a:cubicBezTo>
                  <a:cubicBezTo>
                    <a:pt x="454" y="1287"/>
                    <a:pt x="503" y="1281"/>
                    <a:pt x="550" y="1267"/>
                  </a:cubicBezTo>
                  <a:cubicBezTo>
                    <a:pt x="546" y="1235"/>
                    <a:pt x="541" y="1206"/>
                    <a:pt x="541" y="1176"/>
                  </a:cubicBezTo>
                  <a:cubicBezTo>
                    <a:pt x="540" y="1146"/>
                    <a:pt x="542" y="1116"/>
                    <a:pt x="547" y="1087"/>
                  </a:cubicBezTo>
                  <a:cubicBezTo>
                    <a:pt x="569" y="960"/>
                    <a:pt x="637" y="861"/>
                    <a:pt x="734" y="782"/>
                  </a:cubicBezTo>
                  <a:cubicBezTo>
                    <a:pt x="899" y="647"/>
                    <a:pt x="1092" y="585"/>
                    <a:pt x="1301" y="569"/>
                  </a:cubicBezTo>
                  <a:cubicBezTo>
                    <a:pt x="1354" y="565"/>
                    <a:pt x="1409" y="568"/>
                    <a:pt x="1464" y="568"/>
                  </a:cubicBezTo>
                  <a:close/>
                </a:path>
              </a:pathLst>
            </a:custGeom>
            <a:solidFill>
              <a:srgbClr val="F2903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5" name="Google Shape;455;p11"/>
            <p:cNvSpPr/>
            <p:nvPr/>
          </p:nvSpPr>
          <p:spPr>
            <a:xfrm>
              <a:off x="2647951" y="3498851"/>
              <a:ext cx="396875" cy="166688"/>
            </a:xfrm>
            <a:custGeom>
              <a:avLst/>
              <a:gdLst/>
              <a:ahLst/>
              <a:cxnLst/>
              <a:rect l="l" t="t" r="r" b="b"/>
              <a:pathLst>
                <a:path w="193" h="81" extrusionOk="0">
                  <a:moveTo>
                    <a:pt x="98" y="81"/>
                  </a:moveTo>
                  <a:cubicBezTo>
                    <a:pt x="64" y="80"/>
                    <a:pt x="36" y="68"/>
                    <a:pt x="13" y="44"/>
                  </a:cubicBezTo>
                  <a:cubicBezTo>
                    <a:pt x="3" y="34"/>
                    <a:pt x="0" y="22"/>
                    <a:pt x="11" y="11"/>
                  </a:cubicBezTo>
                  <a:cubicBezTo>
                    <a:pt x="22" y="0"/>
                    <a:pt x="33" y="4"/>
                    <a:pt x="43" y="13"/>
                  </a:cubicBezTo>
                  <a:cubicBezTo>
                    <a:pt x="81" y="46"/>
                    <a:pt x="112" y="46"/>
                    <a:pt x="149" y="14"/>
                  </a:cubicBezTo>
                  <a:cubicBezTo>
                    <a:pt x="160" y="4"/>
                    <a:pt x="172" y="0"/>
                    <a:pt x="183" y="12"/>
                  </a:cubicBezTo>
                  <a:cubicBezTo>
                    <a:pt x="193" y="23"/>
                    <a:pt x="189" y="35"/>
                    <a:pt x="179" y="45"/>
                  </a:cubicBezTo>
                  <a:cubicBezTo>
                    <a:pt x="156" y="68"/>
                    <a:pt x="129" y="79"/>
                    <a:pt x="98" y="81"/>
                  </a:cubicBezTo>
                  <a:close/>
                </a:path>
              </a:pathLst>
            </a:custGeom>
            <a:solidFill>
              <a:srgbClr val="F2903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6" name="Google Shape;456;p11"/>
            <p:cNvSpPr/>
            <p:nvPr/>
          </p:nvSpPr>
          <p:spPr>
            <a:xfrm>
              <a:off x="3651251" y="3990976"/>
              <a:ext cx="403225" cy="166688"/>
            </a:xfrm>
            <a:custGeom>
              <a:avLst/>
              <a:gdLst/>
              <a:ahLst/>
              <a:cxnLst/>
              <a:rect l="l" t="t" r="r" b="b"/>
              <a:pathLst>
                <a:path w="196" h="81" extrusionOk="0">
                  <a:moveTo>
                    <a:pt x="100" y="81"/>
                  </a:moveTo>
                  <a:cubicBezTo>
                    <a:pt x="66" y="81"/>
                    <a:pt x="39" y="69"/>
                    <a:pt x="16" y="47"/>
                  </a:cubicBezTo>
                  <a:cubicBezTo>
                    <a:pt x="5" y="36"/>
                    <a:pt x="0" y="24"/>
                    <a:pt x="12" y="12"/>
                  </a:cubicBezTo>
                  <a:cubicBezTo>
                    <a:pt x="24" y="1"/>
                    <a:pt x="35" y="6"/>
                    <a:pt x="46" y="15"/>
                  </a:cubicBezTo>
                  <a:cubicBezTo>
                    <a:pt x="79" y="46"/>
                    <a:pt x="114" y="46"/>
                    <a:pt x="149" y="16"/>
                  </a:cubicBezTo>
                  <a:cubicBezTo>
                    <a:pt x="160" y="7"/>
                    <a:pt x="172" y="0"/>
                    <a:pt x="184" y="13"/>
                  </a:cubicBezTo>
                  <a:cubicBezTo>
                    <a:pt x="196" y="26"/>
                    <a:pt x="189" y="39"/>
                    <a:pt x="177" y="49"/>
                  </a:cubicBezTo>
                  <a:cubicBezTo>
                    <a:pt x="155" y="70"/>
                    <a:pt x="129" y="81"/>
                    <a:pt x="100" y="81"/>
                  </a:cubicBezTo>
                  <a:close/>
                </a:path>
              </a:pathLst>
            </a:custGeom>
            <a:solidFill>
              <a:srgbClr val="F2903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7" name="Google Shape;457;p11"/>
            <p:cNvSpPr/>
            <p:nvPr/>
          </p:nvSpPr>
          <p:spPr>
            <a:xfrm>
              <a:off x="2287588" y="4437063"/>
              <a:ext cx="393700" cy="165100"/>
            </a:xfrm>
            <a:custGeom>
              <a:avLst/>
              <a:gdLst/>
              <a:ahLst/>
              <a:cxnLst/>
              <a:rect l="l" t="t" r="r" b="b"/>
              <a:pathLst>
                <a:path w="191" h="80" extrusionOk="0">
                  <a:moveTo>
                    <a:pt x="95" y="80"/>
                  </a:moveTo>
                  <a:cubicBezTo>
                    <a:pt x="62" y="78"/>
                    <a:pt x="34" y="67"/>
                    <a:pt x="11" y="43"/>
                  </a:cubicBezTo>
                  <a:cubicBezTo>
                    <a:pt x="2" y="33"/>
                    <a:pt x="0" y="21"/>
                    <a:pt x="9" y="11"/>
                  </a:cubicBezTo>
                  <a:cubicBezTo>
                    <a:pt x="19" y="0"/>
                    <a:pt x="30" y="2"/>
                    <a:pt x="41" y="11"/>
                  </a:cubicBezTo>
                  <a:cubicBezTo>
                    <a:pt x="82" y="46"/>
                    <a:pt x="108" y="45"/>
                    <a:pt x="150" y="11"/>
                  </a:cubicBezTo>
                  <a:cubicBezTo>
                    <a:pt x="161" y="3"/>
                    <a:pt x="171" y="1"/>
                    <a:pt x="181" y="10"/>
                  </a:cubicBezTo>
                  <a:cubicBezTo>
                    <a:pt x="191" y="20"/>
                    <a:pt x="190" y="32"/>
                    <a:pt x="180" y="42"/>
                  </a:cubicBezTo>
                  <a:cubicBezTo>
                    <a:pt x="157" y="66"/>
                    <a:pt x="128" y="79"/>
                    <a:pt x="95" y="80"/>
                  </a:cubicBezTo>
                  <a:close/>
                </a:path>
              </a:pathLst>
            </a:custGeom>
            <a:solidFill>
              <a:srgbClr val="F2903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8" name="Google Shape;458;p11"/>
            <p:cNvSpPr/>
            <p:nvPr/>
          </p:nvSpPr>
          <p:spPr>
            <a:xfrm>
              <a:off x="938213" y="3633788"/>
              <a:ext cx="395288" cy="163513"/>
            </a:xfrm>
            <a:custGeom>
              <a:avLst/>
              <a:gdLst/>
              <a:ahLst/>
              <a:cxnLst/>
              <a:rect l="l" t="t" r="r" b="b"/>
              <a:pathLst>
                <a:path w="192" h="79" extrusionOk="0">
                  <a:moveTo>
                    <a:pt x="92" y="79"/>
                  </a:moveTo>
                  <a:cubicBezTo>
                    <a:pt x="63" y="78"/>
                    <a:pt x="36" y="66"/>
                    <a:pt x="13" y="44"/>
                  </a:cubicBezTo>
                  <a:cubicBezTo>
                    <a:pt x="3" y="33"/>
                    <a:pt x="0" y="21"/>
                    <a:pt x="11" y="10"/>
                  </a:cubicBezTo>
                  <a:cubicBezTo>
                    <a:pt x="21" y="0"/>
                    <a:pt x="32" y="3"/>
                    <a:pt x="43" y="12"/>
                  </a:cubicBezTo>
                  <a:cubicBezTo>
                    <a:pt x="82" y="45"/>
                    <a:pt x="110" y="45"/>
                    <a:pt x="150" y="11"/>
                  </a:cubicBezTo>
                  <a:cubicBezTo>
                    <a:pt x="161" y="3"/>
                    <a:pt x="172" y="0"/>
                    <a:pt x="182" y="11"/>
                  </a:cubicBezTo>
                  <a:cubicBezTo>
                    <a:pt x="192" y="21"/>
                    <a:pt x="190" y="32"/>
                    <a:pt x="181" y="42"/>
                  </a:cubicBezTo>
                  <a:cubicBezTo>
                    <a:pt x="157" y="66"/>
                    <a:pt x="129" y="79"/>
                    <a:pt x="92" y="79"/>
                  </a:cubicBezTo>
                  <a:close/>
                </a:path>
              </a:pathLst>
            </a:custGeom>
            <a:solidFill>
              <a:srgbClr val="F2903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9" name="Google Shape;459;p11"/>
            <p:cNvSpPr/>
            <p:nvPr/>
          </p:nvSpPr>
          <p:spPr>
            <a:xfrm>
              <a:off x="2286001" y="2646363"/>
              <a:ext cx="398463" cy="165100"/>
            </a:xfrm>
            <a:custGeom>
              <a:avLst/>
              <a:gdLst/>
              <a:ahLst/>
              <a:cxnLst/>
              <a:rect l="l" t="t" r="r" b="b"/>
              <a:pathLst>
                <a:path w="194" h="80" extrusionOk="0">
                  <a:moveTo>
                    <a:pt x="95" y="80"/>
                  </a:moveTo>
                  <a:cubicBezTo>
                    <a:pt x="63" y="79"/>
                    <a:pt x="36" y="67"/>
                    <a:pt x="13" y="44"/>
                  </a:cubicBezTo>
                  <a:cubicBezTo>
                    <a:pt x="3" y="34"/>
                    <a:pt x="0" y="22"/>
                    <a:pt x="11" y="11"/>
                  </a:cubicBezTo>
                  <a:cubicBezTo>
                    <a:pt x="21" y="1"/>
                    <a:pt x="32" y="4"/>
                    <a:pt x="43" y="13"/>
                  </a:cubicBezTo>
                  <a:cubicBezTo>
                    <a:pt x="81" y="45"/>
                    <a:pt x="112" y="45"/>
                    <a:pt x="149" y="14"/>
                  </a:cubicBezTo>
                  <a:cubicBezTo>
                    <a:pt x="160" y="4"/>
                    <a:pt x="171" y="0"/>
                    <a:pt x="182" y="11"/>
                  </a:cubicBezTo>
                  <a:cubicBezTo>
                    <a:pt x="194" y="23"/>
                    <a:pt x="189" y="34"/>
                    <a:pt x="179" y="45"/>
                  </a:cubicBezTo>
                  <a:cubicBezTo>
                    <a:pt x="156" y="68"/>
                    <a:pt x="128" y="80"/>
                    <a:pt x="95" y="80"/>
                  </a:cubicBezTo>
                  <a:close/>
                </a:path>
              </a:pathLst>
            </a:custGeom>
            <a:solidFill>
              <a:srgbClr val="F2903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p12"/>
          <p:cNvSpPr txBox="1"/>
          <p:nvPr/>
        </p:nvSpPr>
        <p:spPr>
          <a:xfrm>
            <a:off x="1046286" y="6109156"/>
            <a:ext cx="10099428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6000" tIns="45700" rIns="216000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 hope and I believe that this Template will your Time, Money and Reputation. Easy to change colors, photos and text. Get a modern PowerPoint  Presentation that is beautifully designed. Get a modern PowerPoint  Presentation that is beautifully designed. </a:t>
            </a:r>
            <a:endParaRPr/>
          </a:p>
        </p:txBody>
      </p:sp>
      <p:sp>
        <p:nvSpPr>
          <p:cNvPr id="465" name="Google Shape;465;p12"/>
          <p:cNvSpPr txBox="1"/>
          <p:nvPr/>
        </p:nvSpPr>
        <p:spPr>
          <a:xfrm>
            <a:off x="2976681" y="5369793"/>
            <a:ext cx="6238637" cy="7393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lang="en-US" sz="4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Portfolio Presentation</a:t>
            </a:r>
            <a:endParaRPr sz="4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13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471" name="Google Shape;471;p13"/>
          <p:cNvGrpSpPr/>
          <p:nvPr/>
        </p:nvGrpSpPr>
        <p:grpSpPr>
          <a:xfrm>
            <a:off x="850248" y="1566627"/>
            <a:ext cx="1361015" cy="4881441"/>
            <a:chOff x="1173413" y="1566627"/>
            <a:chExt cx="1361015" cy="4881441"/>
          </a:xfrm>
        </p:grpSpPr>
        <p:grpSp>
          <p:nvGrpSpPr>
            <p:cNvPr id="472" name="Google Shape;472;p13"/>
            <p:cNvGrpSpPr/>
            <p:nvPr/>
          </p:nvGrpSpPr>
          <p:grpSpPr>
            <a:xfrm>
              <a:off x="1173413" y="1566627"/>
              <a:ext cx="1361015" cy="4881441"/>
              <a:chOff x="1173413" y="1566628"/>
              <a:chExt cx="1361015" cy="4881441"/>
            </a:xfrm>
          </p:grpSpPr>
          <p:sp>
            <p:nvSpPr>
              <p:cNvPr id="473" name="Google Shape;473;p13"/>
              <p:cNvSpPr/>
              <p:nvPr/>
            </p:nvSpPr>
            <p:spPr>
              <a:xfrm>
                <a:off x="1173413" y="1566628"/>
                <a:ext cx="685531" cy="4881441"/>
              </a:xfrm>
              <a:custGeom>
                <a:avLst/>
                <a:gdLst/>
                <a:ahLst/>
                <a:cxnLst/>
                <a:rect l="l" t="t" r="r" b="b"/>
                <a:pathLst>
                  <a:path w="777766" h="5538209" extrusionOk="0">
                    <a:moveTo>
                      <a:pt x="686205" y="0"/>
                    </a:moveTo>
                    <a:lnTo>
                      <a:pt x="759076" y="6073"/>
                    </a:lnTo>
                    <a:lnTo>
                      <a:pt x="777766" y="11499"/>
                    </a:lnTo>
                    <a:lnTo>
                      <a:pt x="777766" y="2896629"/>
                    </a:lnTo>
                    <a:lnTo>
                      <a:pt x="773245" y="2896629"/>
                    </a:lnTo>
                    <a:lnTo>
                      <a:pt x="773245" y="2906750"/>
                    </a:lnTo>
                    <a:lnTo>
                      <a:pt x="710495" y="3400655"/>
                    </a:lnTo>
                    <a:lnTo>
                      <a:pt x="645721" y="3657728"/>
                    </a:lnTo>
                    <a:lnTo>
                      <a:pt x="633575" y="3767035"/>
                    </a:lnTo>
                    <a:lnTo>
                      <a:pt x="641672" y="3874317"/>
                    </a:lnTo>
                    <a:lnTo>
                      <a:pt x="651793" y="3977552"/>
                    </a:lnTo>
                    <a:lnTo>
                      <a:pt x="667987" y="4084834"/>
                    </a:lnTo>
                    <a:lnTo>
                      <a:pt x="670011" y="4194141"/>
                    </a:lnTo>
                    <a:lnTo>
                      <a:pt x="663938" y="4305472"/>
                    </a:lnTo>
                    <a:lnTo>
                      <a:pt x="651793" y="4356077"/>
                    </a:lnTo>
                    <a:lnTo>
                      <a:pt x="641672" y="4422876"/>
                    </a:lnTo>
                    <a:lnTo>
                      <a:pt x="627503" y="4499795"/>
                    </a:lnTo>
                    <a:lnTo>
                      <a:pt x="615358" y="4580763"/>
                    </a:lnTo>
                    <a:lnTo>
                      <a:pt x="607261" y="4661731"/>
                    </a:lnTo>
                    <a:lnTo>
                      <a:pt x="605237" y="4742699"/>
                    </a:lnTo>
                    <a:lnTo>
                      <a:pt x="607261" y="4817594"/>
                    </a:lnTo>
                    <a:lnTo>
                      <a:pt x="623454" y="4880345"/>
                    </a:lnTo>
                    <a:lnTo>
                      <a:pt x="686205" y="5007869"/>
                    </a:lnTo>
                    <a:lnTo>
                      <a:pt x="663938" y="5082764"/>
                    </a:lnTo>
                    <a:lnTo>
                      <a:pt x="647745" y="5173853"/>
                    </a:lnTo>
                    <a:lnTo>
                      <a:pt x="647745" y="5268991"/>
                    </a:lnTo>
                    <a:lnTo>
                      <a:pt x="655842" y="5358056"/>
                    </a:lnTo>
                    <a:lnTo>
                      <a:pt x="655842" y="5443072"/>
                    </a:lnTo>
                    <a:lnTo>
                      <a:pt x="645721" y="5519992"/>
                    </a:lnTo>
                    <a:lnTo>
                      <a:pt x="605237" y="5534161"/>
                    </a:lnTo>
                    <a:lnTo>
                      <a:pt x="556656" y="5538209"/>
                    </a:lnTo>
                    <a:lnTo>
                      <a:pt x="512123" y="5524040"/>
                    </a:lnTo>
                    <a:lnTo>
                      <a:pt x="467591" y="5501774"/>
                    </a:lnTo>
                    <a:lnTo>
                      <a:pt x="431155" y="5465338"/>
                    </a:lnTo>
                    <a:lnTo>
                      <a:pt x="408889" y="5420806"/>
                    </a:lnTo>
                    <a:lnTo>
                      <a:pt x="402816" y="5366152"/>
                    </a:lnTo>
                    <a:lnTo>
                      <a:pt x="439252" y="5295305"/>
                    </a:lnTo>
                    <a:lnTo>
                      <a:pt x="465567" y="5210289"/>
                    </a:lnTo>
                    <a:lnTo>
                      <a:pt x="475688" y="5119200"/>
                    </a:lnTo>
                    <a:lnTo>
                      <a:pt x="483784" y="5020014"/>
                    </a:lnTo>
                    <a:lnTo>
                      <a:pt x="479736" y="4916780"/>
                    </a:lnTo>
                    <a:lnTo>
                      <a:pt x="467591" y="4809498"/>
                    </a:lnTo>
                    <a:lnTo>
                      <a:pt x="449373" y="4698167"/>
                    </a:lnTo>
                    <a:lnTo>
                      <a:pt x="431155" y="4588860"/>
                    </a:lnTo>
                    <a:lnTo>
                      <a:pt x="408889" y="4485626"/>
                    </a:lnTo>
                    <a:lnTo>
                      <a:pt x="386623" y="4382392"/>
                    </a:lnTo>
                    <a:lnTo>
                      <a:pt x="364356" y="4287254"/>
                    </a:lnTo>
                    <a:lnTo>
                      <a:pt x="346139" y="4198189"/>
                    </a:lnTo>
                    <a:lnTo>
                      <a:pt x="327921" y="4117221"/>
                    </a:lnTo>
                    <a:lnTo>
                      <a:pt x="317800" y="4007915"/>
                    </a:lnTo>
                    <a:lnTo>
                      <a:pt x="323872" y="3892535"/>
                    </a:lnTo>
                    <a:lnTo>
                      <a:pt x="340066" y="3779180"/>
                    </a:lnTo>
                    <a:lnTo>
                      <a:pt x="362332" y="3667849"/>
                    </a:lnTo>
                    <a:lnTo>
                      <a:pt x="376502" y="3554494"/>
                    </a:lnTo>
                    <a:lnTo>
                      <a:pt x="384598" y="3441139"/>
                    </a:lnTo>
                    <a:lnTo>
                      <a:pt x="368405" y="3325759"/>
                    </a:lnTo>
                    <a:lnTo>
                      <a:pt x="354235" y="3252888"/>
                    </a:lnTo>
                    <a:lnTo>
                      <a:pt x="336018" y="3167872"/>
                    </a:lnTo>
                    <a:lnTo>
                      <a:pt x="313751" y="3072735"/>
                    </a:lnTo>
                    <a:lnTo>
                      <a:pt x="291485" y="2969500"/>
                    </a:lnTo>
                    <a:lnTo>
                      <a:pt x="269219" y="2862218"/>
                    </a:lnTo>
                    <a:lnTo>
                      <a:pt x="255050" y="2758984"/>
                    </a:lnTo>
                    <a:lnTo>
                      <a:pt x="246953" y="2655750"/>
                    </a:lnTo>
                    <a:lnTo>
                      <a:pt x="246953" y="2560612"/>
                    </a:lnTo>
                    <a:lnTo>
                      <a:pt x="259098" y="2475596"/>
                    </a:lnTo>
                    <a:lnTo>
                      <a:pt x="291485" y="2354144"/>
                    </a:lnTo>
                    <a:lnTo>
                      <a:pt x="336018" y="2240789"/>
                    </a:lnTo>
                    <a:lnTo>
                      <a:pt x="384598" y="2127434"/>
                    </a:lnTo>
                    <a:lnTo>
                      <a:pt x="431155" y="2020151"/>
                    </a:lnTo>
                    <a:lnTo>
                      <a:pt x="467591" y="1908820"/>
                    </a:lnTo>
                    <a:lnTo>
                      <a:pt x="479736" y="1831900"/>
                    </a:lnTo>
                    <a:lnTo>
                      <a:pt x="475688" y="1759029"/>
                    </a:lnTo>
                    <a:lnTo>
                      <a:pt x="461518" y="1684134"/>
                    </a:lnTo>
                    <a:lnTo>
                      <a:pt x="435204" y="1619360"/>
                    </a:lnTo>
                    <a:lnTo>
                      <a:pt x="408889" y="1556609"/>
                    </a:lnTo>
                    <a:lnTo>
                      <a:pt x="386623" y="1497908"/>
                    </a:lnTo>
                    <a:lnTo>
                      <a:pt x="368405" y="1439206"/>
                    </a:lnTo>
                    <a:lnTo>
                      <a:pt x="362332" y="1439206"/>
                    </a:lnTo>
                    <a:lnTo>
                      <a:pt x="344114" y="1556609"/>
                    </a:lnTo>
                    <a:lnTo>
                      <a:pt x="317800" y="1669965"/>
                    </a:lnTo>
                    <a:lnTo>
                      <a:pt x="283388" y="1777247"/>
                    </a:lnTo>
                    <a:lnTo>
                      <a:pt x="259098" y="1884530"/>
                    </a:lnTo>
                    <a:lnTo>
                      <a:pt x="246953" y="1961449"/>
                    </a:lnTo>
                    <a:lnTo>
                      <a:pt x="246953" y="2034320"/>
                    </a:lnTo>
                    <a:lnTo>
                      <a:pt x="251001" y="2107192"/>
                    </a:lnTo>
                    <a:lnTo>
                      <a:pt x="251001" y="2182087"/>
                    </a:lnTo>
                    <a:lnTo>
                      <a:pt x="240880" y="2248885"/>
                    </a:lnTo>
                    <a:lnTo>
                      <a:pt x="222662" y="2317708"/>
                    </a:lnTo>
                    <a:lnTo>
                      <a:pt x="192299" y="2390579"/>
                    </a:lnTo>
                    <a:lnTo>
                      <a:pt x="165985" y="2475596"/>
                    </a:lnTo>
                    <a:lnTo>
                      <a:pt x="143718" y="2564661"/>
                    </a:lnTo>
                    <a:lnTo>
                      <a:pt x="129549" y="2653725"/>
                    </a:lnTo>
                    <a:lnTo>
                      <a:pt x="125501" y="2748863"/>
                    </a:lnTo>
                    <a:lnTo>
                      <a:pt x="143718" y="2839952"/>
                    </a:lnTo>
                    <a:lnTo>
                      <a:pt x="218614" y="2937113"/>
                    </a:lnTo>
                    <a:lnTo>
                      <a:pt x="210517" y="2947234"/>
                    </a:lnTo>
                    <a:lnTo>
                      <a:pt x="202420" y="2955331"/>
                    </a:lnTo>
                    <a:lnTo>
                      <a:pt x="202420" y="2961404"/>
                    </a:lnTo>
                    <a:lnTo>
                      <a:pt x="202420" y="2973549"/>
                    </a:lnTo>
                    <a:lnTo>
                      <a:pt x="200396" y="2979621"/>
                    </a:lnTo>
                    <a:lnTo>
                      <a:pt x="200396" y="2995815"/>
                    </a:lnTo>
                    <a:lnTo>
                      <a:pt x="159912" y="2997839"/>
                    </a:lnTo>
                    <a:lnTo>
                      <a:pt x="125501" y="2997839"/>
                    </a:lnTo>
                    <a:lnTo>
                      <a:pt x="97162" y="2997839"/>
                    </a:lnTo>
                    <a:lnTo>
                      <a:pt x="62750" y="3001888"/>
                    </a:lnTo>
                    <a:lnTo>
                      <a:pt x="26315" y="2939137"/>
                    </a:lnTo>
                    <a:lnTo>
                      <a:pt x="8097" y="2880436"/>
                    </a:lnTo>
                    <a:lnTo>
                      <a:pt x="0" y="2817685"/>
                    </a:lnTo>
                    <a:lnTo>
                      <a:pt x="4049" y="2754935"/>
                    </a:lnTo>
                    <a:lnTo>
                      <a:pt x="16194" y="2686112"/>
                    </a:lnTo>
                    <a:lnTo>
                      <a:pt x="30363" y="2613241"/>
                    </a:lnTo>
                    <a:lnTo>
                      <a:pt x="44533" y="2532273"/>
                    </a:lnTo>
                    <a:lnTo>
                      <a:pt x="44533" y="2097071"/>
                    </a:lnTo>
                    <a:lnTo>
                      <a:pt x="125501" y="1520174"/>
                    </a:lnTo>
                    <a:lnTo>
                      <a:pt x="137646" y="1435157"/>
                    </a:lnTo>
                    <a:lnTo>
                      <a:pt x="141694" y="1346093"/>
                    </a:lnTo>
                    <a:lnTo>
                      <a:pt x="141694" y="1261076"/>
                    </a:lnTo>
                    <a:lnTo>
                      <a:pt x="143718" y="1176060"/>
                    </a:lnTo>
                    <a:lnTo>
                      <a:pt x="151815" y="1095092"/>
                    </a:lnTo>
                    <a:lnTo>
                      <a:pt x="170033" y="1026269"/>
                    </a:lnTo>
                    <a:lnTo>
                      <a:pt x="200396" y="963519"/>
                    </a:lnTo>
                    <a:lnTo>
                      <a:pt x="236832" y="927083"/>
                    </a:lnTo>
                    <a:lnTo>
                      <a:pt x="281364" y="900769"/>
                    </a:lnTo>
                    <a:lnTo>
                      <a:pt x="331969" y="882551"/>
                    </a:lnTo>
                    <a:lnTo>
                      <a:pt x="390671" y="868382"/>
                    </a:lnTo>
                    <a:lnTo>
                      <a:pt x="449373" y="852188"/>
                    </a:lnTo>
                    <a:lnTo>
                      <a:pt x="508075" y="833970"/>
                    </a:lnTo>
                    <a:lnTo>
                      <a:pt x="556656" y="815752"/>
                    </a:lnTo>
                    <a:lnTo>
                      <a:pt x="601188" y="787414"/>
                    </a:lnTo>
                    <a:lnTo>
                      <a:pt x="629527" y="750978"/>
                    </a:lnTo>
                    <a:lnTo>
                      <a:pt x="651793" y="702397"/>
                    </a:lnTo>
                    <a:lnTo>
                      <a:pt x="647745" y="657865"/>
                    </a:lnTo>
                    <a:lnTo>
                      <a:pt x="633575" y="613332"/>
                    </a:lnTo>
                    <a:lnTo>
                      <a:pt x="605237" y="568800"/>
                    </a:lnTo>
                    <a:lnTo>
                      <a:pt x="570825" y="528316"/>
                    </a:lnTo>
                    <a:lnTo>
                      <a:pt x="538438" y="487832"/>
                    </a:lnTo>
                    <a:lnTo>
                      <a:pt x="512123" y="447348"/>
                    </a:lnTo>
                    <a:lnTo>
                      <a:pt x="502002" y="410913"/>
                    </a:lnTo>
                    <a:lnTo>
                      <a:pt x="512123" y="386622"/>
                    </a:lnTo>
                    <a:lnTo>
                      <a:pt x="512123" y="352211"/>
                    </a:lnTo>
                    <a:lnTo>
                      <a:pt x="506051" y="311727"/>
                    </a:lnTo>
                    <a:lnTo>
                      <a:pt x="506051" y="275291"/>
                    </a:lnTo>
                    <a:lnTo>
                      <a:pt x="508075" y="234807"/>
                    </a:lnTo>
                    <a:lnTo>
                      <a:pt x="530341" y="168009"/>
                    </a:lnTo>
                    <a:lnTo>
                      <a:pt x="566777" y="109307"/>
                    </a:lnTo>
                    <a:lnTo>
                      <a:pt x="611309" y="54653"/>
                    </a:lnTo>
                    <a:lnTo>
                      <a:pt x="651793" y="6073"/>
                    </a:lnTo>
                    <a:close/>
                  </a:path>
                </a:pathLst>
              </a:custGeom>
              <a:solidFill>
                <a:srgbClr val="F29034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4" name="Google Shape;474;p13"/>
              <p:cNvSpPr/>
              <p:nvPr/>
            </p:nvSpPr>
            <p:spPr>
              <a:xfrm>
                <a:off x="1848897" y="1566628"/>
                <a:ext cx="685531" cy="4881441"/>
              </a:xfrm>
              <a:prstGeom prst="rect">
                <a:avLst/>
              </a:prstGeom>
              <a:solidFill>
                <a:srgbClr val="F2903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75" name="Google Shape;475;p13"/>
            <p:cNvSpPr txBox="1"/>
            <p:nvPr/>
          </p:nvSpPr>
          <p:spPr>
            <a:xfrm rot="5400000" flipH="1">
              <a:off x="-172731" y="3683099"/>
              <a:ext cx="4708689" cy="646331"/>
            </a:xfrm>
            <a:prstGeom prst="rect">
              <a:avLst/>
            </a:prstGeom>
            <a:solidFill>
              <a:srgbClr val="F2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LOREM IPSUM DOLOR SIT AMET,</a:t>
              </a:r>
              <a:endParaRPr/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CU USU AGAM INTEGRE IMPEDIT.</a:t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6" name="Google Shape;476;p13"/>
          <p:cNvSpPr txBox="1"/>
          <p:nvPr/>
        </p:nvSpPr>
        <p:spPr>
          <a:xfrm rot="5400000">
            <a:off x="374024" y="3684182"/>
            <a:ext cx="4595509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Example Text : Get a modern PowerPoint  Presentation that is beautifully designed. I hope and I believe that this Template will your Time, Money and Reputation. Easy to change colors, photos.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77" name="Google Shape;477;p13"/>
          <p:cNvGrpSpPr/>
          <p:nvPr/>
        </p:nvGrpSpPr>
        <p:grpSpPr>
          <a:xfrm>
            <a:off x="3632517" y="1566627"/>
            <a:ext cx="1361015" cy="4881441"/>
            <a:chOff x="3670428" y="1566627"/>
            <a:chExt cx="1361015" cy="4881441"/>
          </a:xfrm>
        </p:grpSpPr>
        <p:grpSp>
          <p:nvGrpSpPr>
            <p:cNvPr id="478" name="Google Shape;478;p13"/>
            <p:cNvGrpSpPr/>
            <p:nvPr/>
          </p:nvGrpSpPr>
          <p:grpSpPr>
            <a:xfrm>
              <a:off x="3670428" y="1566627"/>
              <a:ext cx="1361015" cy="4881441"/>
              <a:chOff x="1173413" y="1566628"/>
              <a:chExt cx="1361015" cy="4881441"/>
            </a:xfrm>
          </p:grpSpPr>
          <p:sp>
            <p:nvSpPr>
              <p:cNvPr id="479" name="Google Shape;479;p13"/>
              <p:cNvSpPr/>
              <p:nvPr/>
            </p:nvSpPr>
            <p:spPr>
              <a:xfrm>
                <a:off x="1173413" y="1566628"/>
                <a:ext cx="685531" cy="4881441"/>
              </a:xfrm>
              <a:custGeom>
                <a:avLst/>
                <a:gdLst/>
                <a:ahLst/>
                <a:cxnLst/>
                <a:rect l="l" t="t" r="r" b="b"/>
                <a:pathLst>
                  <a:path w="777766" h="5538209" extrusionOk="0">
                    <a:moveTo>
                      <a:pt x="686205" y="0"/>
                    </a:moveTo>
                    <a:lnTo>
                      <a:pt x="759076" y="6073"/>
                    </a:lnTo>
                    <a:lnTo>
                      <a:pt x="777766" y="11499"/>
                    </a:lnTo>
                    <a:lnTo>
                      <a:pt x="777766" y="2896629"/>
                    </a:lnTo>
                    <a:lnTo>
                      <a:pt x="773245" y="2896629"/>
                    </a:lnTo>
                    <a:lnTo>
                      <a:pt x="773245" y="2906750"/>
                    </a:lnTo>
                    <a:lnTo>
                      <a:pt x="710495" y="3400655"/>
                    </a:lnTo>
                    <a:lnTo>
                      <a:pt x="645721" y="3657728"/>
                    </a:lnTo>
                    <a:lnTo>
                      <a:pt x="633575" y="3767035"/>
                    </a:lnTo>
                    <a:lnTo>
                      <a:pt x="641672" y="3874317"/>
                    </a:lnTo>
                    <a:lnTo>
                      <a:pt x="651793" y="3977552"/>
                    </a:lnTo>
                    <a:lnTo>
                      <a:pt x="667987" y="4084834"/>
                    </a:lnTo>
                    <a:lnTo>
                      <a:pt x="670011" y="4194141"/>
                    </a:lnTo>
                    <a:lnTo>
                      <a:pt x="663938" y="4305472"/>
                    </a:lnTo>
                    <a:lnTo>
                      <a:pt x="651793" y="4356077"/>
                    </a:lnTo>
                    <a:lnTo>
                      <a:pt x="641672" y="4422876"/>
                    </a:lnTo>
                    <a:lnTo>
                      <a:pt x="627503" y="4499795"/>
                    </a:lnTo>
                    <a:lnTo>
                      <a:pt x="615358" y="4580763"/>
                    </a:lnTo>
                    <a:lnTo>
                      <a:pt x="607261" y="4661731"/>
                    </a:lnTo>
                    <a:lnTo>
                      <a:pt x="605237" y="4742699"/>
                    </a:lnTo>
                    <a:lnTo>
                      <a:pt x="607261" y="4817594"/>
                    </a:lnTo>
                    <a:lnTo>
                      <a:pt x="623454" y="4880345"/>
                    </a:lnTo>
                    <a:lnTo>
                      <a:pt x="686205" y="5007869"/>
                    </a:lnTo>
                    <a:lnTo>
                      <a:pt x="663938" y="5082764"/>
                    </a:lnTo>
                    <a:lnTo>
                      <a:pt x="647745" y="5173853"/>
                    </a:lnTo>
                    <a:lnTo>
                      <a:pt x="647745" y="5268991"/>
                    </a:lnTo>
                    <a:lnTo>
                      <a:pt x="655842" y="5358056"/>
                    </a:lnTo>
                    <a:lnTo>
                      <a:pt x="655842" y="5443072"/>
                    </a:lnTo>
                    <a:lnTo>
                      <a:pt x="645721" y="5519992"/>
                    </a:lnTo>
                    <a:lnTo>
                      <a:pt x="605237" y="5534161"/>
                    </a:lnTo>
                    <a:lnTo>
                      <a:pt x="556656" y="5538209"/>
                    </a:lnTo>
                    <a:lnTo>
                      <a:pt x="512123" y="5524040"/>
                    </a:lnTo>
                    <a:lnTo>
                      <a:pt x="467591" y="5501774"/>
                    </a:lnTo>
                    <a:lnTo>
                      <a:pt x="431155" y="5465338"/>
                    </a:lnTo>
                    <a:lnTo>
                      <a:pt x="408889" y="5420806"/>
                    </a:lnTo>
                    <a:lnTo>
                      <a:pt x="402816" y="5366152"/>
                    </a:lnTo>
                    <a:lnTo>
                      <a:pt x="439252" y="5295305"/>
                    </a:lnTo>
                    <a:lnTo>
                      <a:pt x="465567" y="5210289"/>
                    </a:lnTo>
                    <a:lnTo>
                      <a:pt x="475688" y="5119200"/>
                    </a:lnTo>
                    <a:lnTo>
                      <a:pt x="483784" y="5020014"/>
                    </a:lnTo>
                    <a:lnTo>
                      <a:pt x="479736" y="4916780"/>
                    </a:lnTo>
                    <a:lnTo>
                      <a:pt x="467591" y="4809498"/>
                    </a:lnTo>
                    <a:lnTo>
                      <a:pt x="449373" y="4698167"/>
                    </a:lnTo>
                    <a:lnTo>
                      <a:pt x="431155" y="4588860"/>
                    </a:lnTo>
                    <a:lnTo>
                      <a:pt x="408889" y="4485626"/>
                    </a:lnTo>
                    <a:lnTo>
                      <a:pt x="386623" y="4382392"/>
                    </a:lnTo>
                    <a:lnTo>
                      <a:pt x="364356" y="4287254"/>
                    </a:lnTo>
                    <a:lnTo>
                      <a:pt x="346139" y="4198189"/>
                    </a:lnTo>
                    <a:lnTo>
                      <a:pt x="327921" y="4117221"/>
                    </a:lnTo>
                    <a:lnTo>
                      <a:pt x="317800" y="4007915"/>
                    </a:lnTo>
                    <a:lnTo>
                      <a:pt x="323872" y="3892535"/>
                    </a:lnTo>
                    <a:lnTo>
                      <a:pt x="340066" y="3779180"/>
                    </a:lnTo>
                    <a:lnTo>
                      <a:pt x="362332" y="3667849"/>
                    </a:lnTo>
                    <a:lnTo>
                      <a:pt x="376502" y="3554494"/>
                    </a:lnTo>
                    <a:lnTo>
                      <a:pt x="384598" y="3441139"/>
                    </a:lnTo>
                    <a:lnTo>
                      <a:pt x="368405" y="3325759"/>
                    </a:lnTo>
                    <a:lnTo>
                      <a:pt x="354235" y="3252888"/>
                    </a:lnTo>
                    <a:lnTo>
                      <a:pt x="336018" y="3167872"/>
                    </a:lnTo>
                    <a:lnTo>
                      <a:pt x="313751" y="3072735"/>
                    </a:lnTo>
                    <a:lnTo>
                      <a:pt x="291485" y="2969500"/>
                    </a:lnTo>
                    <a:lnTo>
                      <a:pt x="269219" y="2862218"/>
                    </a:lnTo>
                    <a:lnTo>
                      <a:pt x="255050" y="2758984"/>
                    </a:lnTo>
                    <a:lnTo>
                      <a:pt x="246953" y="2655750"/>
                    </a:lnTo>
                    <a:lnTo>
                      <a:pt x="246953" y="2560612"/>
                    </a:lnTo>
                    <a:lnTo>
                      <a:pt x="259098" y="2475596"/>
                    </a:lnTo>
                    <a:lnTo>
                      <a:pt x="291485" y="2354144"/>
                    </a:lnTo>
                    <a:lnTo>
                      <a:pt x="336018" y="2240789"/>
                    </a:lnTo>
                    <a:lnTo>
                      <a:pt x="384598" y="2127434"/>
                    </a:lnTo>
                    <a:lnTo>
                      <a:pt x="431155" y="2020151"/>
                    </a:lnTo>
                    <a:lnTo>
                      <a:pt x="467591" y="1908820"/>
                    </a:lnTo>
                    <a:lnTo>
                      <a:pt x="479736" y="1831900"/>
                    </a:lnTo>
                    <a:lnTo>
                      <a:pt x="475688" y="1759029"/>
                    </a:lnTo>
                    <a:lnTo>
                      <a:pt x="461518" y="1684134"/>
                    </a:lnTo>
                    <a:lnTo>
                      <a:pt x="435204" y="1619360"/>
                    </a:lnTo>
                    <a:lnTo>
                      <a:pt x="408889" y="1556609"/>
                    </a:lnTo>
                    <a:lnTo>
                      <a:pt x="386623" y="1497908"/>
                    </a:lnTo>
                    <a:lnTo>
                      <a:pt x="368405" y="1439206"/>
                    </a:lnTo>
                    <a:lnTo>
                      <a:pt x="362332" y="1439206"/>
                    </a:lnTo>
                    <a:lnTo>
                      <a:pt x="344114" y="1556609"/>
                    </a:lnTo>
                    <a:lnTo>
                      <a:pt x="317800" y="1669965"/>
                    </a:lnTo>
                    <a:lnTo>
                      <a:pt x="283388" y="1777247"/>
                    </a:lnTo>
                    <a:lnTo>
                      <a:pt x="259098" y="1884530"/>
                    </a:lnTo>
                    <a:lnTo>
                      <a:pt x="246953" y="1961449"/>
                    </a:lnTo>
                    <a:lnTo>
                      <a:pt x="246953" y="2034320"/>
                    </a:lnTo>
                    <a:lnTo>
                      <a:pt x="251001" y="2107192"/>
                    </a:lnTo>
                    <a:lnTo>
                      <a:pt x="251001" y="2182087"/>
                    </a:lnTo>
                    <a:lnTo>
                      <a:pt x="240880" y="2248885"/>
                    </a:lnTo>
                    <a:lnTo>
                      <a:pt x="222662" y="2317708"/>
                    </a:lnTo>
                    <a:lnTo>
                      <a:pt x="192299" y="2390579"/>
                    </a:lnTo>
                    <a:lnTo>
                      <a:pt x="165985" y="2475596"/>
                    </a:lnTo>
                    <a:lnTo>
                      <a:pt x="143718" y="2564661"/>
                    </a:lnTo>
                    <a:lnTo>
                      <a:pt x="129549" y="2653725"/>
                    </a:lnTo>
                    <a:lnTo>
                      <a:pt x="125501" y="2748863"/>
                    </a:lnTo>
                    <a:lnTo>
                      <a:pt x="143718" y="2839952"/>
                    </a:lnTo>
                    <a:lnTo>
                      <a:pt x="218614" y="2937113"/>
                    </a:lnTo>
                    <a:lnTo>
                      <a:pt x="210517" y="2947234"/>
                    </a:lnTo>
                    <a:lnTo>
                      <a:pt x="202420" y="2955331"/>
                    </a:lnTo>
                    <a:lnTo>
                      <a:pt x="202420" y="2961404"/>
                    </a:lnTo>
                    <a:lnTo>
                      <a:pt x="202420" y="2973549"/>
                    </a:lnTo>
                    <a:lnTo>
                      <a:pt x="200396" y="2979621"/>
                    </a:lnTo>
                    <a:lnTo>
                      <a:pt x="200396" y="2995815"/>
                    </a:lnTo>
                    <a:lnTo>
                      <a:pt x="159912" y="2997839"/>
                    </a:lnTo>
                    <a:lnTo>
                      <a:pt x="125501" y="2997839"/>
                    </a:lnTo>
                    <a:lnTo>
                      <a:pt x="97162" y="2997839"/>
                    </a:lnTo>
                    <a:lnTo>
                      <a:pt x="62750" y="3001888"/>
                    </a:lnTo>
                    <a:lnTo>
                      <a:pt x="26315" y="2939137"/>
                    </a:lnTo>
                    <a:lnTo>
                      <a:pt x="8097" y="2880436"/>
                    </a:lnTo>
                    <a:lnTo>
                      <a:pt x="0" y="2817685"/>
                    </a:lnTo>
                    <a:lnTo>
                      <a:pt x="4049" y="2754935"/>
                    </a:lnTo>
                    <a:lnTo>
                      <a:pt x="16194" y="2686112"/>
                    </a:lnTo>
                    <a:lnTo>
                      <a:pt x="30363" y="2613241"/>
                    </a:lnTo>
                    <a:lnTo>
                      <a:pt x="44533" y="2532273"/>
                    </a:lnTo>
                    <a:lnTo>
                      <a:pt x="44533" y="2097071"/>
                    </a:lnTo>
                    <a:lnTo>
                      <a:pt x="125501" y="1520174"/>
                    </a:lnTo>
                    <a:lnTo>
                      <a:pt x="137646" y="1435157"/>
                    </a:lnTo>
                    <a:lnTo>
                      <a:pt x="141694" y="1346093"/>
                    </a:lnTo>
                    <a:lnTo>
                      <a:pt x="141694" y="1261076"/>
                    </a:lnTo>
                    <a:lnTo>
                      <a:pt x="143718" y="1176060"/>
                    </a:lnTo>
                    <a:lnTo>
                      <a:pt x="151815" y="1095092"/>
                    </a:lnTo>
                    <a:lnTo>
                      <a:pt x="170033" y="1026269"/>
                    </a:lnTo>
                    <a:lnTo>
                      <a:pt x="200396" y="963519"/>
                    </a:lnTo>
                    <a:lnTo>
                      <a:pt x="236832" y="927083"/>
                    </a:lnTo>
                    <a:lnTo>
                      <a:pt x="281364" y="900769"/>
                    </a:lnTo>
                    <a:lnTo>
                      <a:pt x="331969" y="882551"/>
                    </a:lnTo>
                    <a:lnTo>
                      <a:pt x="390671" y="868382"/>
                    </a:lnTo>
                    <a:lnTo>
                      <a:pt x="449373" y="852188"/>
                    </a:lnTo>
                    <a:lnTo>
                      <a:pt x="508075" y="833970"/>
                    </a:lnTo>
                    <a:lnTo>
                      <a:pt x="556656" y="815752"/>
                    </a:lnTo>
                    <a:lnTo>
                      <a:pt x="601188" y="787414"/>
                    </a:lnTo>
                    <a:lnTo>
                      <a:pt x="629527" y="750978"/>
                    </a:lnTo>
                    <a:lnTo>
                      <a:pt x="651793" y="702397"/>
                    </a:lnTo>
                    <a:lnTo>
                      <a:pt x="647745" y="657865"/>
                    </a:lnTo>
                    <a:lnTo>
                      <a:pt x="633575" y="613332"/>
                    </a:lnTo>
                    <a:lnTo>
                      <a:pt x="605237" y="568800"/>
                    </a:lnTo>
                    <a:lnTo>
                      <a:pt x="570825" y="528316"/>
                    </a:lnTo>
                    <a:lnTo>
                      <a:pt x="538438" y="487832"/>
                    </a:lnTo>
                    <a:lnTo>
                      <a:pt x="512123" y="447348"/>
                    </a:lnTo>
                    <a:lnTo>
                      <a:pt x="502002" y="410913"/>
                    </a:lnTo>
                    <a:lnTo>
                      <a:pt x="512123" y="386622"/>
                    </a:lnTo>
                    <a:lnTo>
                      <a:pt x="512123" y="352211"/>
                    </a:lnTo>
                    <a:lnTo>
                      <a:pt x="506051" y="311727"/>
                    </a:lnTo>
                    <a:lnTo>
                      <a:pt x="506051" y="275291"/>
                    </a:lnTo>
                    <a:lnTo>
                      <a:pt x="508075" y="234807"/>
                    </a:lnTo>
                    <a:lnTo>
                      <a:pt x="530341" y="168009"/>
                    </a:lnTo>
                    <a:lnTo>
                      <a:pt x="566777" y="109307"/>
                    </a:lnTo>
                    <a:lnTo>
                      <a:pt x="611309" y="54653"/>
                    </a:lnTo>
                    <a:lnTo>
                      <a:pt x="651793" y="6073"/>
                    </a:lnTo>
                    <a:close/>
                  </a:path>
                </a:pathLst>
              </a:custGeom>
              <a:solidFill>
                <a:srgbClr val="FADAB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0" name="Google Shape;480;p13"/>
              <p:cNvSpPr/>
              <p:nvPr/>
            </p:nvSpPr>
            <p:spPr>
              <a:xfrm>
                <a:off x="1848897" y="1566628"/>
                <a:ext cx="685531" cy="4881441"/>
              </a:xfrm>
              <a:prstGeom prst="rect">
                <a:avLst/>
              </a:prstGeom>
              <a:solidFill>
                <a:srgbClr val="FADAB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81" name="Google Shape;481;p13"/>
            <p:cNvSpPr txBox="1"/>
            <p:nvPr/>
          </p:nvSpPr>
          <p:spPr>
            <a:xfrm rot="5400000" flipH="1">
              <a:off x="2324450" y="3683099"/>
              <a:ext cx="4708689" cy="646331"/>
            </a:xfrm>
            <a:prstGeom prst="rect">
              <a:avLst/>
            </a:prstGeom>
            <a:solidFill>
              <a:srgbClr val="FADAB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LOREM IPSUM DOLOR SIT AMET,</a:t>
              </a:r>
              <a:endParaRPr/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CU USU AGAM INTEGRE IMPEDIT.</a:t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82" name="Google Shape;482;p13"/>
          <p:cNvSpPr txBox="1"/>
          <p:nvPr/>
        </p:nvSpPr>
        <p:spPr>
          <a:xfrm rot="5400000">
            <a:off x="3156293" y="3684181"/>
            <a:ext cx="4595509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Example Text : Get a modern PowerPoint  Presentation that is beautifully designed. I hope and I believe that this Template will your Time, Money and Reputation. Easy to change colors, photos.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83" name="Google Shape;483;p13"/>
          <p:cNvGrpSpPr/>
          <p:nvPr/>
        </p:nvGrpSpPr>
        <p:grpSpPr>
          <a:xfrm>
            <a:off x="6414786" y="1566627"/>
            <a:ext cx="1361015" cy="4881441"/>
            <a:chOff x="6167443" y="1566627"/>
            <a:chExt cx="1361015" cy="4881441"/>
          </a:xfrm>
        </p:grpSpPr>
        <p:grpSp>
          <p:nvGrpSpPr>
            <p:cNvPr id="484" name="Google Shape;484;p13"/>
            <p:cNvGrpSpPr/>
            <p:nvPr/>
          </p:nvGrpSpPr>
          <p:grpSpPr>
            <a:xfrm>
              <a:off x="6167443" y="1566627"/>
              <a:ext cx="1361015" cy="4881441"/>
              <a:chOff x="1173413" y="1566628"/>
              <a:chExt cx="1361015" cy="4881441"/>
            </a:xfrm>
          </p:grpSpPr>
          <p:sp>
            <p:nvSpPr>
              <p:cNvPr id="485" name="Google Shape;485;p13"/>
              <p:cNvSpPr/>
              <p:nvPr/>
            </p:nvSpPr>
            <p:spPr>
              <a:xfrm>
                <a:off x="1173413" y="1566628"/>
                <a:ext cx="685531" cy="4881441"/>
              </a:xfrm>
              <a:custGeom>
                <a:avLst/>
                <a:gdLst/>
                <a:ahLst/>
                <a:cxnLst/>
                <a:rect l="l" t="t" r="r" b="b"/>
                <a:pathLst>
                  <a:path w="777766" h="5538209" extrusionOk="0">
                    <a:moveTo>
                      <a:pt x="686205" y="0"/>
                    </a:moveTo>
                    <a:lnTo>
                      <a:pt x="759076" y="6073"/>
                    </a:lnTo>
                    <a:lnTo>
                      <a:pt x="777766" y="11499"/>
                    </a:lnTo>
                    <a:lnTo>
                      <a:pt x="777766" y="2896629"/>
                    </a:lnTo>
                    <a:lnTo>
                      <a:pt x="773245" y="2896629"/>
                    </a:lnTo>
                    <a:lnTo>
                      <a:pt x="773245" y="2906750"/>
                    </a:lnTo>
                    <a:lnTo>
                      <a:pt x="710495" y="3400655"/>
                    </a:lnTo>
                    <a:lnTo>
                      <a:pt x="645721" y="3657728"/>
                    </a:lnTo>
                    <a:lnTo>
                      <a:pt x="633575" y="3767035"/>
                    </a:lnTo>
                    <a:lnTo>
                      <a:pt x="641672" y="3874317"/>
                    </a:lnTo>
                    <a:lnTo>
                      <a:pt x="651793" y="3977552"/>
                    </a:lnTo>
                    <a:lnTo>
                      <a:pt x="667987" y="4084834"/>
                    </a:lnTo>
                    <a:lnTo>
                      <a:pt x="670011" y="4194141"/>
                    </a:lnTo>
                    <a:lnTo>
                      <a:pt x="663938" y="4305472"/>
                    </a:lnTo>
                    <a:lnTo>
                      <a:pt x="651793" y="4356077"/>
                    </a:lnTo>
                    <a:lnTo>
                      <a:pt x="641672" y="4422876"/>
                    </a:lnTo>
                    <a:lnTo>
                      <a:pt x="627503" y="4499795"/>
                    </a:lnTo>
                    <a:lnTo>
                      <a:pt x="615358" y="4580763"/>
                    </a:lnTo>
                    <a:lnTo>
                      <a:pt x="607261" y="4661731"/>
                    </a:lnTo>
                    <a:lnTo>
                      <a:pt x="605237" y="4742699"/>
                    </a:lnTo>
                    <a:lnTo>
                      <a:pt x="607261" y="4817594"/>
                    </a:lnTo>
                    <a:lnTo>
                      <a:pt x="623454" y="4880345"/>
                    </a:lnTo>
                    <a:lnTo>
                      <a:pt x="686205" y="5007869"/>
                    </a:lnTo>
                    <a:lnTo>
                      <a:pt x="663938" y="5082764"/>
                    </a:lnTo>
                    <a:lnTo>
                      <a:pt x="647745" y="5173853"/>
                    </a:lnTo>
                    <a:lnTo>
                      <a:pt x="647745" y="5268991"/>
                    </a:lnTo>
                    <a:lnTo>
                      <a:pt x="655842" y="5358056"/>
                    </a:lnTo>
                    <a:lnTo>
                      <a:pt x="655842" y="5443072"/>
                    </a:lnTo>
                    <a:lnTo>
                      <a:pt x="645721" y="5519992"/>
                    </a:lnTo>
                    <a:lnTo>
                      <a:pt x="605237" y="5534161"/>
                    </a:lnTo>
                    <a:lnTo>
                      <a:pt x="556656" y="5538209"/>
                    </a:lnTo>
                    <a:lnTo>
                      <a:pt x="512123" y="5524040"/>
                    </a:lnTo>
                    <a:lnTo>
                      <a:pt x="467591" y="5501774"/>
                    </a:lnTo>
                    <a:lnTo>
                      <a:pt x="431155" y="5465338"/>
                    </a:lnTo>
                    <a:lnTo>
                      <a:pt x="408889" y="5420806"/>
                    </a:lnTo>
                    <a:lnTo>
                      <a:pt x="402816" y="5366152"/>
                    </a:lnTo>
                    <a:lnTo>
                      <a:pt x="439252" y="5295305"/>
                    </a:lnTo>
                    <a:lnTo>
                      <a:pt x="465567" y="5210289"/>
                    </a:lnTo>
                    <a:lnTo>
                      <a:pt x="475688" y="5119200"/>
                    </a:lnTo>
                    <a:lnTo>
                      <a:pt x="483784" y="5020014"/>
                    </a:lnTo>
                    <a:lnTo>
                      <a:pt x="479736" y="4916780"/>
                    </a:lnTo>
                    <a:lnTo>
                      <a:pt x="467591" y="4809498"/>
                    </a:lnTo>
                    <a:lnTo>
                      <a:pt x="449373" y="4698167"/>
                    </a:lnTo>
                    <a:lnTo>
                      <a:pt x="431155" y="4588860"/>
                    </a:lnTo>
                    <a:lnTo>
                      <a:pt x="408889" y="4485626"/>
                    </a:lnTo>
                    <a:lnTo>
                      <a:pt x="386623" y="4382392"/>
                    </a:lnTo>
                    <a:lnTo>
                      <a:pt x="364356" y="4287254"/>
                    </a:lnTo>
                    <a:lnTo>
                      <a:pt x="346139" y="4198189"/>
                    </a:lnTo>
                    <a:lnTo>
                      <a:pt x="327921" y="4117221"/>
                    </a:lnTo>
                    <a:lnTo>
                      <a:pt x="317800" y="4007915"/>
                    </a:lnTo>
                    <a:lnTo>
                      <a:pt x="323872" y="3892535"/>
                    </a:lnTo>
                    <a:lnTo>
                      <a:pt x="340066" y="3779180"/>
                    </a:lnTo>
                    <a:lnTo>
                      <a:pt x="362332" y="3667849"/>
                    </a:lnTo>
                    <a:lnTo>
                      <a:pt x="376502" y="3554494"/>
                    </a:lnTo>
                    <a:lnTo>
                      <a:pt x="384598" y="3441139"/>
                    </a:lnTo>
                    <a:lnTo>
                      <a:pt x="368405" y="3325759"/>
                    </a:lnTo>
                    <a:lnTo>
                      <a:pt x="354235" y="3252888"/>
                    </a:lnTo>
                    <a:lnTo>
                      <a:pt x="336018" y="3167872"/>
                    </a:lnTo>
                    <a:lnTo>
                      <a:pt x="313751" y="3072735"/>
                    </a:lnTo>
                    <a:lnTo>
                      <a:pt x="291485" y="2969500"/>
                    </a:lnTo>
                    <a:lnTo>
                      <a:pt x="269219" y="2862218"/>
                    </a:lnTo>
                    <a:lnTo>
                      <a:pt x="255050" y="2758984"/>
                    </a:lnTo>
                    <a:lnTo>
                      <a:pt x="246953" y="2655750"/>
                    </a:lnTo>
                    <a:lnTo>
                      <a:pt x="246953" y="2560612"/>
                    </a:lnTo>
                    <a:lnTo>
                      <a:pt x="259098" y="2475596"/>
                    </a:lnTo>
                    <a:lnTo>
                      <a:pt x="291485" y="2354144"/>
                    </a:lnTo>
                    <a:lnTo>
                      <a:pt x="336018" y="2240789"/>
                    </a:lnTo>
                    <a:lnTo>
                      <a:pt x="384598" y="2127434"/>
                    </a:lnTo>
                    <a:lnTo>
                      <a:pt x="431155" y="2020151"/>
                    </a:lnTo>
                    <a:lnTo>
                      <a:pt x="467591" y="1908820"/>
                    </a:lnTo>
                    <a:lnTo>
                      <a:pt x="479736" y="1831900"/>
                    </a:lnTo>
                    <a:lnTo>
                      <a:pt x="475688" y="1759029"/>
                    </a:lnTo>
                    <a:lnTo>
                      <a:pt x="461518" y="1684134"/>
                    </a:lnTo>
                    <a:lnTo>
                      <a:pt x="435204" y="1619360"/>
                    </a:lnTo>
                    <a:lnTo>
                      <a:pt x="408889" y="1556609"/>
                    </a:lnTo>
                    <a:lnTo>
                      <a:pt x="386623" y="1497908"/>
                    </a:lnTo>
                    <a:lnTo>
                      <a:pt x="368405" y="1439206"/>
                    </a:lnTo>
                    <a:lnTo>
                      <a:pt x="362332" y="1439206"/>
                    </a:lnTo>
                    <a:lnTo>
                      <a:pt x="344114" y="1556609"/>
                    </a:lnTo>
                    <a:lnTo>
                      <a:pt x="317800" y="1669965"/>
                    </a:lnTo>
                    <a:lnTo>
                      <a:pt x="283388" y="1777247"/>
                    </a:lnTo>
                    <a:lnTo>
                      <a:pt x="259098" y="1884530"/>
                    </a:lnTo>
                    <a:lnTo>
                      <a:pt x="246953" y="1961449"/>
                    </a:lnTo>
                    <a:lnTo>
                      <a:pt x="246953" y="2034320"/>
                    </a:lnTo>
                    <a:lnTo>
                      <a:pt x="251001" y="2107192"/>
                    </a:lnTo>
                    <a:lnTo>
                      <a:pt x="251001" y="2182087"/>
                    </a:lnTo>
                    <a:lnTo>
                      <a:pt x="240880" y="2248885"/>
                    </a:lnTo>
                    <a:lnTo>
                      <a:pt x="222662" y="2317708"/>
                    </a:lnTo>
                    <a:lnTo>
                      <a:pt x="192299" y="2390579"/>
                    </a:lnTo>
                    <a:lnTo>
                      <a:pt x="165985" y="2475596"/>
                    </a:lnTo>
                    <a:lnTo>
                      <a:pt x="143718" y="2564661"/>
                    </a:lnTo>
                    <a:lnTo>
                      <a:pt x="129549" y="2653725"/>
                    </a:lnTo>
                    <a:lnTo>
                      <a:pt x="125501" y="2748863"/>
                    </a:lnTo>
                    <a:lnTo>
                      <a:pt x="143718" y="2839952"/>
                    </a:lnTo>
                    <a:lnTo>
                      <a:pt x="218614" y="2937113"/>
                    </a:lnTo>
                    <a:lnTo>
                      <a:pt x="210517" y="2947234"/>
                    </a:lnTo>
                    <a:lnTo>
                      <a:pt x="202420" y="2955331"/>
                    </a:lnTo>
                    <a:lnTo>
                      <a:pt x="202420" y="2961404"/>
                    </a:lnTo>
                    <a:lnTo>
                      <a:pt x="202420" y="2973549"/>
                    </a:lnTo>
                    <a:lnTo>
                      <a:pt x="200396" y="2979621"/>
                    </a:lnTo>
                    <a:lnTo>
                      <a:pt x="200396" y="2995815"/>
                    </a:lnTo>
                    <a:lnTo>
                      <a:pt x="159912" y="2997839"/>
                    </a:lnTo>
                    <a:lnTo>
                      <a:pt x="125501" y="2997839"/>
                    </a:lnTo>
                    <a:lnTo>
                      <a:pt x="97162" y="2997839"/>
                    </a:lnTo>
                    <a:lnTo>
                      <a:pt x="62750" y="3001888"/>
                    </a:lnTo>
                    <a:lnTo>
                      <a:pt x="26315" y="2939137"/>
                    </a:lnTo>
                    <a:lnTo>
                      <a:pt x="8097" y="2880436"/>
                    </a:lnTo>
                    <a:lnTo>
                      <a:pt x="0" y="2817685"/>
                    </a:lnTo>
                    <a:lnTo>
                      <a:pt x="4049" y="2754935"/>
                    </a:lnTo>
                    <a:lnTo>
                      <a:pt x="16194" y="2686112"/>
                    </a:lnTo>
                    <a:lnTo>
                      <a:pt x="30363" y="2613241"/>
                    </a:lnTo>
                    <a:lnTo>
                      <a:pt x="44533" y="2532273"/>
                    </a:lnTo>
                    <a:lnTo>
                      <a:pt x="44533" y="2097071"/>
                    </a:lnTo>
                    <a:lnTo>
                      <a:pt x="125501" y="1520174"/>
                    </a:lnTo>
                    <a:lnTo>
                      <a:pt x="137646" y="1435157"/>
                    </a:lnTo>
                    <a:lnTo>
                      <a:pt x="141694" y="1346093"/>
                    </a:lnTo>
                    <a:lnTo>
                      <a:pt x="141694" y="1261076"/>
                    </a:lnTo>
                    <a:lnTo>
                      <a:pt x="143718" y="1176060"/>
                    </a:lnTo>
                    <a:lnTo>
                      <a:pt x="151815" y="1095092"/>
                    </a:lnTo>
                    <a:lnTo>
                      <a:pt x="170033" y="1026269"/>
                    </a:lnTo>
                    <a:lnTo>
                      <a:pt x="200396" y="963519"/>
                    </a:lnTo>
                    <a:lnTo>
                      <a:pt x="236832" y="927083"/>
                    </a:lnTo>
                    <a:lnTo>
                      <a:pt x="281364" y="900769"/>
                    </a:lnTo>
                    <a:lnTo>
                      <a:pt x="331969" y="882551"/>
                    </a:lnTo>
                    <a:lnTo>
                      <a:pt x="390671" y="868382"/>
                    </a:lnTo>
                    <a:lnTo>
                      <a:pt x="449373" y="852188"/>
                    </a:lnTo>
                    <a:lnTo>
                      <a:pt x="508075" y="833970"/>
                    </a:lnTo>
                    <a:lnTo>
                      <a:pt x="556656" y="815752"/>
                    </a:lnTo>
                    <a:lnTo>
                      <a:pt x="601188" y="787414"/>
                    </a:lnTo>
                    <a:lnTo>
                      <a:pt x="629527" y="750978"/>
                    </a:lnTo>
                    <a:lnTo>
                      <a:pt x="651793" y="702397"/>
                    </a:lnTo>
                    <a:lnTo>
                      <a:pt x="647745" y="657865"/>
                    </a:lnTo>
                    <a:lnTo>
                      <a:pt x="633575" y="613332"/>
                    </a:lnTo>
                    <a:lnTo>
                      <a:pt x="605237" y="568800"/>
                    </a:lnTo>
                    <a:lnTo>
                      <a:pt x="570825" y="528316"/>
                    </a:lnTo>
                    <a:lnTo>
                      <a:pt x="538438" y="487832"/>
                    </a:lnTo>
                    <a:lnTo>
                      <a:pt x="512123" y="447348"/>
                    </a:lnTo>
                    <a:lnTo>
                      <a:pt x="502002" y="410913"/>
                    </a:lnTo>
                    <a:lnTo>
                      <a:pt x="512123" y="386622"/>
                    </a:lnTo>
                    <a:lnTo>
                      <a:pt x="512123" y="352211"/>
                    </a:lnTo>
                    <a:lnTo>
                      <a:pt x="506051" y="311727"/>
                    </a:lnTo>
                    <a:lnTo>
                      <a:pt x="506051" y="275291"/>
                    </a:lnTo>
                    <a:lnTo>
                      <a:pt x="508075" y="234807"/>
                    </a:lnTo>
                    <a:lnTo>
                      <a:pt x="530341" y="168009"/>
                    </a:lnTo>
                    <a:lnTo>
                      <a:pt x="566777" y="109307"/>
                    </a:lnTo>
                    <a:lnTo>
                      <a:pt x="611309" y="54653"/>
                    </a:lnTo>
                    <a:lnTo>
                      <a:pt x="651793" y="6073"/>
                    </a:lnTo>
                    <a:close/>
                  </a:path>
                </a:pathLst>
              </a:custGeom>
              <a:solidFill>
                <a:srgbClr val="93895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6" name="Google Shape;486;p13"/>
              <p:cNvSpPr/>
              <p:nvPr/>
            </p:nvSpPr>
            <p:spPr>
              <a:xfrm>
                <a:off x="1848897" y="1566628"/>
                <a:ext cx="685531" cy="4881441"/>
              </a:xfrm>
              <a:prstGeom prst="rect">
                <a:avLst/>
              </a:prstGeom>
              <a:solidFill>
                <a:srgbClr val="93895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87" name="Google Shape;487;p13"/>
            <p:cNvSpPr txBox="1"/>
            <p:nvPr/>
          </p:nvSpPr>
          <p:spPr>
            <a:xfrm rot="5400000" flipH="1">
              <a:off x="4821631" y="3683099"/>
              <a:ext cx="4708689" cy="646331"/>
            </a:xfrm>
            <a:prstGeom prst="rect">
              <a:avLst/>
            </a:prstGeom>
            <a:solidFill>
              <a:srgbClr val="93895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LOREM IPSUM DOLOR SIT AMET,</a:t>
              </a:r>
              <a:endParaRPr/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CU USU AGAM INTEGRE IMPEDIT.</a:t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88" name="Google Shape;488;p13"/>
          <p:cNvSpPr txBox="1"/>
          <p:nvPr/>
        </p:nvSpPr>
        <p:spPr>
          <a:xfrm rot="5400000">
            <a:off x="5938562" y="3684181"/>
            <a:ext cx="4595509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Example Text : Get a modern PowerPoint  Presentation that is beautifully designed. I hope and I believe that this Template will your Time, Money and Reputation. Easy to change colors, photos.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89" name="Google Shape;489;p13"/>
          <p:cNvGrpSpPr/>
          <p:nvPr/>
        </p:nvGrpSpPr>
        <p:grpSpPr>
          <a:xfrm>
            <a:off x="9197056" y="1566627"/>
            <a:ext cx="1361015" cy="4881441"/>
            <a:chOff x="8664458" y="1566627"/>
            <a:chExt cx="1361015" cy="4881441"/>
          </a:xfrm>
        </p:grpSpPr>
        <p:grpSp>
          <p:nvGrpSpPr>
            <p:cNvPr id="490" name="Google Shape;490;p13"/>
            <p:cNvGrpSpPr/>
            <p:nvPr/>
          </p:nvGrpSpPr>
          <p:grpSpPr>
            <a:xfrm>
              <a:off x="8664458" y="1566627"/>
              <a:ext cx="1361015" cy="4881441"/>
              <a:chOff x="1173413" y="1566628"/>
              <a:chExt cx="1361015" cy="4881441"/>
            </a:xfrm>
          </p:grpSpPr>
          <p:sp>
            <p:nvSpPr>
              <p:cNvPr id="491" name="Google Shape;491;p13"/>
              <p:cNvSpPr/>
              <p:nvPr/>
            </p:nvSpPr>
            <p:spPr>
              <a:xfrm>
                <a:off x="1173413" y="1566628"/>
                <a:ext cx="685531" cy="4881441"/>
              </a:xfrm>
              <a:custGeom>
                <a:avLst/>
                <a:gdLst/>
                <a:ahLst/>
                <a:cxnLst/>
                <a:rect l="l" t="t" r="r" b="b"/>
                <a:pathLst>
                  <a:path w="777766" h="5538209" extrusionOk="0">
                    <a:moveTo>
                      <a:pt x="686205" y="0"/>
                    </a:moveTo>
                    <a:lnTo>
                      <a:pt x="759076" y="6073"/>
                    </a:lnTo>
                    <a:lnTo>
                      <a:pt x="777766" y="11499"/>
                    </a:lnTo>
                    <a:lnTo>
                      <a:pt x="777766" y="2896629"/>
                    </a:lnTo>
                    <a:lnTo>
                      <a:pt x="773245" y="2896629"/>
                    </a:lnTo>
                    <a:lnTo>
                      <a:pt x="773245" y="2906750"/>
                    </a:lnTo>
                    <a:lnTo>
                      <a:pt x="710495" y="3400655"/>
                    </a:lnTo>
                    <a:lnTo>
                      <a:pt x="645721" y="3657728"/>
                    </a:lnTo>
                    <a:lnTo>
                      <a:pt x="633575" y="3767035"/>
                    </a:lnTo>
                    <a:lnTo>
                      <a:pt x="641672" y="3874317"/>
                    </a:lnTo>
                    <a:lnTo>
                      <a:pt x="651793" y="3977552"/>
                    </a:lnTo>
                    <a:lnTo>
                      <a:pt x="667987" y="4084834"/>
                    </a:lnTo>
                    <a:lnTo>
                      <a:pt x="670011" y="4194141"/>
                    </a:lnTo>
                    <a:lnTo>
                      <a:pt x="663938" y="4305472"/>
                    </a:lnTo>
                    <a:lnTo>
                      <a:pt x="651793" y="4356077"/>
                    </a:lnTo>
                    <a:lnTo>
                      <a:pt x="641672" y="4422876"/>
                    </a:lnTo>
                    <a:lnTo>
                      <a:pt x="627503" y="4499795"/>
                    </a:lnTo>
                    <a:lnTo>
                      <a:pt x="615358" y="4580763"/>
                    </a:lnTo>
                    <a:lnTo>
                      <a:pt x="607261" y="4661731"/>
                    </a:lnTo>
                    <a:lnTo>
                      <a:pt x="605237" y="4742699"/>
                    </a:lnTo>
                    <a:lnTo>
                      <a:pt x="607261" y="4817594"/>
                    </a:lnTo>
                    <a:lnTo>
                      <a:pt x="623454" y="4880345"/>
                    </a:lnTo>
                    <a:lnTo>
                      <a:pt x="686205" y="5007869"/>
                    </a:lnTo>
                    <a:lnTo>
                      <a:pt x="663938" y="5082764"/>
                    </a:lnTo>
                    <a:lnTo>
                      <a:pt x="647745" y="5173853"/>
                    </a:lnTo>
                    <a:lnTo>
                      <a:pt x="647745" y="5268991"/>
                    </a:lnTo>
                    <a:lnTo>
                      <a:pt x="655842" y="5358056"/>
                    </a:lnTo>
                    <a:lnTo>
                      <a:pt x="655842" y="5443072"/>
                    </a:lnTo>
                    <a:lnTo>
                      <a:pt x="645721" y="5519992"/>
                    </a:lnTo>
                    <a:lnTo>
                      <a:pt x="605237" y="5534161"/>
                    </a:lnTo>
                    <a:lnTo>
                      <a:pt x="556656" y="5538209"/>
                    </a:lnTo>
                    <a:lnTo>
                      <a:pt x="512123" y="5524040"/>
                    </a:lnTo>
                    <a:lnTo>
                      <a:pt x="467591" y="5501774"/>
                    </a:lnTo>
                    <a:lnTo>
                      <a:pt x="431155" y="5465338"/>
                    </a:lnTo>
                    <a:lnTo>
                      <a:pt x="408889" y="5420806"/>
                    </a:lnTo>
                    <a:lnTo>
                      <a:pt x="402816" y="5366152"/>
                    </a:lnTo>
                    <a:lnTo>
                      <a:pt x="439252" y="5295305"/>
                    </a:lnTo>
                    <a:lnTo>
                      <a:pt x="465567" y="5210289"/>
                    </a:lnTo>
                    <a:lnTo>
                      <a:pt x="475688" y="5119200"/>
                    </a:lnTo>
                    <a:lnTo>
                      <a:pt x="483784" y="5020014"/>
                    </a:lnTo>
                    <a:lnTo>
                      <a:pt x="479736" y="4916780"/>
                    </a:lnTo>
                    <a:lnTo>
                      <a:pt x="467591" y="4809498"/>
                    </a:lnTo>
                    <a:lnTo>
                      <a:pt x="449373" y="4698167"/>
                    </a:lnTo>
                    <a:lnTo>
                      <a:pt x="431155" y="4588860"/>
                    </a:lnTo>
                    <a:lnTo>
                      <a:pt x="408889" y="4485626"/>
                    </a:lnTo>
                    <a:lnTo>
                      <a:pt x="386623" y="4382392"/>
                    </a:lnTo>
                    <a:lnTo>
                      <a:pt x="364356" y="4287254"/>
                    </a:lnTo>
                    <a:lnTo>
                      <a:pt x="346139" y="4198189"/>
                    </a:lnTo>
                    <a:lnTo>
                      <a:pt x="327921" y="4117221"/>
                    </a:lnTo>
                    <a:lnTo>
                      <a:pt x="317800" y="4007915"/>
                    </a:lnTo>
                    <a:lnTo>
                      <a:pt x="323872" y="3892535"/>
                    </a:lnTo>
                    <a:lnTo>
                      <a:pt x="340066" y="3779180"/>
                    </a:lnTo>
                    <a:lnTo>
                      <a:pt x="362332" y="3667849"/>
                    </a:lnTo>
                    <a:lnTo>
                      <a:pt x="376502" y="3554494"/>
                    </a:lnTo>
                    <a:lnTo>
                      <a:pt x="384598" y="3441139"/>
                    </a:lnTo>
                    <a:lnTo>
                      <a:pt x="368405" y="3325759"/>
                    </a:lnTo>
                    <a:lnTo>
                      <a:pt x="354235" y="3252888"/>
                    </a:lnTo>
                    <a:lnTo>
                      <a:pt x="336018" y="3167872"/>
                    </a:lnTo>
                    <a:lnTo>
                      <a:pt x="313751" y="3072735"/>
                    </a:lnTo>
                    <a:lnTo>
                      <a:pt x="291485" y="2969500"/>
                    </a:lnTo>
                    <a:lnTo>
                      <a:pt x="269219" y="2862218"/>
                    </a:lnTo>
                    <a:lnTo>
                      <a:pt x="255050" y="2758984"/>
                    </a:lnTo>
                    <a:lnTo>
                      <a:pt x="246953" y="2655750"/>
                    </a:lnTo>
                    <a:lnTo>
                      <a:pt x="246953" y="2560612"/>
                    </a:lnTo>
                    <a:lnTo>
                      <a:pt x="259098" y="2475596"/>
                    </a:lnTo>
                    <a:lnTo>
                      <a:pt x="291485" y="2354144"/>
                    </a:lnTo>
                    <a:lnTo>
                      <a:pt x="336018" y="2240789"/>
                    </a:lnTo>
                    <a:lnTo>
                      <a:pt x="384598" y="2127434"/>
                    </a:lnTo>
                    <a:lnTo>
                      <a:pt x="431155" y="2020151"/>
                    </a:lnTo>
                    <a:lnTo>
                      <a:pt x="467591" y="1908820"/>
                    </a:lnTo>
                    <a:lnTo>
                      <a:pt x="479736" y="1831900"/>
                    </a:lnTo>
                    <a:lnTo>
                      <a:pt x="475688" y="1759029"/>
                    </a:lnTo>
                    <a:lnTo>
                      <a:pt x="461518" y="1684134"/>
                    </a:lnTo>
                    <a:lnTo>
                      <a:pt x="435204" y="1619360"/>
                    </a:lnTo>
                    <a:lnTo>
                      <a:pt x="408889" y="1556609"/>
                    </a:lnTo>
                    <a:lnTo>
                      <a:pt x="386623" y="1497908"/>
                    </a:lnTo>
                    <a:lnTo>
                      <a:pt x="368405" y="1439206"/>
                    </a:lnTo>
                    <a:lnTo>
                      <a:pt x="362332" y="1439206"/>
                    </a:lnTo>
                    <a:lnTo>
                      <a:pt x="344114" y="1556609"/>
                    </a:lnTo>
                    <a:lnTo>
                      <a:pt x="317800" y="1669965"/>
                    </a:lnTo>
                    <a:lnTo>
                      <a:pt x="283388" y="1777247"/>
                    </a:lnTo>
                    <a:lnTo>
                      <a:pt x="259098" y="1884530"/>
                    </a:lnTo>
                    <a:lnTo>
                      <a:pt x="246953" y="1961449"/>
                    </a:lnTo>
                    <a:lnTo>
                      <a:pt x="246953" y="2034320"/>
                    </a:lnTo>
                    <a:lnTo>
                      <a:pt x="251001" y="2107192"/>
                    </a:lnTo>
                    <a:lnTo>
                      <a:pt x="251001" y="2182087"/>
                    </a:lnTo>
                    <a:lnTo>
                      <a:pt x="240880" y="2248885"/>
                    </a:lnTo>
                    <a:lnTo>
                      <a:pt x="222662" y="2317708"/>
                    </a:lnTo>
                    <a:lnTo>
                      <a:pt x="192299" y="2390579"/>
                    </a:lnTo>
                    <a:lnTo>
                      <a:pt x="165985" y="2475596"/>
                    </a:lnTo>
                    <a:lnTo>
                      <a:pt x="143718" y="2564661"/>
                    </a:lnTo>
                    <a:lnTo>
                      <a:pt x="129549" y="2653725"/>
                    </a:lnTo>
                    <a:lnTo>
                      <a:pt x="125501" y="2748863"/>
                    </a:lnTo>
                    <a:lnTo>
                      <a:pt x="143718" y="2839952"/>
                    </a:lnTo>
                    <a:lnTo>
                      <a:pt x="218614" y="2937113"/>
                    </a:lnTo>
                    <a:lnTo>
                      <a:pt x="210517" y="2947234"/>
                    </a:lnTo>
                    <a:lnTo>
                      <a:pt x="202420" y="2955331"/>
                    </a:lnTo>
                    <a:lnTo>
                      <a:pt x="202420" y="2961404"/>
                    </a:lnTo>
                    <a:lnTo>
                      <a:pt x="202420" y="2973549"/>
                    </a:lnTo>
                    <a:lnTo>
                      <a:pt x="200396" y="2979621"/>
                    </a:lnTo>
                    <a:lnTo>
                      <a:pt x="200396" y="2995815"/>
                    </a:lnTo>
                    <a:lnTo>
                      <a:pt x="159912" y="2997839"/>
                    </a:lnTo>
                    <a:lnTo>
                      <a:pt x="125501" y="2997839"/>
                    </a:lnTo>
                    <a:lnTo>
                      <a:pt x="97162" y="2997839"/>
                    </a:lnTo>
                    <a:lnTo>
                      <a:pt x="62750" y="3001888"/>
                    </a:lnTo>
                    <a:lnTo>
                      <a:pt x="26315" y="2939137"/>
                    </a:lnTo>
                    <a:lnTo>
                      <a:pt x="8097" y="2880436"/>
                    </a:lnTo>
                    <a:lnTo>
                      <a:pt x="0" y="2817685"/>
                    </a:lnTo>
                    <a:lnTo>
                      <a:pt x="4049" y="2754935"/>
                    </a:lnTo>
                    <a:lnTo>
                      <a:pt x="16194" y="2686112"/>
                    </a:lnTo>
                    <a:lnTo>
                      <a:pt x="30363" y="2613241"/>
                    </a:lnTo>
                    <a:lnTo>
                      <a:pt x="44533" y="2532273"/>
                    </a:lnTo>
                    <a:lnTo>
                      <a:pt x="44533" y="2097071"/>
                    </a:lnTo>
                    <a:lnTo>
                      <a:pt x="125501" y="1520174"/>
                    </a:lnTo>
                    <a:lnTo>
                      <a:pt x="137646" y="1435157"/>
                    </a:lnTo>
                    <a:lnTo>
                      <a:pt x="141694" y="1346093"/>
                    </a:lnTo>
                    <a:lnTo>
                      <a:pt x="141694" y="1261076"/>
                    </a:lnTo>
                    <a:lnTo>
                      <a:pt x="143718" y="1176060"/>
                    </a:lnTo>
                    <a:lnTo>
                      <a:pt x="151815" y="1095092"/>
                    </a:lnTo>
                    <a:lnTo>
                      <a:pt x="170033" y="1026269"/>
                    </a:lnTo>
                    <a:lnTo>
                      <a:pt x="200396" y="963519"/>
                    </a:lnTo>
                    <a:lnTo>
                      <a:pt x="236832" y="927083"/>
                    </a:lnTo>
                    <a:lnTo>
                      <a:pt x="281364" y="900769"/>
                    </a:lnTo>
                    <a:lnTo>
                      <a:pt x="331969" y="882551"/>
                    </a:lnTo>
                    <a:lnTo>
                      <a:pt x="390671" y="868382"/>
                    </a:lnTo>
                    <a:lnTo>
                      <a:pt x="449373" y="852188"/>
                    </a:lnTo>
                    <a:lnTo>
                      <a:pt x="508075" y="833970"/>
                    </a:lnTo>
                    <a:lnTo>
                      <a:pt x="556656" y="815752"/>
                    </a:lnTo>
                    <a:lnTo>
                      <a:pt x="601188" y="787414"/>
                    </a:lnTo>
                    <a:lnTo>
                      <a:pt x="629527" y="750978"/>
                    </a:lnTo>
                    <a:lnTo>
                      <a:pt x="651793" y="702397"/>
                    </a:lnTo>
                    <a:lnTo>
                      <a:pt x="647745" y="657865"/>
                    </a:lnTo>
                    <a:lnTo>
                      <a:pt x="633575" y="613332"/>
                    </a:lnTo>
                    <a:lnTo>
                      <a:pt x="605237" y="568800"/>
                    </a:lnTo>
                    <a:lnTo>
                      <a:pt x="570825" y="528316"/>
                    </a:lnTo>
                    <a:lnTo>
                      <a:pt x="538438" y="487832"/>
                    </a:lnTo>
                    <a:lnTo>
                      <a:pt x="512123" y="447348"/>
                    </a:lnTo>
                    <a:lnTo>
                      <a:pt x="502002" y="410913"/>
                    </a:lnTo>
                    <a:lnTo>
                      <a:pt x="512123" y="386622"/>
                    </a:lnTo>
                    <a:lnTo>
                      <a:pt x="512123" y="352211"/>
                    </a:lnTo>
                    <a:lnTo>
                      <a:pt x="506051" y="311727"/>
                    </a:lnTo>
                    <a:lnTo>
                      <a:pt x="506051" y="275291"/>
                    </a:lnTo>
                    <a:lnTo>
                      <a:pt x="508075" y="234807"/>
                    </a:lnTo>
                    <a:lnTo>
                      <a:pt x="530341" y="168009"/>
                    </a:lnTo>
                    <a:lnTo>
                      <a:pt x="566777" y="109307"/>
                    </a:lnTo>
                    <a:lnTo>
                      <a:pt x="611309" y="54653"/>
                    </a:lnTo>
                    <a:lnTo>
                      <a:pt x="651793" y="6073"/>
                    </a:lnTo>
                    <a:close/>
                  </a:path>
                </a:pathLst>
              </a:custGeom>
              <a:solidFill>
                <a:srgbClr val="93895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2" name="Google Shape;492;p13"/>
              <p:cNvSpPr/>
              <p:nvPr/>
            </p:nvSpPr>
            <p:spPr>
              <a:xfrm>
                <a:off x="1848897" y="1566628"/>
                <a:ext cx="685531" cy="4881441"/>
              </a:xfrm>
              <a:prstGeom prst="rect">
                <a:avLst/>
              </a:prstGeom>
              <a:solidFill>
                <a:srgbClr val="93895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93" name="Google Shape;493;p13"/>
            <p:cNvSpPr txBox="1"/>
            <p:nvPr/>
          </p:nvSpPr>
          <p:spPr>
            <a:xfrm rot="5400000" flipH="1">
              <a:off x="7318811" y="3683099"/>
              <a:ext cx="4708689" cy="646331"/>
            </a:xfrm>
            <a:prstGeom prst="rect">
              <a:avLst/>
            </a:prstGeom>
            <a:solidFill>
              <a:srgbClr val="93895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LOREM IPSUM DOLOR SIT AMET,</a:t>
              </a:r>
              <a:endParaRPr/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CU USU AGAM INTEGRE IMPEDIT.</a:t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4" name="Google Shape;494;p13"/>
          <p:cNvSpPr txBox="1"/>
          <p:nvPr/>
        </p:nvSpPr>
        <p:spPr>
          <a:xfrm rot="5400000">
            <a:off x="8720832" y="3684181"/>
            <a:ext cx="4595509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Example Text : Get a modern PowerPoint  Presentation that is beautifully designed. I hope and I believe that this Template will your Time, Money and Reputation. Easy to change colors, photos.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5" name="Google Shape;495;p13"/>
          <p:cNvSpPr/>
          <p:nvPr/>
        </p:nvSpPr>
        <p:spPr>
          <a:xfrm>
            <a:off x="0" y="6445902"/>
            <a:ext cx="12192000" cy="412098"/>
          </a:xfrm>
          <a:prstGeom prst="rect">
            <a:avLst/>
          </a:prstGeom>
          <a:solidFill>
            <a:srgbClr val="B85F0B"/>
          </a:solidFill>
          <a:ln w="12700" cap="flat" cmpd="sng">
            <a:solidFill>
              <a:srgbClr val="B48E6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Google Shape;500;p14"/>
          <p:cNvSpPr txBox="1"/>
          <p:nvPr/>
        </p:nvSpPr>
        <p:spPr>
          <a:xfrm>
            <a:off x="7031201" y="4186170"/>
            <a:ext cx="4635459" cy="666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67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LOREM IPSUM DOLOR SIT AMET, CU USU AGAM INTEGRE IMPEDIT.</a:t>
            </a:r>
            <a:endParaRPr sz="1867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01" name="Google Shape;501;p14"/>
          <p:cNvGrpSpPr/>
          <p:nvPr/>
        </p:nvGrpSpPr>
        <p:grpSpPr>
          <a:xfrm>
            <a:off x="7031201" y="2710390"/>
            <a:ext cx="4635459" cy="1437220"/>
            <a:chOff x="3862980" y="4141798"/>
            <a:chExt cx="3433328" cy="2442230"/>
          </a:xfrm>
        </p:grpSpPr>
        <p:sp>
          <p:nvSpPr>
            <p:cNvPr id="502" name="Google Shape;502;p14"/>
            <p:cNvSpPr txBox="1"/>
            <p:nvPr/>
          </p:nvSpPr>
          <p:spPr>
            <a:xfrm>
              <a:off x="3862980" y="4141798"/>
              <a:ext cx="3433328" cy="156899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5400" b="1">
                  <a:solidFill>
                    <a:srgbClr val="F29034"/>
                  </a:solidFill>
                  <a:latin typeface="Arial"/>
                  <a:ea typeface="Arial"/>
                  <a:cs typeface="Arial"/>
                  <a:sym typeface="Arial"/>
                </a:rPr>
                <a:t>AWESOME</a:t>
              </a:r>
              <a:endParaRPr/>
            </a:p>
          </p:txBody>
        </p:sp>
        <p:sp>
          <p:nvSpPr>
            <p:cNvPr id="503" name="Google Shape;503;p14"/>
            <p:cNvSpPr txBox="1"/>
            <p:nvPr/>
          </p:nvSpPr>
          <p:spPr>
            <a:xfrm>
              <a:off x="3862980" y="5381136"/>
              <a:ext cx="3433328" cy="120289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PRESENTATION</a:t>
              </a:r>
              <a:endParaRPr sz="4000" b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04" name="Google Shape;504;p14"/>
          <p:cNvSpPr txBox="1"/>
          <p:nvPr/>
        </p:nvSpPr>
        <p:spPr>
          <a:xfrm>
            <a:off x="132633" y="2967333"/>
            <a:ext cx="2975610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0" rIns="36000" bIns="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We Create</a:t>
            </a:r>
            <a:endParaRPr/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Quality Professional </a:t>
            </a:r>
            <a:endParaRPr/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PPT Presentation</a:t>
            </a:r>
            <a:endParaRPr sz="20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5" name="Google Shape;505;p14"/>
          <p:cNvSpPr txBox="1"/>
          <p:nvPr/>
        </p:nvSpPr>
        <p:spPr>
          <a:xfrm>
            <a:off x="7031200" y="2004853"/>
            <a:ext cx="4635459" cy="666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67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LOREM IPSUM DOLOR SIT AMET, CU USU AGAM INTEGRE IMPEDIT.</a:t>
            </a:r>
            <a:endParaRPr sz="1867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6" name="Google Shape;506;p14"/>
          <p:cNvSpPr>
            <a:spLocks noGrp="1"/>
          </p:cNvSpPr>
          <p:nvPr>
            <p:ph type="pic" idx="2"/>
          </p:nvPr>
        </p:nvSpPr>
        <p:spPr>
          <a:xfrm>
            <a:off x="3277552" y="1941194"/>
            <a:ext cx="2975610" cy="2975610"/>
          </a:xfrm>
          <a:prstGeom prst="ellipse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507" name="Google Shape;507;p14"/>
          <p:cNvSpPr/>
          <p:nvPr/>
        </p:nvSpPr>
        <p:spPr>
          <a:xfrm>
            <a:off x="0" y="6445902"/>
            <a:ext cx="12192000" cy="412098"/>
          </a:xfrm>
          <a:prstGeom prst="rect">
            <a:avLst/>
          </a:prstGeom>
          <a:solidFill>
            <a:srgbClr val="B85F0B"/>
          </a:solidFill>
          <a:ln w="12700" cap="flat" cmpd="sng">
            <a:solidFill>
              <a:srgbClr val="B48E6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" name="Google Shape;512;p15"/>
          <p:cNvGrpSpPr/>
          <p:nvPr/>
        </p:nvGrpSpPr>
        <p:grpSpPr>
          <a:xfrm>
            <a:off x="1459166" y="865282"/>
            <a:ext cx="1979347" cy="4878122"/>
            <a:chOff x="1537576" y="623273"/>
            <a:chExt cx="2357813" cy="5810855"/>
          </a:xfrm>
        </p:grpSpPr>
        <p:grpSp>
          <p:nvGrpSpPr>
            <p:cNvPr id="513" name="Google Shape;513;p15"/>
            <p:cNvGrpSpPr/>
            <p:nvPr/>
          </p:nvGrpSpPr>
          <p:grpSpPr>
            <a:xfrm>
              <a:off x="1647336" y="2393824"/>
              <a:ext cx="2130809" cy="4040304"/>
              <a:chOff x="1647336" y="2393824"/>
              <a:chExt cx="2130809" cy="4040304"/>
            </a:xfrm>
          </p:grpSpPr>
          <p:sp>
            <p:nvSpPr>
              <p:cNvPr id="514" name="Google Shape;514;p15"/>
              <p:cNvSpPr/>
              <p:nvPr/>
            </p:nvSpPr>
            <p:spPr>
              <a:xfrm>
                <a:off x="1647336" y="2725170"/>
                <a:ext cx="2130809" cy="3708958"/>
              </a:xfrm>
              <a:custGeom>
                <a:avLst/>
                <a:gdLst/>
                <a:ahLst/>
                <a:cxnLst/>
                <a:rect l="l" t="t" r="r" b="b"/>
                <a:pathLst>
                  <a:path w="2513876" h="4375737" extrusionOk="0">
                    <a:moveTo>
                      <a:pt x="0" y="4375738"/>
                    </a:moveTo>
                    <a:cubicBezTo>
                      <a:pt x="2170" y="4336673"/>
                      <a:pt x="11575" y="4299779"/>
                      <a:pt x="18085" y="4261438"/>
                    </a:cubicBezTo>
                    <a:cubicBezTo>
                      <a:pt x="45575" y="4088541"/>
                      <a:pt x="73789" y="3914921"/>
                      <a:pt x="102002" y="3742024"/>
                    </a:cubicBezTo>
                    <a:cubicBezTo>
                      <a:pt x="136726" y="3530062"/>
                      <a:pt x="172173" y="3318101"/>
                      <a:pt x="206897" y="3106863"/>
                    </a:cubicBezTo>
                    <a:cubicBezTo>
                      <a:pt x="239451" y="2907923"/>
                      <a:pt x="272728" y="2708983"/>
                      <a:pt x="305282" y="2510043"/>
                    </a:cubicBezTo>
                    <a:cubicBezTo>
                      <a:pt x="337113" y="2319784"/>
                      <a:pt x="368220" y="2130249"/>
                      <a:pt x="400050" y="1939990"/>
                    </a:cubicBezTo>
                    <a:cubicBezTo>
                      <a:pt x="439115" y="1704879"/>
                      <a:pt x="477456" y="1469045"/>
                      <a:pt x="516520" y="1233935"/>
                    </a:cubicBezTo>
                    <a:cubicBezTo>
                      <a:pt x="552691" y="1014015"/>
                      <a:pt x="588862" y="794096"/>
                      <a:pt x="625756" y="574178"/>
                    </a:cubicBezTo>
                    <a:cubicBezTo>
                      <a:pt x="643842" y="467112"/>
                      <a:pt x="661927" y="359322"/>
                      <a:pt x="680013" y="252257"/>
                    </a:cubicBezTo>
                    <a:cubicBezTo>
                      <a:pt x="683630" y="229831"/>
                      <a:pt x="686523" y="229107"/>
                      <a:pt x="706056" y="240682"/>
                    </a:cubicBezTo>
                    <a:cubicBezTo>
                      <a:pt x="722694" y="250086"/>
                      <a:pt x="740056" y="258767"/>
                      <a:pt x="755972" y="268895"/>
                    </a:cubicBezTo>
                    <a:cubicBezTo>
                      <a:pt x="768993" y="277576"/>
                      <a:pt x="774057" y="273236"/>
                      <a:pt x="779121" y="260214"/>
                    </a:cubicBezTo>
                    <a:cubicBezTo>
                      <a:pt x="808058" y="184255"/>
                      <a:pt x="836994" y="107573"/>
                      <a:pt x="865931" y="31614"/>
                    </a:cubicBezTo>
                    <a:cubicBezTo>
                      <a:pt x="868825" y="24380"/>
                      <a:pt x="869548" y="14975"/>
                      <a:pt x="879676" y="10635"/>
                    </a:cubicBezTo>
                    <a:cubicBezTo>
                      <a:pt x="884016" y="16422"/>
                      <a:pt x="881846" y="22210"/>
                      <a:pt x="880399" y="27274"/>
                    </a:cubicBezTo>
                    <a:cubicBezTo>
                      <a:pt x="873165" y="69232"/>
                      <a:pt x="866654" y="111913"/>
                      <a:pt x="859420" y="153872"/>
                    </a:cubicBezTo>
                    <a:cubicBezTo>
                      <a:pt x="857973" y="161829"/>
                      <a:pt x="856527" y="169787"/>
                      <a:pt x="862314" y="175574"/>
                    </a:cubicBezTo>
                    <a:cubicBezTo>
                      <a:pt x="873165" y="187149"/>
                      <a:pt x="872442" y="199447"/>
                      <a:pt x="868825" y="213915"/>
                    </a:cubicBezTo>
                    <a:cubicBezTo>
                      <a:pt x="864484" y="229107"/>
                      <a:pt x="862314" y="245746"/>
                      <a:pt x="856527" y="260214"/>
                    </a:cubicBezTo>
                    <a:cubicBezTo>
                      <a:pt x="850016" y="278299"/>
                      <a:pt x="856527" y="284087"/>
                      <a:pt x="873165" y="288427"/>
                    </a:cubicBezTo>
                    <a:cubicBezTo>
                      <a:pt x="907889" y="297108"/>
                      <a:pt x="941890" y="307236"/>
                      <a:pt x="976614" y="315917"/>
                    </a:cubicBezTo>
                    <a:cubicBezTo>
                      <a:pt x="998316" y="321705"/>
                      <a:pt x="1017125" y="331833"/>
                      <a:pt x="1033041" y="348471"/>
                    </a:cubicBezTo>
                    <a:cubicBezTo>
                      <a:pt x="1051849" y="368727"/>
                      <a:pt x="1071382" y="388259"/>
                      <a:pt x="1093808" y="405621"/>
                    </a:cubicBezTo>
                    <a:cubicBezTo>
                      <a:pt x="1088020" y="390429"/>
                      <a:pt x="1082956" y="374514"/>
                      <a:pt x="1076446" y="359322"/>
                    </a:cubicBezTo>
                    <a:cubicBezTo>
                      <a:pt x="1071382" y="347024"/>
                      <a:pt x="1076446" y="344131"/>
                      <a:pt x="1088020" y="346301"/>
                    </a:cubicBezTo>
                    <a:cubicBezTo>
                      <a:pt x="1098871" y="349195"/>
                      <a:pt x="1110446" y="350641"/>
                      <a:pt x="1120574" y="354258"/>
                    </a:cubicBezTo>
                    <a:cubicBezTo>
                      <a:pt x="1135766" y="360046"/>
                      <a:pt x="1139383" y="352812"/>
                      <a:pt x="1140830" y="339790"/>
                    </a:cubicBezTo>
                    <a:cubicBezTo>
                      <a:pt x="1142277" y="326769"/>
                      <a:pt x="1143723" y="313747"/>
                      <a:pt x="1145170" y="300725"/>
                    </a:cubicBezTo>
                    <a:cubicBezTo>
                      <a:pt x="1145894" y="294938"/>
                      <a:pt x="1143723" y="286257"/>
                      <a:pt x="1150958" y="285534"/>
                    </a:cubicBezTo>
                    <a:cubicBezTo>
                      <a:pt x="1157468" y="284810"/>
                      <a:pt x="1158915" y="293491"/>
                      <a:pt x="1161085" y="298555"/>
                    </a:cubicBezTo>
                    <a:cubicBezTo>
                      <a:pt x="1190022" y="368727"/>
                      <a:pt x="1218235" y="438898"/>
                      <a:pt x="1246449" y="508346"/>
                    </a:cubicBezTo>
                    <a:cubicBezTo>
                      <a:pt x="1248619" y="514134"/>
                      <a:pt x="1251513" y="519921"/>
                      <a:pt x="1254406" y="527155"/>
                    </a:cubicBezTo>
                    <a:cubicBezTo>
                      <a:pt x="1261640" y="522091"/>
                      <a:pt x="1263087" y="514857"/>
                      <a:pt x="1265981" y="509070"/>
                    </a:cubicBezTo>
                    <a:cubicBezTo>
                      <a:pt x="1286237" y="459877"/>
                      <a:pt x="1306492" y="411408"/>
                      <a:pt x="1325301" y="361492"/>
                    </a:cubicBezTo>
                    <a:cubicBezTo>
                      <a:pt x="1331089" y="347024"/>
                      <a:pt x="1338323" y="340513"/>
                      <a:pt x="1354238" y="341237"/>
                    </a:cubicBezTo>
                    <a:cubicBezTo>
                      <a:pt x="1378111" y="341960"/>
                      <a:pt x="1401984" y="341960"/>
                      <a:pt x="1425856" y="341237"/>
                    </a:cubicBezTo>
                    <a:cubicBezTo>
                      <a:pt x="1439601" y="341237"/>
                      <a:pt x="1443218" y="346301"/>
                      <a:pt x="1437431" y="358599"/>
                    </a:cubicBezTo>
                    <a:cubicBezTo>
                      <a:pt x="1434537" y="365110"/>
                      <a:pt x="1432367" y="371621"/>
                      <a:pt x="1432367" y="380301"/>
                    </a:cubicBezTo>
                    <a:cubicBezTo>
                      <a:pt x="1438878" y="373791"/>
                      <a:pt x="1446112" y="367280"/>
                      <a:pt x="1452623" y="360046"/>
                    </a:cubicBezTo>
                    <a:cubicBezTo>
                      <a:pt x="1464197" y="347024"/>
                      <a:pt x="1478666" y="339067"/>
                      <a:pt x="1496751" y="340513"/>
                    </a:cubicBezTo>
                    <a:cubicBezTo>
                      <a:pt x="1511220" y="341960"/>
                      <a:pt x="1513390" y="336173"/>
                      <a:pt x="1511220" y="322428"/>
                    </a:cubicBezTo>
                    <a:cubicBezTo>
                      <a:pt x="1493858" y="225490"/>
                      <a:pt x="1480113" y="127829"/>
                      <a:pt x="1467814" y="29444"/>
                    </a:cubicBezTo>
                    <a:cubicBezTo>
                      <a:pt x="1467814" y="27997"/>
                      <a:pt x="1467091" y="25827"/>
                      <a:pt x="1467091" y="24380"/>
                    </a:cubicBezTo>
                    <a:cubicBezTo>
                      <a:pt x="1469261" y="16422"/>
                      <a:pt x="1459133" y="3401"/>
                      <a:pt x="1474325" y="1231"/>
                    </a:cubicBezTo>
                    <a:cubicBezTo>
                      <a:pt x="1487347" y="-940"/>
                      <a:pt x="1501092" y="-2387"/>
                      <a:pt x="1506879" y="16422"/>
                    </a:cubicBezTo>
                    <a:cubicBezTo>
                      <a:pt x="1522071" y="65615"/>
                      <a:pt x="1533646" y="115530"/>
                      <a:pt x="1546667" y="164723"/>
                    </a:cubicBezTo>
                    <a:cubicBezTo>
                      <a:pt x="1557518" y="205958"/>
                      <a:pt x="1568370" y="247916"/>
                      <a:pt x="1578497" y="289151"/>
                    </a:cubicBezTo>
                    <a:cubicBezTo>
                      <a:pt x="1581391" y="301449"/>
                      <a:pt x="1586455" y="305066"/>
                      <a:pt x="1598753" y="300725"/>
                    </a:cubicBezTo>
                    <a:cubicBezTo>
                      <a:pt x="1613221" y="296385"/>
                      <a:pt x="1627690" y="292768"/>
                      <a:pt x="1642158" y="289151"/>
                    </a:cubicBezTo>
                    <a:cubicBezTo>
                      <a:pt x="1645775" y="288427"/>
                      <a:pt x="1650839" y="285534"/>
                      <a:pt x="1653733" y="289874"/>
                    </a:cubicBezTo>
                    <a:cubicBezTo>
                      <a:pt x="1656627" y="294215"/>
                      <a:pt x="1652286" y="297832"/>
                      <a:pt x="1650116" y="300725"/>
                    </a:cubicBezTo>
                    <a:cubicBezTo>
                      <a:pt x="1639988" y="310853"/>
                      <a:pt x="1630583" y="321705"/>
                      <a:pt x="1620456" y="331833"/>
                    </a:cubicBezTo>
                    <a:cubicBezTo>
                      <a:pt x="1605987" y="345577"/>
                      <a:pt x="1599476" y="361492"/>
                      <a:pt x="1602370" y="381025"/>
                    </a:cubicBezTo>
                    <a:cubicBezTo>
                      <a:pt x="1622626" y="537283"/>
                      <a:pt x="1642158" y="693541"/>
                      <a:pt x="1661690" y="849799"/>
                    </a:cubicBezTo>
                    <a:cubicBezTo>
                      <a:pt x="1667478" y="893205"/>
                      <a:pt x="1673989" y="937333"/>
                      <a:pt x="1679776" y="980738"/>
                    </a:cubicBezTo>
                    <a:cubicBezTo>
                      <a:pt x="1681223" y="991589"/>
                      <a:pt x="1684840" y="1001717"/>
                      <a:pt x="1692797" y="1009675"/>
                    </a:cubicBezTo>
                    <a:cubicBezTo>
                      <a:pt x="1731139" y="1048016"/>
                      <a:pt x="1769480" y="1086357"/>
                      <a:pt x="1807097" y="1124698"/>
                    </a:cubicBezTo>
                    <a:cubicBezTo>
                      <a:pt x="1809268" y="1126869"/>
                      <a:pt x="1810715" y="1129039"/>
                      <a:pt x="1816502" y="1128315"/>
                    </a:cubicBezTo>
                    <a:cubicBezTo>
                      <a:pt x="1811438" y="1096485"/>
                      <a:pt x="1806374" y="1064655"/>
                      <a:pt x="1800587" y="1032824"/>
                    </a:cubicBezTo>
                    <a:cubicBezTo>
                      <a:pt x="1765139" y="817969"/>
                      <a:pt x="1729692" y="603114"/>
                      <a:pt x="1694968" y="388259"/>
                    </a:cubicBezTo>
                    <a:cubicBezTo>
                      <a:pt x="1689904" y="357875"/>
                      <a:pt x="1685563" y="326769"/>
                      <a:pt x="1679776" y="297108"/>
                    </a:cubicBezTo>
                    <a:cubicBezTo>
                      <a:pt x="1676882" y="283363"/>
                      <a:pt x="1681946" y="278299"/>
                      <a:pt x="1694968" y="274682"/>
                    </a:cubicBezTo>
                    <a:cubicBezTo>
                      <a:pt x="1736202" y="264555"/>
                      <a:pt x="1776714" y="253703"/>
                      <a:pt x="1817225" y="242129"/>
                    </a:cubicBezTo>
                    <a:cubicBezTo>
                      <a:pt x="1830970" y="238511"/>
                      <a:pt x="1835311" y="242129"/>
                      <a:pt x="1836758" y="255150"/>
                    </a:cubicBezTo>
                    <a:cubicBezTo>
                      <a:pt x="1854120" y="362216"/>
                      <a:pt x="1871482" y="468558"/>
                      <a:pt x="1888844" y="575624"/>
                    </a:cubicBezTo>
                    <a:cubicBezTo>
                      <a:pt x="1913440" y="724648"/>
                      <a:pt x="1937313" y="873672"/>
                      <a:pt x="1961909" y="1022696"/>
                    </a:cubicBezTo>
                    <a:cubicBezTo>
                      <a:pt x="1995909" y="1228871"/>
                      <a:pt x="2029910" y="1435045"/>
                      <a:pt x="2063911" y="1640495"/>
                    </a:cubicBezTo>
                    <a:cubicBezTo>
                      <a:pt x="2092847" y="1816286"/>
                      <a:pt x="2122508" y="1991353"/>
                      <a:pt x="2151444" y="2167144"/>
                    </a:cubicBezTo>
                    <a:cubicBezTo>
                      <a:pt x="2196296" y="2439148"/>
                      <a:pt x="2241148" y="2711877"/>
                      <a:pt x="2286000" y="2983882"/>
                    </a:cubicBezTo>
                    <a:cubicBezTo>
                      <a:pt x="2315660" y="3165460"/>
                      <a:pt x="2346044" y="3346314"/>
                      <a:pt x="2376427" y="3527892"/>
                    </a:cubicBezTo>
                    <a:cubicBezTo>
                      <a:pt x="2414045" y="3756492"/>
                      <a:pt x="2451663" y="3984368"/>
                      <a:pt x="2489280" y="4212969"/>
                    </a:cubicBezTo>
                    <a:cubicBezTo>
                      <a:pt x="2497238" y="4259267"/>
                      <a:pt x="2504472" y="4305566"/>
                      <a:pt x="2512430" y="4351865"/>
                    </a:cubicBezTo>
                    <a:cubicBezTo>
                      <a:pt x="2513876" y="4359099"/>
                      <a:pt x="2513153" y="4366334"/>
                      <a:pt x="2513876" y="4372844"/>
                    </a:cubicBezTo>
                    <a:cubicBezTo>
                      <a:pt x="2460344" y="4372844"/>
                      <a:pt x="2406811" y="4372844"/>
                      <a:pt x="2353278" y="4372844"/>
                    </a:cubicBezTo>
                    <a:cubicBezTo>
                      <a:pt x="2340980" y="4296162"/>
                      <a:pt x="2327958" y="4219479"/>
                      <a:pt x="2316383" y="4142074"/>
                    </a:cubicBezTo>
                    <a:cubicBezTo>
                      <a:pt x="2313490" y="4121095"/>
                      <a:pt x="2304809" y="4107349"/>
                      <a:pt x="2285277" y="4095775"/>
                    </a:cubicBezTo>
                    <a:cubicBezTo>
                      <a:pt x="2136976" y="4011135"/>
                      <a:pt x="1989399" y="3925049"/>
                      <a:pt x="1841821" y="3839685"/>
                    </a:cubicBezTo>
                    <a:cubicBezTo>
                      <a:pt x="1649392" y="3728279"/>
                      <a:pt x="1456963" y="3616149"/>
                      <a:pt x="1265258" y="3504019"/>
                    </a:cubicBezTo>
                    <a:cubicBezTo>
                      <a:pt x="1254406" y="3497508"/>
                      <a:pt x="1245725" y="3497508"/>
                      <a:pt x="1234874" y="3504019"/>
                    </a:cubicBezTo>
                    <a:cubicBezTo>
                      <a:pt x="1064147" y="3603851"/>
                      <a:pt x="893421" y="3702959"/>
                      <a:pt x="722694" y="3802068"/>
                    </a:cubicBezTo>
                    <a:cubicBezTo>
                      <a:pt x="561372" y="3895388"/>
                      <a:pt x="400773" y="3989432"/>
                      <a:pt x="239451" y="4082030"/>
                    </a:cubicBezTo>
                    <a:cubicBezTo>
                      <a:pt x="216302" y="4095052"/>
                      <a:pt x="204727" y="4111690"/>
                      <a:pt x="201110" y="4137733"/>
                    </a:cubicBezTo>
                    <a:cubicBezTo>
                      <a:pt x="190982" y="4216586"/>
                      <a:pt x="176514" y="4295438"/>
                      <a:pt x="160599" y="4373568"/>
                    </a:cubicBezTo>
                    <a:cubicBezTo>
                      <a:pt x="107066" y="4375738"/>
                      <a:pt x="53533" y="4375738"/>
                      <a:pt x="0" y="4375738"/>
                    </a:cubicBezTo>
                    <a:close/>
                    <a:moveTo>
                      <a:pt x="1557518" y="1570324"/>
                    </a:moveTo>
                    <a:cubicBezTo>
                      <a:pt x="1555348" y="1565260"/>
                      <a:pt x="1553178" y="1558749"/>
                      <a:pt x="1551008" y="1552962"/>
                    </a:cubicBezTo>
                    <a:cubicBezTo>
                      <a:pt x="1497475" y="1419129"/>
                      <a:pt x="1444665" y="1285297"/>
                      <a:pt x="1391132" y="1151465"/>
                    </a:cubicBezTo>
                    <a:cubicBezTo>
                      <a:pt x="1349174" y="1045846"/>
                      <a:pt x="1307216" y="940227"/>
                      <a:pt x="1265258" y="834608"/>
                    </a:cubicBezTo>
                    <a:cubicBezTo>
                      <a:pt x="1263087" y="830267"/>
                      <a:pt x="1263087" y="822310"/>
                      <a:pt x="1256577" y="822310"/>
                    </a:cubicBezTo>
                    <a:cubicBezTo>
                      <a:pt x="1250066" y="822310"/>
                      <a:pt x="1250066" y="830267"/>
                      <a:pt x="1248619" y="834608"/>
                    </a:cubicBezTo>
                    <a:cubicBezTo>
                      <a:pt x="1211001" y="928652"/>
                      <a:pt x="1173384" y="1022696"/>
                      <a:pt x="1135766" y="1116017"/>
                    </a:cubicBezTo>
                    <a:cubicBezTo>
                      <a:pt x="1075722" y="1267935"/>
                      <a:pt x="1015678" y="1420576"/>
                      <a:pt x="954911" y="1572494"/>
                    </a:cubicBezTo>
                    <a:cubicBezTo>
                      <a:pt x="950571" y="1583345"/>
                      <a:pt x="954911" y="1589133"/>
                      <a:pt x="961422" y="1595643"/>
                    </a:cubicBezTo>
                    <a:cubicBezTo>
                      <a:pt x="1046062" y="1681007"/>
                      <a:pt x="1130702" y="1766370"/>
                      <a:pt x="1215342" y="1851733"/>
                    </a:cubicBezTo>
                    <a:cubicBezTo>
                      <a:pt x="1250066" y="1886457"/>
                      <a:pt x="1250066" y="1886457"/>
                      <a:pt x="1284790" y="1851733"/>
                    </a:cubicBezTo>
                    <a:cubicBezTo>
                      <a:pt x="1372323" y="1763476"/>
                      <a:pt x="1459857" y="1675219"/>
                      <a:pt x="1547390" y="1586962"/>
                    </a:cubicBezTo>
                    <a:cubicBezTo>
                      <a:pt x="1551731" y="1582622"/>
                      <a:pt x="1558242" y="1579728"/>
                      <a:pt x="1557518" y="1570324"/>
                    </a:cubicBezTo>
                    <a:close/>
                    <a:moveTo>
                      <a:pt x="965763" y="2318338"/>
                    </a:moveTo>
                    <a:cubicBezTo>
                      <a:pt x="958528" y="2320508"/>
                      <a:pt x="953465" y="2325572"/>
                      <a:pt x="948401" y="2330636"/>
                    </a:cubicBezTo>
                    <a:cubicBezTo>
                      <a:pt x="877506" y="2402254"/>
                      <a:pt x="807334" y="2473872"/>
                      <a:pt x="736439" y="2545491"/>
                    </a:cubicBezTo>
                    <a:cubicBezTo>
                      <a:pt x="727758" y="2554172"/>
                      <a:pt x="721971" y="2564300"/>
                      <a:pt x="720524" y="2576598"/>
                    </a:cubicBezTo>
                    <a:cubicBezTo>
                      <a:pt x="716184" y="2616386"/>
                      <a:pt x="710396" y="2655450"/>
                      <a:pt x="705332" y="2695238"/>
                    </a:cubicBezTo>
                    <a:cubicBezTo>
                      <a:pt x="691587" y="2804474"/>
                      <a:pt x="678566" y="2913710"/>
                      <a:pt x="664821" y="3022223"/>
                    </a:cubicBezTo>
                    <a:cubicBezTo>
                      <a:pt x="662651" y="3036691"/>
                      <a:pt x="667715" y="3044649"/>
                      <a:pt x="680736" y="3051883"/>
                    </a:cubicBezTo>
                    <a:cubicBezTo>
                      <a:pt x="739333" y="3085160"/>
                      <a:pt x="798653" y="3119161"/>
                      <a:pt x="856527" y="3154609"/>
                    </a:cubicBezTo>
                    <a:cubicBezTo>
                      <a:pt x="870995" y="3163289"/>
                      <a:pt x="878953" y="3161843"/>
                      <a:pt x="887634" y="3147375"/>
                    </a:cubicBezTo>
                    <a:cubicBezTo>
                      <a:pt x="986742" y="2991840"/>
                      <a:pt x="1086573" y="2837028"/>
                      <a:pt x="1187128" y="2682217"/>
                    </a:cubicBezTo>
                    <a:cubicBezTo>
                      <a:pt x="1194363" y="2671365"/>
                      <a:pt x="1193639" y="2662685"/>
                      <a:pt x="1186405" y="2651833"/>
                    </a:cubicBezTo>
                    <a:cubicBezTo>
                      <a:pt x="1150958" y="2598300"/>
                      <a:pt x="1115510" y="2544767"/>
                      <a:pt x="1080786" y="2490511"/>
                    </a:cubicBezTo>
                    <a:cubicBezTo>
                      <a:pt x="1046785" y="2437701"/>
                      <a:pt x="1012785" y="2384169"/>
                      <a:pt x="978061" y="2331359"/>
                    </a:cubicBezTo>
                    <a:cubicBezTo>
                      <a:pt x="975167" y="2327019"/>
                      <a:pt x="972997" y="2320508"/>
                      <a:pt x="965763" y="2318338"/>
                    </a:cubicBezTo>
                    <a:close/>
                    <a:moveTo>
                      <a:pt x="1851949" y="3023670"/>
                    </a:moveTo>
                    <a:cubicBezTo>
                      <a:pt x="1851949" y="3022223"/>
                      <a:pt x="1851226" y="3020053"/>
                      <a:pt x="1851226" y="3018606"/>
                    </a:cubicBezTo>
                    <a:cubicBezTo>
                      <a:pt x="1832417" y="2876816"/>
                      <a:pt x="1814332" y="2735750"/>
                      <a:pt x="1796246" y="2593960"/>
                    </a:cubicBezTo>
                    <a:cubicBezTo>
                      <a:pt x="1794799" y="2581662"/>
                      <a:pt x="1789735" y="2571534"/>
                      <a:pt x="1781054" y="2562129"/>
                    </a:cubicBezTo>
                    <a:cubicBezTo>
                      <a:pt x="1705819" y="2486894"/>
                      <a:pt x="1630583" y="2411659"/>
                      <a:pt x="1555348" y="2335700"/>
                    </a:cubicBezTo>
                    <a:cubicBezTo>
                      <a:pt x="1545944" y="2325572"/>
                      <a:pt x="1540156" y="2326295"/>
                      <a:pt x="1532199" y="2337870"/>
                    </a:cubicBezTo>
                    <a:cubicBezTo>
                      <a:pt x="1463474" y="2444212"/>
                      <a:pt x="1395473" y="2549831"/>
                      <a:pt x="1326025" y="2655450"/>
                    </a:cubicBezTo>
                    <a:cubicBezTo>
                      <a:pt x="1318791" y="2666302"/>
                      <a:pt x="1320237" y="2674259"/>
                      <a:pt x="1327472" y="2684387"/>
                    </a:cubicBezTo>
                    <a:cubicBezTo>
                      <a:pt x="1349897" y="2717664"/>
                      <a:pt x="1372323" y="2751665"/>
                      <a:pt x="1394749" y="2785666"/>
                    </a:cubicBezTo>
                    <a:cubicBezTo>
                      <a:pt x="1472155" y="2905753"/>
                      <a:pt x="1549561" y="3025840"/>
                      <a:pt x="1626243" y="3145928"/>
                    </a:cubicBezTo>
                    <a:cubicBezTo>
                      <a:pt x="1632030" y="3155332"/>
                      <a:pt x="1637094" y="3158226"/>
                      <a:pt x="1647946" y="3152438"/>
                    </a:cubicBezTo>
                    <a:cubicBezTo>
                      <a:pt x="1712330" y="3114821"/>
                      <a:pt x="1776714" y="3077926"/>
                      <a:pt x="1841098" y="3040308"/>
                    </a:cubicBezTo>
                    <a:cubicBezTo>
                      <a:pt x="1846885" y="3036691"/>
                      <a:pt x="1852673" y="3033074"/>
                      <a:pt x="1851949" y="3023670"/>
                    </a:cubicBezTo>
                    <a:close/>
                    <a:moveTo>
                      <a:pt x="1250066" y="3382485"/>
                    </a:moveTo>
                    <a:cubicBezTo>
                      <a:pt x="1257300" y="3378868"/>
                      <a:pt x="1264534" y="3375251"/>
                      <a:pt x="1271045" y="3371634"/>
                    </a:cubicBezTo>
                    <a:cubicBezTo>
                      <a:pt x="1356408" y="3321718"/>
                      <a:pt x="1441772" y="3272526"/>
                      <a:pt x="1527135" y="3222610"/>
                    </a:cubicBezTo>
                    <a:cubicBezTo>
                      <a:pt x="1548114" y="3210312"/>
                      <a:pt x="1548114" y="3210312"/>
                      <a:pt x="1534369" y="3189333"/>
                    </a:cubicBezTo>
                    <a:cubicBezTo>
                      <a:pt x="1475772" y="3098905"/>
                      <a:pt x="1417175" y="3008478"/>
                      <a:pt x="1358578" y="2918774"/>
                    </a:cubicBezTo>
                    <a:cubicBezTo>
                      <a:pt x="1328195" y="2871752"/>
                      <a:pt x="1297811" y="2824730"/>
                      <a:pt x="1266704" y="2778431"/>
                    </a:cubicBezTo>
                    <a:cubicBezTo>
                      <a:pt x="1260917" y="2769750"/>
                      <a:pt x="1256577" y="2764686"/>
                      <a:pt x="1247896" y="2777708"/>
                    </a:cubicBezTo>
                    <a:cubicBezTo>
                      <a:pt x="1156745" y="2918774"/>
                      <a:pt x="1064871" y="3060564"/>
                      <a:pt x="972997" y="3201631"/>
                    </a:cubicBezTo>
                    <a:cubicBezTo>
                      <a:pt x="965039" y="3213929"/>
                      <a:pt x="965763" y="3219716"/>
                      <a:pt x="979508" y="3227674"/>
                    </a:cubicBezTo>
                    <a:cubicBezTo>
                      <a:pt x="1064871" y="3276143"/>
                      <a:pt x="1149511" y="3326058"/>
                      <a:pt x="1234151" y="3375251"/>
                    </a:cubicBezTo>
                    <a:cubicBezTo>
                      <a:pt x="1239215" y="3376698"/>
                      <a:pt x="1244278" y="3379591"/>
                      <a:pt x="1250066" y="3382485"/>
                    </a:cubicBezTo>
                    <a:close/>
                    <a:moveTo>
                      <a:pt x="2118891" y="2994010"/>
                    </a:moveTo>
                    <a:cubicBezTo>
                      <a:pt x="2114550" y="2996180"/>
                      <a:pt x="2109486" y="2998350"/>
                      <a:pt x="2105145" y="3001244"/>
                    </a:cubicBezTo>
                    <a:cubicBezTo>
                      <a:pt x="2062464" y="3025840"/>
                      <a:pt x="2019782" y="3051160"/>
                      <a:pt x="1977101" y="3075756"/>
                    </a:cubicBezTo>
                    <a:cubicBezTo>
                      <a:pt x="1946717" y="3093118"/>
                      <a:pt x="1947440" y="3093118"/>
                      <a:pt x="1952504" y="3127842"/>
                    </a:cubicBezTo>
                    <a:cubicBezTo>
                      <a:pt x="1971313" y="3258057"/>
                      <a:pt x="1988675" y="3388273"/>
                      <a:pt x="2004590" y="3518488"/>
                    </a:cubicBezTo>
                    <a:cubicBezTo>
                      <a:pt x="2016889" y="3619766"/>
                      <a:pt x="2029187" y="3721768"/>
                      <a:pt x="2041485" y="3823046"/>
                    </a:cubicBezTo>
                    <a:cubicBezTo>
                      <a:pt x="2043655" y="3838962"/>
                      <a:pt x="2050166" y="3849813"/>
                      <a:pt x="2064634" y="3857770"/>
                    </a:cubicBezTo>
                    <a:cubicBezTo>
                      <a:pt x="2108763" y="3882367"/>
                      <a:pt x="2152168" y="3908410"/>
                      <a:pt x="2195573" y="3933729"/>
                    </a:cubicBezTo>
                    <a:cubicBezTo>
                      <a:pt x="2222339" y="3948921"/>
                      <a:pt x="2249106" y="3964837"/>
                      <a:pt x="2275872" y="3980028"/>
                    </a:cubicBezTo>
                    <a:cubicBezTo>
                      <a:pt x="2278766" y="3981475"/>
                      <a:pt x="2282383" y="3984368"/>
                      <a:pt x="2286000" y="3982198"/>
                    </a:cubicBezTo>
                    <a:cubicBezTo>
                      <a:pt x="2289617" y="3980028"/>
                      <a:pt x="2288170" y="3975688"/>
                      <a:pt x="2287447" y="3972071"/>
                    </a:cubicBezTo>
                    <a:cubicBezTo>
                      <a:pt x="2285277" y="3958326"/>
                      <a:pt x="2283106" y="3943857"/>
                      <a:pt x="2280213" y="3930112"/>
                    </a:cubicBezTo>
                    <a:cubicBezTo>
                      <a:pt x="2236084" y="3671852"/>
                      <a:pt x="2193402" y="3412868"/>
                      <a:pt x="2152168" y="3154609"/>
                    </a:cubicBezTo>
                    <a:cubicBezTo>
                      <a:pt x="2144210" y="3106140"/>
                      <a:pt x="2135529" y="3057671"/>
                      <a:pt x="2126848" y="3008478"/>
                    </a:cubicBezTo>
                    <a:cubicBezTo>
                      <a:pt x="2126125" y="3003414"/>
                      <a:pt x="2126848" y="2996180"/>
                      <a:pt x="2118891" y="2994010"/>
                    </a:cubicBezTo>
                    <a:close/>
                    <a:moveTo>
                      <a:pt x="563542" y="3113374"/>
                    </a:moveTo>
                    <a:cubicBezTo>
                      <a:pt x="567159" y="3100352"/>
                      <a:pt x="559925" y="3097459"/>
                      <a:pt x="554138" y="3093841"/>
                    </a:cubicBezTo>
                    <a:cubicBezTo>
                      <a:pt x="504946" y="3065628"/>
                      <a:pt x="456477" y="3036691"/>
                      <a:pt x="407284" y="3008478"/>
                    </a:cubicBezTo>
                    <a:cubicBezTo>
                      <a:pt x="389922" y="2998350"/>
                      <a:pt x="389922" y="2999074"/>
                      <a:pt x="386305" y="3019329"/>
                    </a:cubicBezTo>
                    <a:cubicBezTo>
                      <a:pt x="334219" y="3331846"/>
                      <a:pt x="282856" y="3645086"/>
                      <a:pt x="230770" y="3957602"/>
                    </a:cubicBezTo>
                    <a:cubicBezTo>
                      <a:pt x="230047" y="3961943"/>
                      <a:pt x="226430" y="3967730"/>
                      <a:pt x="231494" y="3970624"/>
                    </a:cubicBezTo>
                    <a:cubicBezTo>
                      <a:pt x="235834" y="3973517"/>
                      <a:pt x="240175" y="3969177"/>
                      <a:pt x="244515" y="3967007"/>
                    </a:cubicBezTo>
                    <a:cubicBezTo>
                      <a:pt x="315410" y="3925772"/>
                      <a:pt x="386305" y="3884537"/>
                      <a:pt x="457923" y="3843302"/>
                    </a:cubicBezTo>
                    <a:cubicBezTo>
                      <a:pt x="466604" y="3838238"/>
                      <a:pt x="472392" y="3831004"/>
                      <a:pt x="473839" y="3820876"/>
                    </a:cubicBezTo>
                    <a:cubicBezTo>
                      <a:pt x="479626" y="3776024"/>
                      <a:pt x="486137" y="3731172"/>
                      <a:pt x="491924" y="3686321"/>
                    </a:cubicBezTo>
                    <a:cubicBezTo>
                      <a:pt x="505669" y="3575637"/>
                      <a:pt x="519414" y="3464231"/>
                      <a:pt x="533159" y="3353549"/>
                    </a:cubicBezTo>
                    <a:cubicBezTo>
                      <a:pt x="543287" y="3272526"/>
                      <a:pt x="554138" y="3191503"/>
                      <a:pt x="563542" y="3113374"/>
                    </a:cubicBezTo>
                    <a:close/>
                    <a:moveTo>
                      <a:pt x="2079103" y="2718387"/>
                    </a:moveTo>
                    <a:cubicBezTo>
                      <a:pt x="2006761" y="2282890"/>
                      <a:pt x="1935142" y="1849563"/>
                      <a:pt x="1862800" y="1411895"/>
                    </a:cubicBezTo>
                    <a:cubicBezTo>
                      <a:pt x="1828077" y="1446619"/>
                      <a:pt x="1796970" y="1478450"/>
                      <a:pt x="1765139" y="1508833"/>
                    </a:cubicBezTo>
                    <a:cubicBezTo>
                      <a:pt x="1752841" y="1521131"/>
                      <a:pt x="1749947" y="1534153"/>
                      <a:pt x="1752118" y="1550791"/>
                    </a:cubicBezTo>
                    <a:cubicBezTo>
                      <a:pt x="1761522" y="1621686"/>
                      <a:pt x="1770203" y="1692581"/>
                      <a:pt x="1779607" y="1763476"/>
                    </a:cubicBezTo>
                    <a:cubicBezTo>
                      <a:pt x="1794799" y="1881393"/>
                      <a:pt x="1809991" y="1999310"/>
                      <a:pt x="1825183" y="2117228"/>
                    </a:cubicBezTo>
                    <a:cubicBezTo>
                      <a:pt x="1838928" y="2225017"/>
                      <a:pt x="1856290" y="2332806"/>
                      <a:pt x="1865694" y="2441319"/>
                    </a:cubicBezTo>
                    <a:cubicBezTo>
                      <a:pt x="1870035" y="2491235"/>
                      <a:pt x="1885226" y="2533193"/>
                      <a:pt x="1925014" y="2565746"/>
                    </a:cubicBezTo>
                    <a:cubicBezTo>
                      <a:pt x="1949611" y="2586002"/>
                      <a:pt x="1970590" y="2610598"/>
                      <a:pt x="1993739" y="2633748"/>
                    </a:cubicBezTo>
                    <a:cubicBezTo>
                      <a:pt x="2020506" y="2661961"/>
                      <a:pt x="2045102" y="2693792"/>
                      <a:pt x="2079103" y="2718387"/>
                    </a:cubicBezTo>
                    <a:close/>
                    <a:moveTo>
                      <a:pt x="440561" y="2695962"/>
                    </a:moveTo>
                    <a:cubicBezTo>
                      <a:pt x="448519" y="2697409"/>
                      <a:pt x="450689" y="2693068"/>
                      <a:pt x="454306" y="2689451"/>
                    </a:cubicBezTo>
                    <a:cubicBezTo>
                      <a:pt x="514350" y="2628684"/>
                      <a:pt x="573670" y="2568640"/>
                      <a:pt x="633714" y="2507873"/>
                    </a:cubicBezTo>
                    <a:cubicBezTo>
                      <a:pt x="641672" y="2499916"/>
                      <a:pt x="645289" y="2490511"/>
                      <a:pt x="646735" y="2479660"/>
                    </a:cubicBezTo>
                    <a:cubicBezTo>
                      <a:pt x="660480" y="2366083"/>
                      <a:pt x="674949" y="2251783"/>
                      <a:pt x="689417" y="2138207"/>
                    </a:cubicBezTo>
                    <a:cubicBezTo>
                      <a:pt x="714013" y="1945777"/>
                      <a:pt x="738609" y="1754072"/>
                      <a:pt x="763206" y="1561643"/>
                    </a:cubicBezTo>
                    <a:cubicBezTo>
                      <a:pt x="765376" y="1547174"/>
                      <a:pt x="761759" y="1534876"/>
                      <a:pt x="750908" y="1524748"/>
                    </a:cubicBezTo>
                    <a:cubicBezTo>
                      <a:pt x="721971" y="1496535"/>
                      <a:pt x="693758" y="1467598"/>
                      <a:pt x="664821" y="1438662"/>
                    </a:cubicBezTo>
                    <a:cubicBezTo>
                      <a:pt x="661204" y="1435045"/>
                      <a:pt x="658310" y="1428534"/>
                      <a:pt x="651799" y="1430704"/>
                    </a:cubicBezTo>
                    <a:cubicBezTo>
                      <a:pt x="647459" y="1432151"/>
                      <a:pt x="647459" y="1438662"/>
                      <a:pt x="646735" y="1443726"/>
                    </a:cubicBezTo>
                    <a:cubicBezTo>
                      <a:pt x="619246" y="1609388"/>
                      <a:pt x="591756" y="1775774"/>
                      <a:pt x="564266" y="1941437"/>
                    </a:cubicBezTo>
                    <a:cubicBezTo>
                      <a:pt x="528095" y="2161356"/>
                      <a:pt x="491201" y="2381275"/>
                      <a:pt x="455030" y="2601194"/>
                    </a:cubicBezTo>
                    <a:cubicBezTo>
                      <a:pt x="450689" y="2633024"/>
                      <a:pt x="445625" y="2664131"/>
                      <a:pt x="440561" y="2695962"/>
                    </a:cubicBezTo>
                    <a:close/>
                    <a:moveTo>
                      <a:pt x="1945270" y="3768067"/>
                    </a:moveTo>
                    <a:cubicBezTo>
                      <a:pt x="1945270" y="3765173"/>
                      <a:pt x="1944547" y="3762280"/>
                      <a:pt x="1944547" y="3759386"/>
                    </a:cubicBezTo>
                    <a:cubicBezTo>
                      <a:pt x="1934419" y="3673299"/>
                      <a:pt x="1924291" y="3587212"/>
                      <a:pt x="1912716" y="3501126"/>
                    </a:cubicBezTo>
                    <a:cubicBezTo>
                      <a:pt x="1898248" y="3388273"/>
                      <a:pt x="1882333" y="3276143"/>
                      <a:pt x="1866418" y="3163289"/>
                    </a:cubicBezTo>
                    <a:cubicBezTo>
                      <a:pt x="1863524" y="3144481"/>
                      <a:pt x="1861354" y="3143757"/>
                      <a:pt x="1845438" y="3151715"/>
                    </a:cubicBezTo>
                    <a:cubicBezTo>
                      <a:pt x="1797693" y="3176311"/>
                      <a:pt x="1752118" y="3204524"/>
                      <a:pt x="1707266" y="3233461"/>
                    </a:cubicBezTo>
                    <a:cubicBezTo>
                      <a:pt x="1692074" y="3242865"/>
                      <a:pt x="1692797" y="3250823"/>
                      <a:pt x="1702202" y="3264568"/>
                    </a:cubicBezTo>
                    <a:cubicBezTo>
                      <a:pt x="1760075" y="3349931"/>
                      <a:pt x="1815055" y="3436742"/>
                      <a:pt x="1870035" y="3524275"/>
                    </a:cubicBezTo>
                    <a:cubicBezTo>
                      <a:pt x="1880886" y="3541637"/>
                      <a:pt x="1887397" y="3559723"/>
                      <a:pt x="1889567" y="3579255"/>
                    </a:cubicBezTo>
                    <a:cubicBezTo>
                      <a:pt x="1896801" y="3629894"/>
                      <a:pt x="1904035" y="3680533"/>
                      <a:pt x="1910546" y="3731172"/>
                    </a:cubicBezTo>
                    <a:cubicBezTo>
                      <a:pt x="1911270" y="3739130"/>
                      <a:pt x="1918504" y="3751428"/>
                      <a:pt x="1908376" y="3755045"/>
                    </a:cubicBezTo>
                    <a:cubicBezTo>
                      <a:pt x="1900418" y="3757939"/>
                      <a:pt x="1895354" y="3744917"/>
                      <a:pt x="1890290" y="3737683"/>
                    </a:cubicBezTo>
                    <a:cubicBezTo>
                      <a:pt x="1856290" y="3685597"/>
                      <a:pt x="1822289" y="3632788"/>
                      <a:pt x="1788289" y="3580701"/>
                    </a:cubicBezTo>
                    <a:cubicBezTo>
                      <a:pt x="1730415" y="3490998"/>
                      <a:pt x="1671818" y="3400571"/>
                      <a:pt x="1613945" y="3310867"/>
                    </a:cubicBezTo>
                    <a:cubicBezTo>
                      <a:pt x="1608158" y="3302186"/>
                      <a:pt x="1604540" y="3293505"/>
                      <a:pt x="1590795" y="3301462"/>
                    </a:cubicBezTo>
                    <a:cubicBezTo>
                      <a:pt x="1515560" y="3346314"/>
                      <a:pt x="1439601" y="3389719"/>
                      <a:pt x="1364366" y="3433848"/>
                    </a:cubicBezTo>
                    <a:cubicBezTo>
                      <a:pt x="1351344" y="3441082"/>
                      <a:pt x="1354961" y="3445422"/>
                      <a:pt x="1365089" y="3451210"/>
                    </a:cubicBezTo>
                    <a:cubicBezTo>
                      <a:pt x="1386792" y="3463508"/>
                      <a:pt x="1408494" y="3475806"/>
                      <a:pt x="1430197" y="3488827"/>
                    </a:cubicBezTo>
                    <a:cubicBezTo>
                      <a:pt x="1596583" y="3585765"/>
                      <a:pt x="1762245" y="3681980"/>
                      <a:pt x="1928632" y="3778918"/>
                    </a:cubicBezTo>
                    <a:cubicBezTo>
                      <a:pt x="1932972" y="3781812"/>
                      <a:pt x="1937313" y="3786876"/>
                      <a:pt x="1943100" y="3783982"/>
                    </a:cubicBezTo>
                    <a:cubicBezTo>
                      <a:pt x="1948164" y="3779641"/>
                      <a:pt x="1944547" y="3773131"/>
                      <a:pt x="1945270" y="3768067"/>
                    </a:cubicBezTo>
                    <a:close/>
                    <a:moveTo>
                      <a:pt x="1660967" y="1814839"/>
                    </a:moveTo>
                    <a:cubicBezTo>
                      <a:pt x="1650839" y="1809775"/>
                      <a:pt x="1650116" y="1802541"/>
                      <a:pt x="1647946" y="1796753"/>
                    </a:cubicBezTo>
                    <a:cubicBezTo>
                      <a:pt x="1634201" y="1762753"/>
                      <a:pt x="1621179" y="1728029"/>
                      <a:pt x="1607434" y="1694028"/>
                    </a:cubicBezTo>
                    <a:cubicBezTo>
                      <a:pt x="1600200" y="1675219"/>
                      <a:pt x="1600200" y="1675219"/>
                      <a:pt x="1585732" y="1689688"/>
                    </a:cubicBezTo>
                    <a:cubicBezTo>
                      <a:pt x="1528582" y="1747561"/>
                      <a:pt x="1472155" y="1804711"/>
                      <a:pt x="1415005" y="1862584"/>
                    </a:cubicBezTo>
                    <a:cubicBezTo>
                      <a:pt x="1386792" y="1890798"/>
                      <a:pt x="1358578" y="1919011"/>
                      <a:pt x="1330365" y="1947224"/>
                    </a:cubicBezTo>
                    <a:cubicBezTo>
                      <a:pt x="1323131" y="1954458"/>
                      <a:pt x="1320961" y="1959522"/>
                      <a:pt x="1328918" y="1968204"/>
                    </a:cubicBezTo>
                    <a:cubicBezTo>
                      <a:pt x="1390409" y="2029694"/>
                      <a:pt x="1451899" y="2091185"/>
                      <a:pt x="1513390" y="2152675"/>
                    </a:cubicBezTo>
                    <a:cubicBezTo>
                      <a:pt x="1522071" y="2161356"/>
                      <a:pt x="1526411" y="2158462"/>
                      <a:pt x="1532199" y="2149058"/>
                    </a:cubicBezTo>
                    <a:cubicBezTo>
                      <a:pt x="1545944" y="2127356"/>
                      <a:pt x="1559689" y="2105653"/>
                      <a:pt x="1574157" y="2084674"/>
                    </a:cubicBezTo>
                    <a:cubicBezTo>
                      <a:pt x="1604540" y="2037651"/>
                      <a:pt x="1634924" y="1990629"/>
                      <a:pt x="1666031" y="1944330"/>
                    </a:cubicBezTo>
                    <a:cubicBezTo>
                      <a:pt x="1668201" y="1940713"/>
                      <a:pt x="1671095" y="1934926"/>
                      <a:pt x="1676882" y="1936373"/>
                    </a:cubicBezTo>
                    <a:cubicBezTo>
                      <a:pt x="1681946" y="1937820"/>
                      <a:pt x="1681946" y="1944330"/>
                      <a:pt x="1682670" y="1948671"/>
                    </a:cubicBezTo>
                    <a:cubicBezTo>
                      <a:pt x="1687010" y="1981948"/>
                      <a:pt x="1689180" y="2015949"/>
                      <a:pt x="1695691" y="2049226"/>
                    </a:cubicBezTo>
                    <a:cubicBezTo>
                      <a:pt x="1700755" y="2075269"/>
                      <a:pt x="1693521" y="2095525"/>
                      <a:pt x="1679776" y="2115781"/>
                    </a:cubicBezTo>
                    <a:cubicBezTo>
                      <a:pt x="1655903" y="2150505"/>
                      <a:pt x="1634201" y="2186675"/>
                      <a:pt x="1610328" y="2222123"/>
                    </a:cubicBezTo>
                    <a:cubicBezTo>
                      <a:pt x="1601647" y="2235145"/>
                      <a:pt x="1602370" y="2243102"/>
                      <a:pt x="1613945" y="2253954"/>
                    </a:cubicBezTo>
                    <a:cubicBezTo>
                      <a:pt x="1664584" y="2303869"/>
                      <a:pt x="1714500" y="2353785"/>
                      <a:pt x="1764416" y="2404424"/>
                    </a:cubicBezTo>
                    <a:cubicBezTo>
                      <a:pt x="1766586" y="2406595"/>
                      <a:pt x="1768756" y="2411659"/>
                      <a:pt x="1774544" y="2409488"/>
                    </a:cubicBezTo>
                    <a:cubicBezTo>
                      <a:pt x="1760799" y="2298082"/>
                      <a:pt x="1746330" y="2186675"/>
                      <a:pt x="1732585" y="2074546"/>
                    </a:cubicBezTo>
                    <a:cubicBezTo>
                      <a:pt x="1718840" y="1965310"/>
                      <a:pt x="1704372" y="1856074"/>
                      <a:pt x="1690627" y="1747561"/>
                    </a:cubicBezTo>
                    <a:cubicBezTo>
                      <a:pt x="1685563" y="1706326"/>
                      <a:pt x="1679776" y="1665091"/>
                      <a:pt x="1674712" y="1623856"/>
                    </a:cubicBezTo>
                    <a:cubicBezTo>
                      <a:pt x="1673265" y="1610112"/>
                      <a:pt x="1668201" y="1610835"/>
                      <a:pt x="1659520" y="1618069"/>
                    </a:cubicBezTo>
                    <a:cubicBezTo>
                      <a:pt x="1649392" y="1626027"/>
                      <a:pt x="1644328" y="1636155"/>
                      <a:pt x="1645775" y="1649176"/>
                    </a:cubicBezTo>
                    <a:cubicBezTo>
                      <a:pt x="1648669" y="1675943"/>
                      <a:pt x="1652286" y="1701985"/>
                      <a:pt x="1655180" y="1728752"/>
                    </a:cubicBezTo>
                    <a:cubicBezTo>
                      <a:pt x="1655180" y="1756242"/>
                      <a:pt x="1661690" y="1783732"/>
                      <a:pt x="1660967" y="1814839"/>
                    </a:cubicBezTo>
                    <a:close/>
                    <a:moveTo>
                      <a:pt x="751631" y="2384892"/>
                    </a:moveTo>
                    <a:cubicBezTo>
                      <a:pt x="758142" y="2384892"/>
                      <a:pt x="759589" y="2381275"/>
                      <a:pt x="762482" y="2378381"/>
                    </a:cubicBezTo>
                    <a:cubicBezTo>
                      <a:pt x="807334" y="2333530"/>
                      <a:pt x="852186" y="2287954"/>
                      <a:pt x="897761" y="2243102"/>
                    </a:cubicBezTo>
                    <a:cubicBezTo>
                      <a:pt x="908613" y="2232251"/>
                      <a:pt x="909336" y="2225017"/>
                      <a:pt x="901378" y="2212719"/>
                    </a:cubicBezTo>
                    <a:cubicBezTo>
                      <a:pt x="876782" y="2176548"/>
                      <a:pt x="853633" y="2139653"/>
                      <a:pt x="829760" y="2103482"/>
                    </a:cubicBezTo>
                    <a:cubicBezTo>
                      <a:pt x="821802" y="2091185"/>
                      <a:pt x="818185" y="2079610"/>
                      <a:pt x="820356" y="2065141"/>
                    </a:cubicBezTo>
                    <a:cubicBezTo>
                      <a:pt x="824696" y="2031864"/>
                      <a:pt x="828313" y="1999310"/>
                      <a:pt x="833377" y="1966033"/>
                    </a:cubicBezTo>
                    <a:cubicBezTo>
                      <a:pt x="834824" y="1955905"/>
                      <a:pt x="829760" y="1939990"/>
                      <a:pt x="840611" y="1937820"/>
                    </a:cubicBezTo>
                    <a:cubicBezTo>
                      <a:pt x="849292" y="1936373"/>
                      <a:pt x="854356" y="1952288"/>
                      <a:pt x="860144" y="1960969"/>
                    </a:cubicBezTo>
                    <a:cubicBezTo>
                      <a:pt x="899208" y="2020289"/>
                      <a:pt x="936102" y="2081780"/>
                      <a:pt x="977337" y="2140377"/>
                    </a:cubicBezTo>
                    <a:cubicBezTo>
                      <a:pt x="984571" y="2151228"/>
                      <a:pt x="989635" y="2151951"/>
                      <a:pt x="998316" y="2141824"/>
                    </a:cubicBezTo>
                    <a:cubicBezTo>
                      <a:pt x="1010615" y="2127356"/>
                      <a:pt x="1024359" y="2114334"/>
                      <a:pt x="1038104" y="2100589"/>
                    </a:cubicBezTo>
                    <a:cubicBezTo>
                      <a:pt x="1080786" y="2057184"/>
                      <a:pt x="1123468" y="2014502"/>
                      <a:pt x="1166873" y="1971821"/>
                    </a:cubicBezTo>
                    <a:cubicBezTo>
                      <a:pt x="1177724" y="1960969"/>
                      <a:pt x="1177724" y="1954458"/>
                      <a:pt x="1166873" y="1944330"/>
                    </a:cubicBezTo>
                    <a:cubicBezTo>
                      <a:pt x="1153851" y="1932756"/>
                      <a:pt x="1142277" y="1919734"/>
                      <a:pt x="1129978" y="1907436"/>
                    </a:cubicBezTo>
                    <a:cubicBezTo>
                      <a:pt x="1062701" y="1839435"/>
                      <a:pt x="995423" y="1771434"/>
                      <a:pt x="928145" y="1702709"/>
                    </a:cubicBezTo>
                    <a:cubicBezTo>
                      <a:pt x="912230" y="1686794"/>
                      <a:pt x="910060" y="1687517"/>
                      <a:pt x="902825" y="1708496"/>
                    </a:cubicBezTo>
                    <a:cubicBezTo>
                      <a:pt x="891974" y="1736710"/>
                      <a:pt x="881123" y="1764923"/>
                      <a:pt x="867378" y="1792413"/>
                    </a:cubicBezTo>
                    <a:cubicBezTo>
                      <a:pt x="865208" y="1796753"/>
                      <a:pt x="864484" y="1804711"/>
                      <a:pt x="857973" y="1803264"/>
                    </a:cubicBezTo>
                    <a:cubicBezTo>
                      <a:pt x="852186" y="1801817"/>
                      <a:pt x="854356" y="1793860"/>
                      <a:pt x="855080" y="1788796"/>
                    </a:cubicBezTo>
                    <a:cubicBezTo>
                      <a:pt x="860144" y="1749008"/>
                      <a:pt x="864484" y="1708496"/>
                      <a:pt x="870272" y="1668708"/>
                    </a:cubicBezTo>
                    <a:cubicBezTo>
                      <a:pt x="872442" y="1654963"/>
                      <a:pt x="869548" y="1644112"/>
                      <a:pt x="860144" y="1634708"/>
                    </a:cubicBezTo>
                    <a:cubicBezTo>
                      <a:pt x="856527" y="1631814"/>
                      <a:pt x="854356" y="1626027"/>
                      <a:pt x="849292" y="1626750"/>
                    </a:cubicBezTo>
                    <a:cubicBezTo>
                      <a:pt x="843505" y="1628197"/>
                      <a:pt x="844952" y="1634708"/>
                      <a:pt x="844228" y="1639049"/>
                    </a:cubicBezTo>
                    <a:cubicBezTo>
                      <a:pt x="834101" y="1712114"/>
                      <a:pt x="824696" y="1785179"/>
                      <a:pt x="815292" y="1858244"/>
                    </a:cubicBezTo>
                    <a:cubicBezTo>
                      <a:pt x="795036" y="2013779"/>
                      <a:pt x="775504" y="2170037"/>
                      <a:pt x="756695" y="2325572"/>
                    </a:cubicBezTo>
                    <a:cubicBezTo>
                      <a:pt x="752354" y="2345104"/>
                      <a:pt x="747290" y="2364636"/>
                      <a:pt x="751631" y="2384892"/>
                    </a:cubicBezTo>
                    <a:close/>
                    <a:moveTo>
                      <a:pt x="1465644" y="2250337"/>
                    </a:moveTo>
                    <a:cubicBezTo>
                      <a:pt x="1465644" y="2243102"/>
                      <a:pt x="1460580" y="2239485"/>
                      <a:pt x="1456963" y="2235868"/>
                    </a:cubicBezTo>
                    <a:cubicBezTo>
                      <a:pt x="1391856" y="2170761"/>
                      <a:pt x="1326748" y="2104929"/>
                      <a:pt x="1261640" y="2039822"/>
                    </a:cubicBezTo>
                    <a:cubicBezTo>
                      <a:pt x="1252959" y="2031141"/>
                      <a:pt x="1247896" y="2029694"/>
                      <a:pt x="1238491" y="2039098"/>
                    </a:cubicBezTo>
                    <a:cubicBezTo>
                      <a:pt x="1177001" y="2102036"/>
                      <a:pt x="1114787" y="2164250"/>
                      <a:pt x="1051849" y="2226463"/>
                    </a:cubicBezTo>
                    <a:cubicBezTo>
                      <a:pt x="1043168" y="2235145"/>
                      <a:pt x="1041721" y="2242379"/>
                      <a:pt x="1048956" y="2252507"/>
                    </a:cubicBezTo>
                    <a:cubicBezTo>
                      <a:pt x="1114787" y="2354508"/>
                      <a:pt x="1181341" y="2456511"/>
                      <a:pt x="1246449" y="2558512"/>
                    </a:cubicBezTo>
                    <a:cubicBezTo>
                      <a:pt x="1254406" y="2570811"/>
                      <a:pt x="1258747" y="2571534"/>
                      <a:pt x="1267428" y="2558512"/>
                    </a:cubicBezTo>
                    <a:cubicBezTo>
                      <a:pt x="1330365" y="2460128"/>
                      <a:pt x="1394749" y="2361743"/>
                      <a:pt x="1458410" y="2263358"/>
                    </a:cubicBezTo>
                    <a:cubicBezTo>
                      <a:pt x="1461304" y="2259017"/>
                      <a:pt x="1463474" y="2253954"/>
                      <a:pt x="1465644" y="2250337"/>
                    </a:cubicBezTo>
                    <a:close/>
                    <a:moveTo>
                      <a:pt x="1148787" y="3438912"/>
                    </a:moveTo>
                    <a:cubicBezTo>
                      <a:pt x="1072829" y="3394783"/>
                      <a:pt x="1001210" y="3353549"/>
                      <a:pt x="930315" y="3311590"/>
                    </a:cubicBezTo>
                    <a:cubicBezTo>
                      <a:pt x="909336" y="3299292"/>
                      <a:pt x="909336" y="3299292"/>
                      <a:pt x="896314" y="3319548"/>
                    </a:cubicBezTo>
                    <a:cubicBezTo>
                      <a:pt x="810228" y="3451210"/>
                      <a:pt x="724141" y="3582148"/>
                      <a:pt x="638778" y="3713811"/>
                    </a:cubicBezTo>
                    <a:cubicBezTo>
                      <a:pt x="633714" y="3721768"/>
                      <a:pt x="628650" y="3730449"/>
                      <a:pt x="623586" y="3738406"/>
                    </a:cubicBezTo>
                    <a:cubicBezTo>
                      <a:pt x="625033" y="3739853"/>
                      <a:pt x="625756" y="3740577"/>
                      <a:pt x="627203" y="3742024"/>
                    </a:cubicBezTo>
                    <a:cubicBezTo>
                      <a:pt x="802270" y="3647256"/>
                      <a:pt x="975167" y="3545978"/>
                      <a:pt x="1148787" y="3438912"/>
                    </a:cubicBezTo>
                    <a:close/>
                    <a:moveTo>
                      <a:pt x="700992" y="1118911"/>
                    </a:moveTo>
                    <a:cubicBezTo>
                      <a:pt x="707502" y="1114570"/>
                      <a:pt x="709673" y="1113847"/>
                      <a:pt x="711120" y="1111677"/>
                    </a:cubicBezTo>
                    <a:cubicBezTo>
                      <a:pt x="749461" y="1071889"/>
                      <a:pt x="788525" y="1032824"/>
                      <a:pt x="826866" y="993036"/>
                    </a:cubicBezTo>
                    <a:cubicBezTo>
                      <a:pt x="834824" y="985079"/>
                      <a:pt x="837718" y="974951"/>
                      <a:pt x="839165" y="964100"/>
                    </a:cubicBezTo>
                    <a:cubicBezTo>
                      <a:pt x="863761" y="773841"/>
                      <a:pt x="888357" y="583582"/>
                      <a:pt x="912953" y="393323"/>
                    </a:cubicBezTo>
                    <a:cubicBezTo>
                      <a:pt x="915123" y="376684"/>
                      <a:pt x="911506" y="362939"/>
                      <a:pt x="898485" y="352088"/>
                    </a:cubicBezTo>
                    <a:cubicBezTo>
                      <a:pt x="885463" y="340513"/>
                      <a:pt x="873165" y="326769"/>
                      <a:pt x="860144" y="314470"/>
                    </a:cubicBezTo>
                    <a:cubicBezTo>
                      <a:pt x="853633" y="308683"/>
                      <a:pt x="848569" y="296385"/>
                      <a:pt x="839888" y="299279"/>
                    </a:cubicBezTo>
                    <a:cubicBezTo>
                      <a:pt x="831930" y="302172"/>
                      <a:pt x="834101" y="315194"/>
                      <a:pt x="832654" y="323151"/>
                    </a:cubicBezTo>
                    <a:cubicBezTo>
                      <a:pt x="797206" y="535113"/>
                      <a:pt x="762482" y="747798"/>
                      <a:pt x="727035" y="959759"/>
                    </a:cubicBezTo>
                    <a:cubicBezTo>
                      <a:pt x="718354" y="1011122"/>
                      <a:pt x="710396" y="1062484"/>
                      <a:pt x="700992" y="1118911"/>
                    </a:cubicBezTo>
                    <a:close/>
                    <a:moveTo>
                      <a:pt x="1577774" y="896098"/>
                    </a:moveTo>
                    <a:cubicBezTo>
                      <a:pt x="1558242" y="740564"/>
                      <a:pt x="1539433" y="590816"/>
                      <a:pt x="1520624" y="436728"/>
                    </a:cubicBezTo>
                    <a:cubicBezTo>
                      <a:pt x="1511220" y="444686"/>
                      <a:pt x="1506156" y="449750"/>
                      <a:pt x="1501092" y="454814"/>
                    </a:cubicBezTo>
                    <a:cubicBezTo>
                      <a:pt x="1448282" y="507623"/>
                      <a:pt x="1395473" y="561156"/>
                      <a:pt x="1342663" y="613965"/>
                    </a:cubicBezTo>
                    <a:cubicBezTo>
                      <a:pt x="1323131" y="633498"/>
                      <a:pt x="1323854" y="640008"/>
                      <a:pt x="1342663" y="659541"/>
                    </a:cubicBezTo>
                    <a:cubicBezTo>
                      <a:pt x="1390409" y="708010"/>
                      <a:pt x="1437431" y="755755"/>
                      <a:pt x="1485177" y="804224"/>
                    </a:cubicBezTo>
                    <a:cubicBezTo>
                      <a:pt x="1514837" y="833884"/>
                      <a:pt x="1544497" y="862821"/>
                      <a:pt x="1577774" y="896098"/>
                    </a:cubicBezTo>
                    <a:close/>
                    <a:moveTo>
                      <a:pt x="1138659" y="828097"/>
                    </a:moveTo>
                    <a:cubicBezTo>
                      <a:pt x="1137213" y="827374"/>
                      <a:pt x="1136489" y="826650"/>
                      <a:pt x="1135042" y="825203"/>
                    </a:cubicBezTo>
                    <a:cubicBezTo>
                      <a:pt x="1132872" y="826650"/>
                      <a:pt x="1129978" y="828097"/>
                      <a:pt x="1128532" y="830267"/>
                    </a:cubicBezTo>
                    <a:cubicBezTo>
                      <a:pt x="1064147" y="893928"/>
                      <a:pt x="1001934" y="959036"/>
                      <a:pt x="936102" y="1021250"/>
                    </a:cubicBezTo>
                    <a:cubicBezTo>
                      <a:pt x="923081" y="1032824"/>
                      <a:pt x="917294" y="1048739"/>
                      <a:pt x="915847" y="1065378"/>
                    </a:cubicBezTo>
                    <a:cubicBezTo>
                      <a:pt x="912953" y="1089251"/>
                      <a:pt x="910060" y="1112400"/>
                      <a:pt x="907166" y="1136273"/>
                    </a:cubicBezTo>
                    <a:cubicBezTo>
                      <a:pt x="892697" y="1249126"/>
                      <a:pt x="877506" y="1362703"/>
                      <a:pt x="863037" y="1475556"/>
                    </a:cubicBezTo>
                    <a:cubicBezTo>
                      <a:pt x="861590" y="1488577"/>
                      <a:pt x="863761" y="1500875"/>
                      <a:pt x="875335" y="1508833"/>
                    </a:cubicBezTo>
                    <a:cubicBezTo>
                      <a:pt x="879676" y="1511727"/>
                      <a:pt x="884016" y="1516791"/>
                      <a:pt x="889804" y="1513897"/>
                    </a:cubicBezTo>
                    <a:cubicBezTo>
                      <a:pt x="894868" y="1511727"/>
                      <a:pt x="893421" y="1505216"/>
                      <a:pt x="893421" y="1500875"/>
                    </a:cubicBezTo>
                    <a:cubicBezTo>
                      <a:pt x="899208" y="1454577"/>
                      <a:pt x="902102" y="1406831"/>
                      <a:pt x="920911" y="1363426"/>
                    </a:cubicBezTo>
                    <a:cubicBezTo>
                      <a:pt x="982401" y="1222360"/>
                      <a:pt x="1037381" y="1078400"/>
                      <a:pt x="1095978" y="935886"/>
                    </a:cubicBezTo>
                    <a:cubicBezTo>
                      <a:pt x="1109723" y="901162"/>
                      <a:pt x="1124191" y="864268"/>
                      <a:pt x="1138659" y="828097"/>
                    </a:cubicBezTo>
                    <a:close/>
                    <a:moveTo>
                      <a:pt x="570053" y="3776024"/>
                    </a:moveTo>
                    <a:cubicBezTo>
                      <a:pt x="589585" y="3769514"/>
                      <a:pt x="604054" y="3761556"/>
                      <a:pt x="606224" y="3739853"/>
                    </a:cubicBezTo>
                    <a:cubicBezTo>
                      <a:pt x="610565" y="3696448"/>
                      <a:pt x="616352" y="3653767"/>
                      <a:pt x="621416" y="3610362"/>
                    </a:cubicBezTo>
                    <a:cubicBezTo>
                      <a:pt x="625756" y="3573467"/>
                      <a:pt x="631544" y="3537296"/>
                      <a:pt x="654693" y="3506190"/>
                    </a:cubicBezTo>
                    <a:cubicBezTo>
                      <a:pt x="669885" y="3485934"/>
                      <a:pt x="683630" y="3464231"/>
                      <a:pt x="697375" y="3442529"/>
                    </a:cubicBezTo>
                    <a:cubicBezTo>
                      <a:pt x="735716" y="3382485"/>
                      <a:pt x="774780" y="3322441"/>
                      <a:pt x="813121" y="3262398"/>
                    </a:cubicBezTo>
                    <a:cubicBezTo>
                      <a:pt x="817462" y="3255163"/>
                      <a:pt x="823249" y="3248653"/>
                      <a:pt x="811675" y="3242142"/>
                    </a:cubicBezTo>
                    <a:cubicBezTo>
                      <a:pt x="761035" y="3213205"/>
                      <a:pt x="711120" y="3183545"/>
                      <a:pt x="660480" y="3154609"/>
                    </a:cubicBezTo>
                    <a:cubicBezTo>
                      <a:pt x="652523" y="3149545"/>
                      <a:pt x="648182" y="3149545"/>
                      <a:pt x="646735" y="3161119"/>
                    </a:cubicBezTo>
                    <a:cubicBezTo>
                      <a:pt x="641672" y="3206694"/>
                      <a:pt x="635161" y="3251546"/>
                      <a:pt x="629373" y="3297122"/>
                    </a:cubicBezTo>
                    <a:cubicBezTo>
                      <a:pt x="615628" y="3408528"/>
                      <a:pt x="601160" y="3519935"/>
                      <a:pt x="587415" y="3631341"/>
                    </a:cubicBezTo>
                    <a:cubicBezTo>
                      <a:pt x="581628" y="3679087"/>
                      <a:pt x="575841" y="3726832"/>
                      <a:pt x="570053" y="3776024"/>
                    </a:cubicBezTo>
                    <a:close/>
                    <a:moveTo>
                      <a:pt x="1385345" y="849076"/>
                    </a:moveTo>
                    <a:cubicBezTo>
                      <a:pt x="1385345" y="849076"/>
                      <a:pt x="1386792" y="852693"/>
                      <a:pt x="1388239" y="856310"/>
                    </a:cubicBezTo>
                    <a:cubicBezTo>
                      <a:pt x="1449006" y="1006058"/>
                      <a:pt x="1509773" y="1155082"/>
                      <a:pt x="1569816" y="1304829"/>
                    </a:cubicBezTo>
                    <a:cubicBezTo>
                      <a:pt x="1587178" y="1348234"/>
                      <a:pt x="1609604" y="1390193"/>
                      <a:pt x="1616115" y="1437938"/>
                    </a:cubicBezTo>
                    <a:cubicBezTo>
                      <a:pt x="1618285" y="1456023"/>
                      <a:pt x="1619732" y="1474833"/>
                      <a:pt x="1622626" y="1492918"/>
                    </a:cubicBezTo>
                    <a:cubicBezTo>
                      <a:pt x="1623349" y="1497258"/>
                      <a:pt x="1623349" y="1507386"/>
                      <a:pt x="1630583" y="1502322"/>
                    </a:cubicBezTo>
                    <a:cubicBezTo>
                      <a:pt x="1642158" y="1494365"/>
                      <a:pt x="1653009" y="1484960"/>
                      <a:pt x="1650839" y="1467598"/>
                    </a:cubicBezTo>
                    <a:cubicBezTo>
                      <a:pt x="1635647" y="1343894"/>
                      <a:pt x="1619732" y="1220189"/>
                      <a:pt x="1605264" y="1095762"/>
                    </a:cubicBezTo>
                    <a:cubicBezTo>
                      <a:pt x="1602370" y="1068995"/>
                      <a:pt x="1591519" y="1049463"/>
                      <a:pt x="1572710" y="1030654"/>
                    </a:cubicBezTo>
                    <a:cubicBezTo>
                      <a:pt x="1532199" y="992313"/>
                      <a:pt x="1493134" y="952525"/>
                      <a:pt x="1452623" y="913460"/>
                    </a:cubicBezTo>
                    <a:cubicBezTo>
                      <a:pt x="1430920" y="891034"/>
                      <a:pt x="1407047" y="869332"/>
                      <a:pt x="1385345" y="849076"/>
                    </a:cubicBezTo>
                    <a:close/>
                    <a:moveTo>
                      <a:pt x="938273" y="877289"/>
                    </a:moveTo>
                    <a:cubicBezTo>
                      <a:pt x="944783" y="872949"/>
                      <a:pt x="946954" y="871502"/>
                      <a:pt x="948401" y="870055"/>
                    </a:cubicBezTo>
                    <a:cubicBezTo>
                      <a:pt x="1022189" y="795543"/>
                      <a:pt x="1095254" y="721031"/>
                      <a:pt x="1169766" y="647243"/>
                    </a:cubicBezTo>
                    <a:cubicBezTo>
                      <a:pt x="1179171" y="637838"/>
                      <a:pt x="1176277" y="632051"/>
                      <a:pt x="1168320" y="624093"/>
                    </a:cubicBezTo>
                    <a:cubicBezTo>
                      <a:pt x="1114787" y="570560"/>
                      <a:pt x="1061254" y="517027"/>
                      <a:pt x="1008444" y="463494"/>
                    </a:cubicBezTo>
                    <a:cubicBezTo>
                      <a:pt x="1004827" y="459877"/>
                      <a:pt x="1002657" y="454090"/>
                      <a:pt x="994699" y="456260"/>
                    </a:cubicBezTo>
                    <a:cubicBezTo>
                      <a:pt x="975167" y="594433"/>
                      <a:pt x="957082" y="733329"/>
                      <a:pt x="938273" y="877289"/>
                    </a:cubicBezTo>
                    <a:close/>
                    <a:moveTo>
                      <a:pt x="619246" y="2677876"/>
                    </a:moveTo>
                    <a:cubicBezTo>
                      <a:pt x="619246" y="2675706"/>
                      <a:pt x="621416" y="2670642"/>
                      <a:pt x="617075" y="2669919"/>
                    </a:cubicBezTo>
                    <a:cubicBezTo>
                      <a:pt x="610565" y="2668472"/>
                      <a:pt x="607671" y="2674259"/>
                      <a:pt x="604054" y="2677876"/>
                    </a:cubicBezTo>
                    <a:cubicBezTo>
                      <a:pt x="542563" y="2740090"/>
                      <a:pt x="481073" y="2802304"/>
                      <a:pt x="420306" y="2864518"/>
                    </a:cubicBezTo>
                    <a:cubicBezTo>
                      <a:pt x="418135" y="2866688"/>
                      <a:pt x="415965" y="2868859"/>
                      <a:pt x="414518" y="2871029"/>
                    </a:cubicBezTo>
                    <a:cubicBezTo>
                      <a:pt x="404390" y="2885497"/>
                      <a:pt x="405837" y="2892731"/>
                      <a:pt x="421029" y="2901412"/>
                    </a:cubicBezTo>
                    <a:cubicBezTo>
                      <a:pt x="469498" y="2929626"/>
                      <a:pt x="517967" y="2957115"/>
                      <a:pt x="565713" y="2986052"/>
                    </a:cubicBezTo>
                    <a:cubicBezTo>
                      <a:pt x="576564" y="2992563"/>
                      <a:pt x="580181" y="2992563"/>
                      <a:pt x="582351" y="2978095"/>
                    </a:cubicBezTo>
                    <a:cubicBezTo>
                      <a:pt x="593926" y="2878263"/>
                      <a:pt x="606947" y="2778431"/>
                      <a:pt x="619246" y="2677876"/>
                    </a:cubicBezTo>
                    <a:close/>
                    <a:moveTo>
                      <a:pt x="1900418" y="2686557"/>
                    </a:moveTo>
                    <a:cubicBezTo>
                      <a:pt x="1897525" y="2689451"/>
                      <a:pt x="1898248" y="2692345"/>
                      <a:pt x="1898971" y="2695238"/>
                    </a:cubicBezTo>
                    <a:cubicBezTo>
                      <a:pt x="1910546" y="2785666"/>
                      <a:pt x="1922121" y="2876816"/>
                      <a:pt x="1933696" y="2967967"/>
                    </a:cubicBezTo>
                    <a:cubicBezTo>
                      <a:pt x="1935866" y="2983159"/>
                      <a:pt x="1941653" y="2982435"/>
                      <a:pt x="1952504" y="2975924"/>
                    </a:cubicBezTo>
                    <a:cubicBezTo>
                      <a:pt x="1997356" y="2949158"/>
                      <a:pt x="2042932" y="2923115"/>
                      <a:pt x="2088507" y="2897072"/>
                    </a:cubicBezTo>
                    <a:cubicBezTo>
                      <a:pt x="2100805" y="2890561"/>
                      <a:pt x="2102252" y="2885497"/>
                      <a:pt x="2091400" y="2875369"/>
                    </a:cubicBezTo>
                    <a:cubicBezTo>
                      <a:pt x="2032080" y="2816049"/>
                      <a:pt x="1973483" y="2756005"/>
                      <a:pt x="1914887" y="2696685"/>
                    </a:cubicBezTo>
                    <a:cubicBezTo>
                      <a:pt x="1909823" y="2692345"/>
                      <a:pt x="1906929" y="2686557"/>
                      <a:pt x="1900418" y="2686557"/>
                    </a:cubicBezTo>
                    <a:close/>
                    <a:moveTo>
                      <a:pt x="813121" y="1156529"/>
                    </a:moveTo>
                    <a:cubicBezTo>
                      <a:pt x="811675" y="1155805"/>
                      <a:pt x="810228" y="1155805"/>
                      <a:pt x="808781" y="1155082"/>
                    </a:cubicBezTo>
                    <a:cubicBezTo>
                      <a:pt x="766099" y="1197040"/>
                      <a:pt x="722694" y="1238998"/>
                      <a:pt x="680013" y="1280957"/>
                    </a:cubicBezTo>
                    <a:cubicBezTo>
                      <a:pt x="668438" y="1292531"/>
                      <a:pt x="669885" y="1304106"/>
                      <a:pt x="680736" y="1314957"/>
                    </a:cubicBezTo>
                    <a:cubicBezTo>
                      <a:pt x="708949" y="1343170"/>
                      <a:pt x="737163" y="1371384"/>
                      <a:pt x="764653" y="1399597"/>
                    </a:cubicBezTo>
                    <a:cubicBezTo>
                      <a:pt x="768270" y="1403214"/>
                      <a:pt x="771163" y="1408278"/>
                      <a:pt x="775504" y="1407555"/>
                    </a:cubicBezTo>
                    <a:cubicBezTo>
                      <a:pt x="782015" y="1406108"/>
                      <a:pt x="781291" y="1398874"/>
                      <a:pt x="782015" y="1394533"/>
                    </a:cubicBezTo>
                    <a:cubicBezTo>
                      <a:pt x="788525" y="1352575"/>
                      <a:pt x="795036" y="1309893"/>
                      <a:pt x="800823" y="1267935"/>
                    </a:cubicBezTo>
                    <a:cubicBezTo>
                      <a:pt x="806611" y="1231041"/>
                      <a:pt x="809504" y="1193423"/>
                      <a:pt x="813121" y="1156529"/>
                    </a:cubicBezTo>
                    <a:close/>
                    <a:moveTo>
                      <a:pt x="1732585" y="1400321"/>
                    </a:moveTo>
                    <a:cubicBezTo>
                      <a:pt x="1765863" y="1364873"/>
                      <a:pt x="1795523" y="1333766"/>
                      <a:pt x="1825183" y="1302659"/>
                    </a:cubicBezTo>
                    <a:cubicBezTo>
                      <a:pt x="1833141" y="1294701"/>
                      <a:pt x="1828077" y="1289637"/>
                      <a:pt x="1822289" y="1283850"/>
                    </a:cubicBezTo>
                    <a:cubicBezTo>
                      <a:pt x="1788289" y="1249849"/>
                      <a:pt x="1754288" y="1215849"/>
                      <a:pt x="1720287" y="1181848"/>
                    </a:cubicBezTo>
                    <a:cubicBezTo>
                      <a:pt x="1716670" y="1178231"/>
                      <a:pt x="1713053" y="1170997"/>
                      <a:pt x="1707989" y="1173167"/>
                    </a:cubicBezTo>
                    <a:cubicBezTo>
                      <a:pt x="1701478" y="1176061"/>
                      <a:pt x="1704372" y="1183295"/>
                      <a:pt x="1705095" y="1189083"/>
                    </a:cubicBezTo>
                    <a:cubicBezTo>
                      <a:pt x="1709436" y="1228147"/>
                      <a:pt x="1714500" y="1267212"/>
                      <a:pt x="1719564" y="1305553"/>
                    </a:cubicBezTo>
                    <a:cubicBezTo>
                      <a:pt x="1723181" y="1335213"/>
                      <a:pt x="1727521" y="1364873"/>
                      <a:pt x="1732585" y="1400321"/>
                    </a:cubicBezTo>
                    <a:close/>
                  </a:path>
                </a:pathLst>
              </a:custGeom>
              <a:solidFill>
                <a:srgbClr val="93895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5" name="Google Shape;515;p15"/>
              <p:cNvSpPr/>
              <p:nvPr/>
            </p:nvSpPr>
            <p:spPr>
              <a:xfrm>
                <a:off x="3012048" y="2409811"/>
                <a:ext cx="161386" cy="289692"/>
              </a:xfrm>
              <a:custGeom>
                <a:avLst/>
                <a:gdLst/>
                <a:ahLst/>
                <a:cxnLst/>
                <a:rect l="l" t="t" r="r" b="b"/>
                <a:pathLst>
                  <a:path w="190399" h="341772" extrusionOk="0">
                    <a:moveTo>
                      <a:pt x="1721" y="0"/>
                    </a:moveTo>
                    <a:cubicBezTo>
                      <a:pt x="9679" y="2170"/>
                      <a:pt x="11849" y="9405"/>
                      <a:pt x="14743" y="15192"/>
                    </a:cubicBezTo>
                    <a:cubicBezTo>
                      <a:pt x="70446" y="112853"/>
                      <a:pt x="126149" y="210515"/>
                      <a:pt x="181129" y="308176"/>
                    </a:cubicBezTo>
                    <a:cubicBezTo>
                      <a:pt x="186193" y="316857"/>
                      <a:pt x="197044" y="327708"/>
                      <a:pt x="184746" y="337836"/>
                    </a:cubicBezTo>
                    <a:cubicBezTo>
                      <a:pt x="173894" y="347241"/>
                      <a:pt x="147851" y="338560"/>
                      <a:pt x="140617" y="324815"/>
                    </a:cubicBezTo>
                    <a:cubicBezTo>
                      <a:pt x="110957" y="266941"/>
                      <a:pt x="88531" y="206174"/>
                      <a:pt x="61765" y="146854"/>
                    </a:cubicBezTo>
                    <a:cubicBezTo>
                      <a:pt x="42232" y="103449"/>
                      <a:pt x="23424" y="60044"/>
                      <a:pt x="3891" y="16639"/>
                    </a:cubicBezTo>
                    <a:cubicBezTo>
                      <a:pt x="2445" y="12298"/>
                      <a:pt x="-2619" y="7234"/>
                      <a:pt x="1721" y="0"/>
                    </a:cubicBezTo>
                    <a:close/>
                  </a:path>
                </a:pathLst>
              </a:custGeom>
              <a:solidFill>
                <a:srgbClr val="93895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6" name="Google Shape;516;p15"/>
              <p:cNvSpPr/>
              <p:nvPr/>
            </p:nvSpPr>
            <p:spPr>
              <a:xfrm>
                <a:off x="2406501" y="2445216"/>
                <a:ext cx="99104" cy="253721"/>
              </a:xfrm>
              <a:custGeom>
                <a:avLst/>
                <a:gdLst/>
                <a:ahLst/>
                <a:cxnLst/>
                <a:rect l="l" t="t" r="r" b="b"/>
                <a:pathLst>
                  <a:path w="116920" h="299334" extrusionOk="0">
                    <a:moveTo>
                      <a:pt x="20202" y="298960"/>
                    </a:moveTo>
                    <a:cubicBezTo>
                      <a:pt x="-2223" y="298960"/>
                      <a:pt x="-2947" y="298236"/>
                      <a:pt x="3564" y="278704"/>
                    </a:cubicBezTo>
                    <a:cubicBezTo>
                      <a:pt x="34671" y="188277"/>
                      <a:pt x="72289" y="100020"/>
                      <a:pt x="104842" y="10316"/>
                    </a:cubicBezTo>
                    <a:cubicBezTo>
                      <a:pt x="106289" y="5975"/>
                      <a:pt x="107013" y="-1259"/>
                      <a:pt x="112800" y="188"/>
                    </a:cubicBezTo>
                    <a:cubicBezTo>
                      <a:pt x="120034" y="2358"/>
                      <a:pt x="115694" y="9593"/>
                      <a:pt x="114970" y="13933"/>
                    </a:cubicBezTo>
                    <a:cubicBezTo>
                      <a:pt x="91097" y="103637"/>
                      <a:pt x="66501" y="192617"/>
                      <a:pt x="43352" y="282321"/>
                    </a:cubicBezTo>
                    <a:cubicBezTo>
                      <a:pt x="39011" y="298236"/>
                      <a:pt x="30330" y="300407"/>
                      <a:pt x="20202" y="298960"/>
                    </a:cubicBezTo>
                    <a:close/>
                  </a:path>
                </a:pathLst>
              </a:custGeom>
              <a:solidFill>
                <a:srgbClr val="93895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7" name="Google Shape;517;p15"/>
              <p:cNvSpPr/>
              <p:nvPr/>
            </p:nvSpPr>
            <p:spPr>
              <a:xfrm>
                <a:off x="2845414" y="2471615"/>
                <a:ext cx="65054" cy="226591"/>
              </a:xfrm>
              <a:custGeom>
                <a:avLst/>
                <a:gdLst/>
                <a:ahLst/>
                <a:cxnLst/>
                <a:rect l="l" t="t" r="r" b="b"/>
                <a:pathLst>
                  <a:path w="76749" h="267327" extrusionOk="0">
                    <a:moveTo>
                      <a:pt x="60140" y="267091"/>
                    </a:moveTo>
                    <a:cubicBezTo>
                      <a:pt x="47842" y="268538"/>
                      <a:pt x="42055" y="262750"/>
                      <a:pt x="39884" y="250452"/>
                    </a:cubicBezTo>
                    <a:cubicBezTo>
                      <a:pt x="27586" y="172323"/>
                      <a:pt x="14565" y="93470"/>
                      <a:pt x="1543" y="15341"/>
                    </a:cubicBezTo>
                    <a:cubicBezTo>
                      <a:pt x="820" y="10277"/>
                      <a:pt x="-2797" y="1596"/>
                      <a:pt x="4437" y="150"/>
                    </a:cubicBezTo>
                    <a:cubicBezTo>
                      <a:pt x="11671" y="-1297"/>
                      <a:pt x="11671" y="8107"/>
                      <a:pt x="13118" y="13171"/>
                    </a:cubicBezTo>
                    <a:cubicBezTo>
                      <a:pt x="34097" y="92024"/>
                      <a:pt x="54353" y="170153"/>
                      <a:pt x="75332" y="249005"/>
                    </a:cubicBezTo>
                    <a:cubicBezTo>
                      <a:pt x="79672" y="263474"/>
                      <a:pt x="73885" y="268538"/>
                      <a:pt x="60140" y="267091"/>
                    </a:cubicBezTo>
                    <a:close/>
                  </a:path>
                </a:pathLst>
              </a:custGeom>
              <a:solidFill>
                <a:srgbClr val="93895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8" name="Google Shape;518;p15"/>
              <p:cNvSpPr/>
              <p:nvPr/>
            </p:nvSpPr>
            <p:spPr>
              <a:xfrm>
                <a:off x="2648953" y="2484006"/>
                <a:ext cx="28550" cy="215227"/>
              </a:xfrm>
              <a:custGeom>
                <a:avLst/>
                <a:gdLst/>
                <a:ahLst/>
                <a:cxnLst/>
                <a:rect l="l" t="t" r="r" b="b"/>
                <a:pathLst>
                  <a:path w="33682" h="253919" extrusionOk="0">
                    <a:moveTo>
                      <a:pt x="27871" y="0"/>
                    </a:moveTo>
                    <a:cubicBezTo>
                      <a:pt x="34382" y="5787"/>
                      <a:pt x="33659" y="10128"/>
                      <a:pt x="33659" y="14468"/>
                    </a:cubicBezTo>
                    <a:cubicBezTo>
                      <a:pt x="33659" y="88257"/>
                      <a:pt x="33659" y="162046"/>
                      <a:pt x="33659" y="235111"/>
                    </a:cubicBezTo>
                    <a:cubicBezTo>
                      <a:pt x="33659" y="245962"/>
                      <a:pt x="31488" y="253196"/>
                      <a:pt x="18467" y="253920"/>
                    </a:cubicBezTo>
                    <a:cubicBezTo>
                      <a:pt x="5445" y="253920"/>
                      <a:pt x="-1789" y="251026"/>
                      <a:pt x="381" y="235834"/>
                    </a:cubicBezTo>
                    <a:cubicBezTo>
                      <a:pt x="7616" y="180854"/>
                      <a:pt x="13403" y="125151"/>
                      <a:pt x="20637" y="69448"/>
                    </a:cubicBezTo>
                    <a:cubicBezTo>
                      <a:pt x="22084" y="47022"/>
                      <a:pt x="24254" y="24596"/>
                      <a:pt x="27871" y="0"/>
                    </a:cubicBezTo>
                    <a:close/>
                  </a:path>
                </a:pathLst>
              </a:custGeom>
              <a:solidFill>
                <a:srgbClr val="93895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9" name="Google Shape;519;p15"/>
              <p:cNvSpPr/>
              <p:nvPr/>
            </p:nvSpPr>
            <p:spPr>
              <a:xfrm>
                <a:off x="2252547" y="2393824"/>
                <a:ext cx="78590" cy="127896"/>
              </a:xfrm>
              <a:custGeom>
                <a:avLst/>
                <a:gdLst/>
                <a:ahLst/>
                <a:cxnLst/>
                <a:rect l="l" t="t" r="r" b="b"/>
                <a:pathLst>
                  <a:path w="92719" h="150889" extrusionOk="0">
                    <a:moveTo>
                      <a:pt x="0" y="134607"/>
                    </a:moveTo>
                    <a:cubicBezTo>
                      <a:pt x="723" y="121586"/>
                      <a:pt x="3617" y="110011"/>
                      <a:pt x="10851" y="99160"/>
                    </a:cubicBezTo>
                    <a:cubicBezTo>
                      <a:pt x="31830" y="69499"/>
                      <a:pt x="52810" y="39839"/>
                      <a:pt x="73789" y="10903"/>
                    </a:cubicBezTo>
                    <a:cubicBezTo>
                      <a:pt x="75235" y="8732"/>
                      <a:pt x="76682" y="7286"/>
                      <a:pt x="78129" y="5115"/>
                    </a:cubicBezTo>
                    <a:cubicBezTo>
                      <a:pt x="81746" y="1498"/>
                      <a:pt x="85363" y="-2119"/>
                      <a:pt x="90427" y="1498"/>
                    </a:cubicBezTo>
                    <a:cubicBezTo>
                      <a:pt x="94768" y="5115"/>
                      <a:pt x="91874" y="9456"/>
                      <a:pt x="90427" y="12350"/>
                    </a:cubicBezTo>
                    <a:cubicBezTo>
                      <a:pt x="79576" y="31882"/>
                      <a:pt x="68725" y="50691"/>
                      <a:pt x="58597" y="70223"/>
                    </a:cubicBezTo>
                    <a:cubicBezTo>
                      <a:pt x="45575" y="93372"/>
                      <a:pt x="32554" y="117245"/>
                      <a:pt x="18809" y="139671"/>
                    </a:cubicBezTo>
                    <a:cubicBezTo>
                      <a:pt x="15915" y="144735"/>
                      <a:pt x="13745" y="152693"/>
                      <a:pt x="7234" y="150522"/>
                    </a:cubicBezTo>
                    <a:cubicBezTo>
                      <a:pt x="-723" y="149075"/>
                      <a:pt x="723" y="140395"/>
                      <a:pt x="0" y="134607"/>
                    </a:cubicBezTo>
                    <a:close/>
                  </a:path>
                </a:pathLst>
              </a:custGeom>
              <a:solidFill>
                <a:srgbClr val="93895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20" name="Google Shape;520;p15"/>
            <p:cNvGrpSpPr/>
            <p:nvPr/>
          </p:nvGrpSpPr>
          <p:grpSpPr>
            <a:xfrm>
              <a:off x="1537576" y="623273"/>
              <a:ext cx="2357813" cy="2369570"/>
              <a:chOff x="1537576" y="623273"/>
              <a:chExt cx="2357813" cy="2369570"/>
            </a:xfrm>
          </p:grpSpPr>
          <p:sp>
            <p:nvSpPr>
              <p:cNvPr id="521" name="Google Shape;521;p15"/>
              <p:cNvSpPr/>
              <p:nvPr/>
            </p:nvSpPr>
            <p:spPr>
              <a:xfrm>
                <a:off x="1537576" y="1491648"/>
                <a:ext cx="965870" cy="285263"/>
              </a:xfrm>
              <a:custGeom>
                <a:avLst/>
                <a:gdLst/>
                <a:ahLst/>
                <a:cxnLst/>
                <a:rect l="l" t="t" r="r" b="b"/>
                <a:pathLst>
                  <a:path w="1139510" h="336546" extrusionOk="0">
                    <a:moveTo>
                      <a:pt x="723" y="205720"/>
                    </a:moveTo>
                    <a:cubicBezTo>
                      <a:pt x="14468" y="163762"/>
                      <a:pt x="23873" y="121080"/>
                      <a:pt x="34724" y="78398"/>
                    </a:cubicBezTo>
                    <a:cubicBezTo>
                      <a:pt x="39788" y="60313"/>
                      <a:pt x="44128" y="42951"/>
                      <a:pt x="48469" y="24866"/>
                    </a:cubicBezTo>
                    <a:cubicBezTo>
                      <a:pt x="55703" y="-2624"/>
                      <a:pt x="57873" y="-3348"/>
                      <a:pt x="85363" y="3886"/>
                    </a:cubicBezTo>
                    <a:cubicBezTo>
                      <a:pt x="133109" y="16908"/>
                      <a:pt x="180854" y="29929"/>
                      <a:pt x="227877" y="42951"/>
                    </a:cubicBezTo>
                    <a:cubicBezTo>
                      <a:pt x="432604" y="98654"/>
                      <a:pt x="638054" y="153634"/>
                      <a:pt x="842782" y="209337"/>
                    </a:cubicBezTo>
                    <a:cubicBezTo>
                      <a:pt x="937549" y="235380"/>
                      <a:pt x="1033040" y="257806"/>
                      <a:pt x="1123468" y="296871"/>
                    </a:cubicBezTo>
                    <a:cubicBezTo>
                      <a:pt x="1137213" y="302658"/>
                      <a:pt x="1141553" y="308445"/>
                      <a:pt x="1138659" y="322914"/>
                    </a:cubicBezTo>
                    <a:cubicBezTo>
                      <a:pt x="1135042" y="337382"/>
                      <a:pt x="1127085" y="337382"/>
                      <a:pt x="1114787" y="335935"/>
                    </a:cubicBezTo>
                    <a:cubicBezTo>
                      <a:pt x="983848" y="322190"/>
                      <a:pt x="853633" y="308445"/>
                      <a:pt x="722694" y="294700"/>
                    </a:cubicBezTo>
                    <a:cubicBezTo>
                      <a:pt x="595373" y="280955"/>
                      <a:pt x="467328" y="267211"/>
                      <a:pt x="340006" y="253465"/>
                    </a:cubicBezTo>
                    <a:cubicBezTo>
                      <a:pt x="235111" y="242614"/>
                      <a:pt x="129492" y="231040"/>
                      <a:pt x="24596" y="220188"/>
                    </a:cubicBezTo>
                    <a:cubicBezTo>
                      <a:pt x="16639" y="219465"/>
                      <a:pt x="7958" y="219465"/>
                      <a:pt x="0" y="219465"/>
                    </a:cubicBezTo>
                    <a:cubicBezTo>
                      <a:pt x="723" y="215124"/>
                      <a:pt x="723" y="210060"/>
                      <a:pt x="723" y="205720"/>
                    </a:cubicBezTo>
                    <a:close/>
                    <a:moveTo>
                      <a:pt x="1061977" y="288913"/>
                    </a:moveTo>
                    <a:cubicBezTo>
                      <a:pt x="1038828" y="276615"/>
                      <a:pt x="1013508" y="267934"/>
                      <a:pt x="988912" y="261423"/>
                    </a:cubicBezTo>
                    <a:cubicBezTo>
                      <a:pt x="842782" y="221635"/>
                      <a:pt x="697375" y="181847"/>
                      <a:pt x="551244" y="142783"/>
                    </a:cubicBezTo>
                    <a:cubicBezTo>
                      <a:pt x="392816" y="100101"/>
                      <a:pt x="234387" y="57419"/>
                      <a:pt x="75959" y="14014"/>
                    </a:cubicBezTo>
                    <a:cubicBezTo>
                      <a:pt x="68001" y="11844"/>
                      <a:pt x="64384" y="12567"/>
                      <a:pt x="62214" y="21248"/>
                    </a:cubicBezTo>
                    <a:cubicBezTo>
                      <a:pt x="49192" y="74058"/>
                      <a:pt x="35447" y="127591"/>
                      <a:pt x="21703" y="180400"/>
                    </a:cubicBezTo>
                    <a:cubicBezTo>
                      <a:pt x="20979" y="184741"/>
                      <a:pt x="17362" y="189081"/>
                      <a:pt x="22426" y="194145"/>
                    </a:cubicBezTo>
                    <a:cubicBezTo>
                      <a:pt x="23873" y="190528"/>
                      <a:pt x="24596" y="188358"/>
                      <a:pt x="25320" y="185464"/>
                    </a:cubicBezTo>
                    <a:cubicBezTo>
                      <a:pt x="37618" y="137719"/>
                      <a:pt x="49192" y="89973"/>
                      <a:pt x="61491" y="41504"/>
                    </a:cubicBezTo>
                    <a:cubicBezTo>
                      <a:pt x="67278" y="19078"/>
                      <a:pt x="70895" y="17631"/>
                      <a:pt x="92597" y="23419"/>
                    </a:cubicBezTo>
                    <a:cubicBezTo>
                      <a:pt x="190259" y="50185"/>
                      <a:pt x="287197" y="77675"/>
                      <a:pt x="384858" y="104442"/>
                    </a:cubicBezTo>
                    <a:cubicBezTo>
                      <a:pt x="547627" y="148570"/>
                      <a:pt x="710396" y="191975"/>
                      <a:pt x="872442" y="236104"/>
                    </a:cubicBezTo>
                    <a:cubicBezTo>
                      <a:pt x="936826" y="253465"/>
                      <a:pt x="999763" y="268657"/>
                      <a:pt x="1061977" y="288913"/>
                    </a:cubicBezTo>
                    <a:close/>
                  </a:path>
                </a:pathLst>
              </a:custGeom>
              <a:solidFill>
                <a:srgbClr val="93895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2" name="Google Shape;522;p15"/>
              <p:cNvSpPr/>
              <p:nvPr/>
            </p:nvSpPr>
            <p:spPr>
              <a:xfrm>
                <a:off x="2748447" y="623273"/>
                <a:ext cx="279997" cy="973295"/>
              </a:xfrm>
              <a:custGeom>
                <a:avLst/>
                <a:gdLst/>
                <a:ahLst/>
                <a:cxnLst/>
                <a:rect l="l" t="t" r="r" b="b"/>
                <a:pathLst>
                  <a:path w="330334" h="1148269" extrusionOk="0">
                    <a:moveTo>
                      <a:pt x="195" y="1123865"/>
                    </a:moveTo>
                    <a:cubicBezTo>
                      <a:pt x="6705" y="1054416"/>
                      <a:pt x="12493" y="984968"/>
                      <a:pt x="19727" y="916244"/>
                    </a:cubicBezTo>
                    <a:cubicBezTo>
                      <a:pt x="27685" y="835221"/>
                      <a:pt x="35642" y="754198"/>
                      <a:pt x="43600" y="673175"/>
                    </a:cubicBezTo>
                    <a:cubicBezTo>
                      <a:pt x="53728" y="576237"/>
                      <a:pt x="63132" y="479299"/>
                      <a:pt x="73260" y="382361"/>
                    </a:cubicBezTo>
                    <a:cubicBezTo>
                      <a:pt x="83388" y="286870"/>
                      <a:pt x="93516" y="192102"/>
                      <a:pt x="103643" y="96611"/>
                    </a:cubicBezTo>
                    <a:cubicBezTo>
                      <a:pt x="106537" y="71292"/>
                      <a:pt x="108707" y="45972"/>
                      <a:pt x="112324" y="20652"/>
                    </a:cubicBezTo>
                    <a:cubicBezTo>
                      <a:pt x="115218" y="-1773"/>
                      <a:pt x="117388" y="-2497"/>
                      <a:pt x="138367" y="2567"/>
                    </a:cubicBezTo>
                    <a:cubicBezTo>
                      <a:pt x="196964" y="17759"/>
                      <a:pt x="255561" y="34397"/>
                      <a:pt x="314158" y="49589"/>
                    </a:cubicBezTo>
                    <a:cubicBezTo>
                      <a:pt x="329350" y="53206"/>
                      <a:pt x="332967" y="59717"/>
                      <a:pt x="328626" y="74909"/>
                    </a:cubicBezTo>
                    <a:cubicBezTo>
                      <a:pt x="313435" y="126995"/>
                      <a:pt x="299690" y="179081"/>
                      <a:pt x="285221" y="231890"/>
                    </a:cubicBezTo>
                    <a:cubicBezTo>
                      <a:pt x="225901" y="455427"/>
                      <a:pt x="167304" y="679686"/>
                      <a:pt x="108707" y="903222"/>
                    </a:cubicBezTo>
                    <a:cubicBezTo>
                      <a:pt x="88452" y="981351"/>
                      <a:pt x="63855" y="1057310"/>
                      <a:pt x="33472" y="1131822"/>
                    </a:cubicBezTo>
                    <a:cubicBezTo>
                      <a:pt x="29855" y="1141227"/>
                      <a:pt x="26961" y="1150631"/>
                      <a:pt x="12493" y="1147737"/>
                    </a:cubicBezTo>
                    <a:cubicBezTo>
                      <a:pt x="195" y="1144120"/>
                      <a:pt x="-529" y="1134716"/>
                      <a:pt x="195" y="1123865"/>
                    </a:cubicBezTo>
                    <a:close/>
                  </a:path>
                </a:pathLst>
              </a:custGeom>
              <a:solidFill>
                <a:srgbClr val="93895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3" name="Google Shape;523;p15"/>
              <p:cNvSpPr/>
              <p:nvPr/>
            </p:nvSpPr>
            <p:spPr>
              <a:xfrm>
                <a:off x="2905383" y="1895344"/>
                <a:ext cx="916042" cy="510398"/>
              </a:xfrm>
              <a:custGeom>
                <a:avLst/>
                <a:gdLst/>
                <a:ahLst/>
                <a:cxnLst/>
                <a:rect l="l" t="t" r="r" b="b"/>
                <a:pathLst>
                  <a:path w="1080724" h="602155" extrusionOk="0">
                    <a:moveTo>
                      <a:pt x="45093" y="23880"/>
                    </a:moveTo>
                    <a:cubicBezTo>
                      <a:pt x="36412" y="16646"/>
                      <a:pt x="23390" y="15199"/>
                      <a:pt x="17603" y="2178"/>
                    </a:cubicBezTo>
                    <a:cubicBezTo>
                      <a:pt x="25561" y="-2886"/>
                      <a:pt x="30625" y="2178"/>
                      <a:pt x="36412" y="4348"/>
                    </a:cubicBezTo>
                    <a:cubicBezTo>
                      <a:pt x="265012" y="92605"/>
                      <a:pt x="493612" y="181585"/>
                      <a:pt x="722212" y="269842"/>
                    </a:cubicBezTo>
                    <a:cubicBezTo>
                      <a:pt x="835065" y="313247"/>
                      <a:pt x="948642" y="356652"/>
                      <a:pt x="1062218" y="400057"/>
                    </a:cubicBezTo>
                    <a:cubicBezTo>
                      <a:pt x="1084644" y="408738"/>
                      <a:pt x="1084644" y="408738"/>
                      <a:pt x="1073070" y="429717"/>
                    </a:cubicBezTo>
                    <a:cubicBezTo>
                      <a:pt x="1042686" y="482527"/>
                      <a:pt x="1011579" y="536060"/>
                      <a:pt x="981919" y="589593"/>
                    </a:cubicBezTo>
                    <a:cubicBezTo>
                      <a:pt x="973961" y="603338"/>
                      <a:pt x="967451" y="605508"/>
                      <a:pt x="954429" y="597551"/>
                    </a:cubicBezTo>
                    <a:cubicBezTo>
                      <a:pt x="882087" y="554869"/>
                      <a:pt x="809745" y="512911"/>
                      <a:pt x="737404" y="470952"/>
                    </a:cubicBezTo>
                    <a:cubicBezTo>
                      <a:pt x="544975" y="359546"/>
                      <a:pt x="352546" y="248140"/>
                      <a:pt x="160117" y="136010"/>
                    </a:cubicBezTo>
                    <a:cubicBezTo>
                      <a:pt x="108030" y="105626"/>
                      <a:pt x="59561" y="70179"/>
                      <a:pt x="11092" y="34731"/>
                    </a:cubicBezTo>
                    <a:cubicBezTo>
                      <a:pt x="7475" y="32561"/>
                      <a:pt x="4582" y="29668"/>
                      <a:pt x="1688" y="26774"/>
                    </a:cubicBezTo>
                    <a:cubicBezTo>
                      <a:pt x="-1929" y="21710"/>
                      <a:pt x="965" y="16646"/>
                      <a:pt x="3858" y="12305"/>
                    </a:cubicBezTo>
                    <a:cubicBezTo>
                      <a:pt x="8199" y="7242"/>
                      <a:pt x="10369" y="10859"/>
                      <a:pt x="13986" y="14476"/>
                    </a:cubicBezTo>
                    <a:cubicBezTo>
                      <a:pt x="22667" y="20986"/>
                      <a:pt x="34242" y="20263"/>
                      <a:pt x="45093" y="23880"/>
                    </a:cubicBezTo>
                    <a:close/>
                  </a:path>
                </a:pathLst>
              </a:custGeom>
              <a:solidFill>
                <a:srgbClr val="93895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4" name="Google Shape;524;p15"/>
              <p:cNvSpPr/>
              <p:nvPr/>
            </p:nvSpPr>
            <p:spPr>
              <a:xfrm>
                <a:off x="2874134" y="1945175"/>
                <a:ext cx="797182" cy="703163"/>
              </a:xfrm>
              <a:custGeom>
                <a:avLst/>
                <a:gdLst/>
                <a:ahLst/>
                <a:cxnLst/>
                <a:rect l="l" t="t" r="r" b="b"/>
                <a:pathLst>
                  <a:path w="940496" h="829574" extrusionOk="0">
                    <a:moveTo>
                      <a:pt x="780057" y="829575"/>
                    </a:moveTo>
                    <a:cubicBezTo>
                      <a:pt x="773546" y="828128"/>
                      <a:pt x="770653" y="823064"/>
                      <a:pt x="766312" y="818724"/>
                    </a:cubicBezTo>
                    <a:cubicBezTo>
                      <a:pt x="575330" y="619784"/>
                      <a:pt x="380007" y="425908"/>
                      <a:pt x="185408" y="231309"/>
                    </a:cubicBezTo>
                    <a:cubicBezTo>
                      <a:pt x="122471" y="168371"/>
                      <a:pt x="61703" y="104710"/>
                      <a:pt x="7447" y="34539"/>
                    </a:cubicBezTo>
                    <a:cubicBezTo>
                      <a:pt x="-2681" y="21517"/>
                      <a:pt x="-3404" y="13560"/>
                      <a:pt x="11064" y="3432"/>
                    </a:cubicBezTo>
                    <a:cubicBezTo>
                      <a:pt x="21192" y="-3802"/>
                      <a:pt x="26256" y="1985"/>
                      <a:pt x="32767" y="6326"/>
                    </a:cubicBezTo>
                    <a:cubicBezTo>
                      <a:pt x="103662" y="57688"/>
                      <a:pt x="173833" y="109774"/>
                      <a:pt x="244728" y="161137"/>
                    </a:cubicBezTo>
                    <a:cubicBezTo>
                      <a:pt x="471881" y="326800"/>
                      <a:pt x="698311" y="491739"/>
                      <a:pt x="925464" y="657402"/>
                    </a:cubicBezTo>
                    <a:cubicBezTo>
                      <a:pt x="944996" y="671870"/>
                      <a:pt x="944996" y="671870"/>
                      <a:pt x="928358" y="688508"/>
                    </a:cubicBezTo>
                    <a:cubicBezTo>
                      <a:pt x="884229" y="732637"/>
                      <a:pt x="839377" y="776765"/>
                      <a:pt x="795249" y="820171"/>
                    </a:cubicBezTo>
                    <a:cubicBezTo>
                      <a:pt x="790185" y="823788"/>
                      <a:pt x="787291" y="828852"/>
                      <a:pt x="780057" y="829575"/>
                    </a:cubicBezTo>
                    <a:close/>
                  </a:path>
                </a:pathLst>
              </a:custGeom>
              <a:solidFill>
                <a:srgbClr val="93895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5" name="Google Shape;525;p15"/>
              <p:cNvSpPr/>
              <p:nvPr/>
            </p:nvSpPr>
            <p:spPr>
              <a:xfrm>
                <a:off x="2764967" y="2009556"/>
                <a:ext cx="427227" cy="939855"/>
              </a:xfrm>
              <a:custGeom>
                <a:avLst/>
                <a:gdLst/>
                <a:ahLst/>
                <a:cxnLst/>
                <a:rect l="l" t="t" r="r" b="b"/>
                <a:pathLst>
                  <a:path w="504032" h="1108818" extrusionOk="0">
                    <a:moveTo>
                      <a:pt x="299732" y="1108819"/>
                    </a:moveTo>
                    <a:cubicBezTo>
                      <a:pt x="288158" y="1108819"/>
                      <a:pt x="286711" y="1098691"/>
                      <a:pt x="284541" y="1090010"/>
                    </a:cubicBezTo>
                    <a:cubicBezTo>
                      <a:pt x="268626" y="1032136"/>
                      <a:pt x="253434" y="973540"/>
                      <a:pt x="238242" y="915666"/>
                    </a:cubicBezTo>
                    <a:cubicBezTo>
                      <a:pt x="161560" y="627746"/>
                      <a:pt x="84154" y="339826"/>
                      <a:pt x="7472" y="51905"/>
                    </a:cubicBezTo>
                    <a:cubicBezTo>
                      <a:pt x="4578" y="42501"/>
                      <a:pt x="2408" y="32373"/>
                      <a:pt x="238" y="22245"/>
                    </a:cubicBezTo>
                    <a:cubicBezTo>
                      <a:pt x="-486" y="17905"/>
                      <a:pt x="238" y="13564"/>
                      <a:pt x="5302" y="12117"/>
                    </a:cubicBezTo>
                    <a:cubicBezTo>
                      <a:pt x="9642" y="11394"/>
                      <a:pt x="12536" y="12841"/>
                      <a:pt x="13259" y="17181"/>
                    </a:cubicBezTo>
                    <a:cubicBezTo>
                      <a:pt x="14706" y="23692"/>
                      <a:pt x="19046" y="26586"/>
                      <a:pt x="24834" y="22969"/>
                    </a:cubicBezTo>
                    <a:cubicBezTo>
                      <a:pt x="29898" y="20075"/>
                      <a:pt x="31344" y="15734"/>
                      <a:pt x="27004" y="11394"/>
                    </a:cubicBezTo>
                    <a:cubicBezTo>
                      <a:pt x="23387" y="6330"/>
                      <a:pt x="24834" y="4160"/>
                      <a:pt x="29898" y="1989"/>
                    </a:cubicBezTo>
                    <a:cubicBezTo>
                      <a:pt x="34238" y="-181"/>
                      <a:pt x="39302" y="-1628"/>
                      <a:pt x="42919" y="3436"/>
                    </a:cubicBezTo>
                    <a:cubicBezTo>
                      <a:pt x="45813" y="7777"/>
                      <a:pt x="48707" y="12841"/>
                      <a:pt x="50877" y="17181"/>
                    </a:cubicBezTo>
                    <a:cubicBezTo>
                      <a:pt x="150708" y="243611"/>
                      <a:pt x="249817" y="470041"/>
                      <a:pt x="349648" y="696470"/>
                    </a:cubicBezTo>
                    <a:cubicBezTo>
                      <a:pt x="399564" y="809324"/>
                      <a:pt x="450203" y="922900"/>
                      <a:pt x="500119" y="1035753"/>
                    </a:cubicBezTo>
                    <a:cubicBezTo>
                      <a:pt x="504460" y="1044434"/>
                      <a:pt x="508077" y="1052392"/>
                      <a:pt x="494332" y="1056009"/>
                    </a:cubicBezTo>
                    <a:cubicBezTo>
                      <a:pt x="431395" y="1072648"/>
                      <a:pt x="367734" y="1090010"/>
                      <a:pt x="304796" y="1107372"/>
                    </a:cubicBezTo>
                    <a:cubicBezTo>
                      <a:pt x="303350" y="1108095"/>
                      <a:pt x="301903" y="1108095"/>
                      <a:pt x="299732" y="1108819"/>
                    </a:cubicBezTo>
                    <a:close/>
                  </a:path>
                </a:pathLst>
              </a:custGeom>
              <a:solidFill>
                <a:srgbClr val="93895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6" name="Google Shape;526;p15"/>
              <p:cNvSpPr/>
              <p:nvPr/>
            </p:nvSpPr>
            <p:spPr>
              <a:xfrm>
                <a:off x="2826834" y="1982802"/>
                <a:ext cx="629878" cy="850652"/>
              </a:xfrm>
              <a:custGeom>
                <a:avLst/>
                <a:gdLst/>
                <a:ahLst/>
                <a:cxnLst/>
                <a:rect l="l" t="t" r="r" b="b"/>
                <a:pathLst>
                  <a:path w="743115" h="1003578" extrusionOk="0">
                    <a:moveTo>
                      <a:pt x="22016" y="22702"/>
                    </a:moveTo>
                    <a:cubicBezTo>
                      <a:pt x="26356" y="13298"/>
                      <a:pt x="11164" y="6064"/>
                      <a:pt x="21292" y="1000"/>
                    </a:cubicBezTo>
                    <a:cubicBezTo>
                      <a:pt x="29973" y="-3341"/>
                      <a:pt x="35761" y="7510"/>
                      <a:pt x="40101" y="13298"/>
                    </a:cubicBezTo>
                    <a:cubicBezTo>
                      <a:pt x="93634" y="79852"/>
                      <a:pt x="147167" y="147130"/>
                      <a:pt x="200700" y="213685"/>
                    </a:cubicBezTo>
                    <a:cubicBezTo>
                      <a:pt x="376490" y="432157"/>
                      <a:pt x="553004" y="651352"/>
                      <a:pt x="729518" y="869824"/>
                    </a:cubicBezTo>
                    <a:cubicBezTo>
                      <a:pt x="731688" y="871995"/>
                      <a:pt x="733135" y="874888"/>
                      <a:pt x="735305" y="877059"/>
                    </a:cubicBezTo>
                    <a:cubicBezTo>
                      <a:pt x="748327" y="889357"/>
                      <a:pt x="743986" y="896591"/>
                      <a:pt x="730242" y="904548"/>
                    </a:cubicBezTo>
                    <a:cubicBezTo>
                      <a:pt x="677432" y="934209"/>
                      <a:pt x="625346" y="965316"/>
                      <a:pt x="572536" y="995699"/>
                    </a:cubicBezTo>
                    <a:cubicBezTo>
                      <a:pt x="553004" y="1007274"/>
                      <a:pt x="552281" y="1007274"/>
                      <a:pt x="540706" y="987741"/>
                    </a:cubicBezTo>
                    <a:cubicBezTo>
                      <a:pt x="461130" y="849569"/>
                      <a:pt x="382278" y="711396"/>
                      <a:pt x="302702" y="573223"/>
                    </a:cubicBezTo>
                    <a:cubicBezTo>
                      <a:pt x="227466" y="442284"/>
                      <a:pt x="151507" y="311346"/>
                      <a:pt x="76995" y="180407"/>
                    </a:cubicBezTo>
                    <a:cubicBezTo>
                      <a:pt x="49505" y="131938"/>
                      <a:pt x="27803" y="79852"/>
                      <a:pt x="3930" y="29213"/>
                    </a:cubicBezTo>
                    <a:cubicBezTo>
                      <a:pt x="1760" y="24149"/>
                      <a:pt x="-3304" y="17638"/>
                      <a:pt x="3207" y="13298"/>
                    </a:cubicBezTo>
                    <a:cubicBezTo>
                      <a:pt x="11164" y="8234"/>
                      <a:pt x="12611" y="17638"/>
                      <a:pt x="16952" y="21255"/>
                    </a:cubicBezTo>
                    <a:cubicBezTo>
                      <a:pt x="17675" y="21979"/>
                      <a:pt x="19845" y="21979"/>
                      <a:pt x="22016" y="22702"/>
                    </a:cubicBezTo>
                    <a:close/>
                  </a:path>
                </a:pathLst>
              </a:custGeom>
              <a:solidFill>
                <a:srgbClr val="93895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7" name="Google Shape;527;p15"/>
              <p:cNvSpPr/>
              <p:nvPr/>
            </p:nvSpPr>
            <p:spPr>
              <a:xfrm>
                <a:off x="1614684" y="1208845"/>
                <a:ext cx="910175" cy="509816"/>
              </a:xfrm>
              <a:custGeom>
                <a:avLst/>
                <a:gdLst/>
                <a:ahLst/>
                <a:cxnLst/>
                <a:rect l="l" t="t" r="r" b="b"/>
                <a:pathLst>
                  <a:path w="1073802" h="601468" extrusionOk="0">
                    <a:moveTo>
                      <a:pt x="1073733" y="581322"/>
                    </a:moveTo>
                    <a:cubicBezTo>
                      <a:pt x="1073010" y="598684"/>
                      <a:pt x="1059988" y="605918"/>
                      <a:pt x="1042626" y="598684"/>
                    </a:cubicBezTo>
                    <a:cubicBezTo>
                      <a:pt x="899389" y="543704"/>
                      <a:pt x="756153" y="488001"/>
                      <a:pt x="612916" y="432298"/>
                    </a:cubicBezTo>
                    <a:cubicBezTo>
                      <a:pt x="416146" y="356339"/>
                      <a:pt x="218653" y="279657"/>
                      <a:pt x="21884" y="203698"/>
                    </a:cubicBezTo>
                    <a:cubicBezTo>
                      <a:pt x="-4159" y="193570"/>
                      <a:pt x="-4883" y="192846"/>
                      <a:pt x="8862" y="168974"/>
                    </a:cubicBezTo>
                    <a:cubicBezTo>
                      <a:pt x="37799" y="116888"/>
                      <a:pt x="67459" y="65525"/>
                      <a:pt x="97843" y="14162"/>
                    </a:cubicBezTo>
                    <a:cubicBezTo>
                      <a:pt x="107970" y="-3923"/>
                      <a:pt x="110864" y="-3923"/>
                      <a:pt x="135460" y="9822"/>
                    </a:cubicBezTo>
                    <a:cubicBezTo>
                      <a:pt x="212142" y="54674"/>
                      <a:pt x="288825" y="99526"/>
                      <a:pt x="365507" y="143654"/>
                    </a:cubicBezTo>
                    <a:cubicBezTo>
                      <a:pt x="555042" y="254337"/>
                      <a:pt x="745301" y="364296"/>
                      <a:pt x="934837" y="474979"/>
                    </a:cubicBezTo>
                    <a:cubicBezTo>
                      <a:pt x="980412" y="501746"/>
                      <a:pt x="1023094" y="534300"/>
                      <a:pt x="1065052" y="566130"/>
                    </a:cubicBezTo>
                    <a:cubicBezTo>
                      <a:pt x="1069393" y="570471"/>
                      <a:pt x="1074456" y="574088"/>
                      <a:pt x="1073733" y="581322"/>
                    </a:cubicBezTo>
                    <a:close/>
                    <a:moveTo>
                      <a:pt x="19713" y="177655"/>
                    </a:moveTo>
                    <a:cubicBezTo>
                      <a:pt x="29118" y="171867"/>
                      <a:pt x="33458" y="162463"/>
                      <a:pt x="38522" y="153782"/>
                    </a:cubicBezTo>
                    <a:cubicBezTo>
                      <a:pt x="62395" y="112547"/>
                      <a:pt x="86268" y="70589"/>
                      <a:pt x="110141" y="28631"/>
                    </a:cubicBezTo>
                    <a:cubicBezTo>
                      <a:pt x="112311" y="25014"/>
                      <a:pt x="121715" y="22120"/>
                      <a:pt x="113758" y="16333"/>
                    </a:cubicBezTo>
                    <a:cubicBezTo>
                      <a:pt x="108694" y="12715"/>
                      <a:pt x="105800" y="19950"/>
                      <a:pt x="103630" y="23567"/>
                    </a:cubicBezTo>
                    <a:cubicBezTo>
                      <a:pt x="79757" y="64802"/>
                      <a:pt x="55884" y="105313"/>
                      <a:pt x="32735" y="146548"/>
                    </a:cubicBezTo>
                    <a:cubicBezTo>
                      <a:pt x="26948" y="156676"/>
                      <a:pt x="20437" y="165357"/>
                      <a:pt x="19713" y="177655"/>
                    </a:cubicBezTo>
                    <a:close/>
                  </a:path>
                </a:pathLst>
              </a:custGeom>
              <a:solidFill>
                <a:srgbClr val="93895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8" name="Google Shape;528;p15"/>
              <p:cNvSpPr/>
              <p:nvPr/>
            </p:nvSpPr>
            <p:spPr>
              <a:xfrm>
                <a:off x="2539276" y="627288"/>
                <a:ext cx="189760" cy="963310"/>
              </a:xfrm>
              <a:custGeom>
                <a:avLst/>
                <a:gdLst/>
                <a:ahLst/>
                <a:cxnLst/>
                <a:rect l="l" t="t" r="r" b="b"/>
                <a:pathLst>
                  <a:path w="223874" h="1136489" extrusionOk="0">
                    <a:moveTo>
                      <a:pt x="223097" y="515073"/>
                    </a:moveTo>
                    <a:cubicBezTo>
                      <a:pt x="223097" y="664097"/>
                      <a:pt x="222373" y="812398"/>
                      <a:pt x="223820" y="961422"/>
                    </a:cubicBezTo>
                    <a:cubicBezTo>
                      <a:pt x="224543" y="1015679"/>
                      <a:pt x="214415" y="1069211"/>
                      <a:pt x="209352" y="1122744"/>
                    </a:cubicBezTo>
                    <a:cubicBezTo>
                      <a:pt x="207905" y="1135043"/>
                      <a:pt x="200671" y="1136489"/>
                      <a:pt x="190543" y="1136489"/>
                    </a:cubicBezTo>
                    <a:cubicBezTo>
                      <a:pt x="178245" y="1136489"/>
                      <a:pt x="173904" y="1129978"/>
                      <a:pt x="172457" y="1119127"/>
                    </a:cubicBezTo>
                    <a:cubicBezTo>
                      <a:pt x="165223" y="1072105"/>
                      <a:pt x="157989" y="1025083"/>
                      <a:pt x="150755" y="978061"/>
                    </a:cubicBezTo>
                    <a:cubicBezTo>
                      <a:pt x="115307" y="754525"/>
                      <a:pt x="79860" y="530265"/>
                      <a:pt x="45136" y="306729"/>
                    </a:cubicBezTo>
                    <a:cubicBezTo>
                      <a:pt x="30667" y="214855"/>
                      <a:pt x="16199" y="123704"/>
                      <a:pt x="1731" y="31830"/>
                    </a:cubicBezTo>
                    <a:cubicBezTo>
                      <a:pt x="-2610" y="4341"/>
                      <a:pt x="-440" y="723"/>
                      <a:pt x="27774" y="723"/>
                    </a:cubicBezTo>
                    <a:cubicBezTo>
                      <a:pt x="87094" y="0"/>
                      <a:pt x="147138" y="0"/>
                      <a:pt x="206458" y="0"/>
                    </a:cubicBezTo>
                    <a:cubicBezTo>
                      <a:pt x="218033" y="0"/>
                      <a:pt x="224543" y="5064"/>
                      <a:pt x="223820" y="17362"/>
                    </a:cubicBezTo>
                    <a:cubicBezTo>
                      <a:pt x="223820" y="22426"/>
                      <a:pt x="223820" y="26766"/>
                      <a:pt x="223820" y="31830"/>
                    </a:cubicBezTo>
                    <a:cubicBezTo>
                      <a:pt x="223820" y="192429"/>
                      <a:pt x="223820" y="353751"/>
                      <a:pt x="223097" y="515073"/>
                    </a:cubicBezTo>
                    <a:cubicBezTo>
                      <a:pt x="223097" y="515073"/>
                      <a:pt x="223097" y="515073"/>
                      <a:pt x="223097" y="515073"/>
                    </a:cubicBezTo>
                    <a:close/>
                    <a:moveTo>
                      <a:pt x="195607" y="17362"/>
                    </a:moveTo>
                    <a:cubicBezTo>
                      <a:pt x="174627" y="7234"/>
                      <a:pt x="26327" y="9404"/>
                      <a:pt x="14752" y="17362"/>
                    </a:cubicBezTo>
                    <a:cubicBezTo>
                      <a:pt x="75519" y="17362"/>
                      <a:pt x="135563" y="17362"/>
                      <a:pt x="195607" y="17362"/>
                    </a:cubicBezTo>
                    <a:close/>
                  </a:path>
                </a:pathLst>
              </a:custGeom>
              <a:solidFill>
                <a:srgbClr val="93895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9" name="Google Shape;529;p15"/>
              <p:cNvSpPr/>
              <p:nvPr/>
            </p:nvSpPr>
            <p:spPr>
              <a:xfrm>
                <a:off x="2705689" y="2026910"/>
                <a:ext cx="189325" cy="962358"/>
              </a:xfrm>
              <a:custGeom>
                <a:avLst/>
                <a:gdLst/>
                <a:ahLst/>
                <a:cxnLst/>
                <a:rect l="l" t="t" r="r" b="b"/>
                <a:pathLst>
                  <a:path w="223361" h="1135366" extrusionOk="0">
                    <a:moveTo>
                      <a:pt x="17362" y="9728"/>
                    </a:moveTo>
                    <a:cubicBezTo>
                      <a:pt x="29660" y="35771"/>
                      <a:pt x="18085" y="61815"/>
                      <a:pt x="20979" y="87858"/>
                    </a:cubicBezTo>
                    <a:cubicBezTo>
                      <a:pt x="25320" y="62538"/>
                      <a:pt x="28937" y="36495"/>
                      <a:pt x="23873" y="10452"/>
                    </a:cubicBezTo>
                    <a:cubicBezTo>
                      <a:pt x="23149" y="6111"/>
                      <a:pt x="20979" y="1771"/>
                      <a:pt x="26767" y="324"/>
                    </a:cubicBezTo>
                    <a:cubicBezTo>
                      <a:pt x="31830" y="-1123"/>
                      <a:pt x="34724" y="2494"/>
                      <a:pt x="36171" y="6835"/>
                    </a:cubicBezTo>
                    <a:cubicBezTo>
                      <a:pt x="38341" y="12622"/>
                      <a:pt x="39788" y="19133"/>
                      <a:pt x="41235" y="25644"/>
                    </a:cubicBezTo>
                    <a:cubicBezTo>
                      <a:pt x="70172" y="131263"/>
                      <a:pt x="85363" y="239775"/>
                      <a:pt x="102002" y="347565"/>
                    </a:cubicBezTo>
                    <a:cubicBezTo>
                      <a:pt x="132385" y="544334"/>
                      <a:pt x="164939" y="741104"/>
                      <a:pt x="196046" y="937873"/>
                    </a:cubicBezTo>
                    <a:cubicBezTo>
                      <a:pt x="204727" y="994300"/>
                      <a:pt x="213408" y="1050727"/>
                      <a:pt x="222089" y="1107153"/>
                    </a:cubicBezTo>
                    <a:cubicBezTo>
                      <a:pt x="225706" y="1132473"/>
                      <a:pt x="222813" y="1135366"/>
                      <a:pt x="197493" y="1135366"/>
                    </a:cubicBezTo>
                    <a:cubicBezTo>
                      <a:pt x="141066" y="1135366"/>
                      <a:pt x="84640" y="1135366"/>
                      <a:pt x="28213" y="1135366"/>
                    </a:cubicBezTo>
                    <a:cubicBezTo>
                      <a:pt x="723" y="1135366"/>
                      <a:pt x="0" y="1134643"/>
                      <a:pt x="0" y="1107153"/>
                    </a:cubicBezTo>
                    <a:cubicBezTo>
                      <a:pt x="0" y="796807"/>
                      <a:pt x="723" y="487184"/>
                      <a:pt x="0" y="176838"/>
                    </a:cubicBezTo>
                    <a:cubicBezTo>
                      <a:pt x="0" y="124028"/>
                      <a:pt x="5064" y="72666"/>
                      <a:pt x="10851" y="20580"/>
                    </a:cubicBezTo>
                    <a:cubicBezTo>
                      <a:pt x="12298" y="16963"/>
                      <a:pt x="10851" y="13346"/>
                      <a:pt x="17362" y="9728"/>
                    </a:cubicBezTo>
                    <a:close/>
                  </a:path>
                </a:pathLst>
              </a:custGeom>
              <a:solidFill>
                <a:srgbClr val="93895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0" name="Google Shape;530;p15"/>
              <p:cNvSpPr/>
              <p:nvPr/>
            </p:nvSpPr>
            <p:spPr>
              <a:xfrm>
                <a:off x="1764223" y="968219"/>
                <a:ext cx="796670" cy="702423"/>
              </a:xfrm>
              <a:custGeom>
                <a:avLst/>
                <a:gdLst/>
                <a:ahLst/>
                <a:cxnLst/>
                <a:rect l="l" t="t" r="r" b="b"/>
                <a:pathLst>
                  <a:path w="939891" h="828701" extrusionOk="0">
                    <a:moveTo>
                      <a:pt x="155084" y="0"/>
                    </a:moveTo>
                    <a:cubicBezTo>
                      <a:pt x="162318" y="723"/>
                      <a:pt x="165936" y="6511"/>
                      <a:pt x="170276" y="11575"/>
                    </a:cubicBezTo>
                    <a:cubicBezTo>
                      <a:pt x="272278" y="113577"/>
                      <a:pt x="375003" y="216302"/>
                      <a:pt x="477005" y="318304"/>
                    </a:cubicBezTo>
                    <a:cubicBezTo>
                      <a:pt x="589858" y="431880"/>
                      <a:pt x="701988" y="545457"/>
                      <a:pt x="815565" y="659034"/>
                    </a:cubicBezTo>
                    <a:cubicBezTo>
                      <a:pt x="858970" y="702439"/>
                      <a:pt x="895141" y="752354"/>
                      <a:pt x="935652" y="797930"/>
                    </a:cubicBezTo>
                    <a:cubicBezTo>
                      <a:pt x="942886" y="806611"/>
                      <a:pt x="939993" y="812398"/>
                      <a:pt x="933482" y="819632"/>
                    </a:cubicBezTo>
                    <a:cubicBezTo>
                      <a:pt x="926248" y="827590"/>
                      <a:pt x="920460" y="832654"/>
                      <a:pt x="909609" y="824696"/>
                    </a:cubicBezTo>
                    <a:cubicBezTo>
                      <a:pt x="864034" y="791419"/>
                      <a:pt x="817735" y="758142"/>
                      <a:pt x="772160" y="724865"/>
                    </a:cubicBezTo>
                    <a:cubicBezTo>
                      <a:pt x="518240" y="539670"/>
                      <a:pt x="265044" y="353751"/>
                      <a:pt x="11848" y="168556"/>
                    </a:cubicBezTo>
                    <a:cubicBezTo>
                      <a:pt x="-4068" y="156982"/>
                      <a:pt x="-3344" y="156258"/>
                      <a:pt x="10401" y="142513"/>
                    </a:cubicBezTo>
                    <a:cubicBezTo>
                      <a:pt x="54529" y="99108"/>
                      <a:pt x="97211" y="54980"/>
                      <a:pt x="140616" y="10851"/>
                    </a:cubicBezTo>
                    <a:cubicBezTo>
                      <a:pt x="144956" y="6511"/>
                      <a:pt x="148574" y="1447"/>
                      <a:pt x="155084" y="0"/>
                    </a:cubicBezTo>
                    <a:close/>
                    <a:moveTo>
                      <a:pt x="151467" y="18085"/>
                    </a:moveTo>
                    <a:cubicBezTo>
                      <a:pt x="131935" y="26043"/>
                      <a:pt x="26316" y="133832"/>
                      <a:pt x="24146" y="145407"/>
                    </a:cubicBezTo>
                    <a:cubicBezTo>
                      <a:pt x="65381" y="104172"/>
                      <a:pt x="108786" y="60767"/>
                      <a:pt x="151467" y="18085"/>
                    </a:cubicBezTo>
                    <a:close/>
                  </a:path>
                </a:pathLst>
              </a:custGeom>
              <a:solidFill>
                <a:srgbClr val="93895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1" name="Google Shape;531;p15"/>
              <p:cNvSpPr/>
              <p:nvPr/>
            </p:nvSpPr>
            <p:spPr>
              <a:xfrm>
                <a:off x="1977451" y="781065"/>
                <a:ext cx="629516" cy="850423"/>
              </a:xfrm>
              <a:custGeom>
                <a:avLst/>
                <a:gdLst/>
                <a:ahLst/>
                <a:cxnLst/>
                <a:rect l="l" t="t" r="r" b="b"/>
                <a:pathLst>
                  <a:path w="742687" h="1003308" extrusionOk="0">
                    <a:moveTo>
                      <a:pt x="742688" y="984004"/>
                    </a:moveTo>
                    <a:cubicBezTo>
                      <a:pt x="741241" y="994855"/>
                      <a:pt x="731836" y="997026"/>
                      <a:pt x="724602" y="1001366"/>
                    </a:cubicBezTo>
                    <a:cubicBezTo>
                      <a:pt x="716645" y="1006430"/>
                      <a:pt x="711581" y="1000643"/>
                      <a:pt x="706517" y="994855"/>
                    </a:cubicBezTo>
                    <a:cubicBezTo>
                      <a:pt x="687708" y="970983"/>
                      <a:pt x="668899" y="947110"/>
                      <a:pt x="649367" y="923961"/>
                    </a:cubicBezTo>
                    <a:cubicBezTo>
                      <a:pt x="457661" y="685233"/>
                      <a:pt x="266679" y="447228"/>
                      <a:pt x="74973" y="208500"/>
                    </a:cubicBezTo>
                    <a:cubicBezTo>
                      <a:pt x="52547" y="180287"/>
                      <a:pt x="29398" y="152074"/>
                      <a:pt x="5525" y="124584"/>
                    </a:cubicBezTo>
                    <a:cubicBezTo>
                      <a:pt x="-3156" y="114456"/>
                      <a:pt x="-1709" y="109392"/>
                      <a:pt x="10589" y="102158"/>
                    </a:cubicBezTo>
                    <a:cubicBezTo>
                      <a:pt x="64845" y="71774"/>
                      <a:pt x="119102" y="39944"/>
                      <a:pt x="172634" y="8114"/>
                    </a:cubicBezTo>
                    <a:cubicBezTo>
                      <a:pt x="192167" y="-3461"/>
                      <a:pt x="192167" y="-4184"/>
                      <a:pt x="203741" y="16071"/>
                    </a:cubicBezTo>
                    <a:cubicBezTo>
                      <a:pt x="267402" y="127478"/>
                      <a:pt x="330340" y="238160"/>
                      <a:pt x="393277" y="349567"/>
                    </a:cubicBezTo>
                    <a:cubicBezTo>
                      <a:pt x="481534" y="503655"/>
                      <a:pt x="570514" y="658466"/>
                      <a:pt x="659495" y="811831"/>
                    </a:cubicBezTo>
                    <a:cubicBezTo>
                      <a:pt x="690602" y="865364"/>
                      <a:pt x="712304" y="922514"/>
                      <a:pt x="739071" y="977493"/>
                    </a:cubicBezTo>
                    <a:cubicBezTo>
                      <a:pt x="740517" y="978940"/>
                      <a:pt x="741241" y="981110"/>
                      <a:pt x="742688" y="984004"/>
                    </a:cubicBezTo>
                    <a:close/>
                    <a:moveTo>
                      <a:pt x="20717" y="110839"/>
                    </a:moveTo>
                    <a:cubicBezTo>
                      <a:pt x="77143" y="84796"/>
                      <a:pt x="130676" y="53689"/>
                      <a:pt x="181315" y="17518"/>
                    </a:cubicBezTo>
                    <a:cubicBezTo>
                      <a:pt x="124889" y="44285"/>
                      <a:pt x="70633" y="74668"/>
                      <a:pt x="20717" y="110839"/>
                    </a:cubicBezTo>
                    <a:close/>
                  </a:path>
                </a:pathLst>
              </a:custGeom>
              <a:solidFill>
                <a:srgbClr val="93895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2" name="Google Shape;532;p15"/>
              <p:cNvSpPr/>
              <p:nvPr/>
            </p:nvSpPr>
            <p:spPr>
              <a:xfrm>
                <a:off x="2241302" y="665699"/>
                <a:ext cx="416669" cy="938709"/>
              </a:xfrm>
              <a:custGeom>
                <a:avLst/>
                <a:gdLst/>
                <a:ahLst/>
                <a:cxnLst/>
                <a:rect l="l" t="t" r="r" b="b"/>
                <a:pathLst>
                  <a:path w="491576" h="1107466" extrusionOk="0">
                    <a:moveTo>
                      <a:pt x="491446" y="1086833"/>
                    </a:moveTo>
                    <a:cubicBezTo>
                      <a:pt x="492893" y="1101301"/>
                      <a:pt x="482042" y="1102748"/>
                      <a:pt x="473361" y="1106365"/>
                    </a:cubicBezTo>
                    <a:cubicBezTo>
                      <a:pt x="461786" y="1110706"/>
                      <a:pt x="458892" y="1101301"/>
                      <a:pt x="455275" y="1094067"/>
                    </a:cubicBezTo>
                    <a:cubicBezTo>
                      <a:pt x="427785" y="1031130"/>
                      <a:pt x="400295" y="968916"/>
                      <a:pt x="372806" y="905978"/>
                    </a:cubicBezTo>
                    <a:cubicBezTo>
                      <a:pt x="280208" y="696187"/>
                      <a:pt x="187611" y="487119"/>
                      <a:pt x="95013" y="277328"/>
                    </a:cubicBezTo>
                    <a:cubicBezTo>
                      <a:pt x="64630" y="209327"/>
                      <a:pt x="34246" y="141326"/>
                      <a:pt x="3139" y="74048"/>
                    </a:cubicBezTo>
                    <a:cubicBezTo>
                      <a:pt x="-3372" y="60303"/>
                      <a:pt x="245" y="55239"/>
                      <a:pt x="13990" y="51622"/>
                    </a:cubicBezTo>
                    <a:cubicBezTo>
                      <a:pt x="76204" y="34983"/>
                      <a:pt x="138418" y="18345"/>
                      <a:pt x="199909" y="983"/>
                    </a:cubicBezTo>
                    <a:cubicBezTo>
                      <a:pt x="216547" y="-3358"/>
                      <a:pt x="217994" y="7493"/>
                      <a:pt x="220888" y="17621"/>
                    </a:cubicBezTo>
                    <a:cubicBezTo>
                      <a:pt x="235356" y="72601"/>
                      <a:pt x="249101" y="126857"/>
                      <a:pt x="263570" y="181837"/>
                    </a:cubicBezTo>
                    <a:cubicBezTo>
                      <a:pt x="328677" y="425629"/>
                      <a:pt x="393785" y="669421"/>
                      <a:pt x="458892" y="912489"/>
                    </a:cubicBezTo>
                    <a:cubicBezTo>
                      <a:pt x="475531" y="970362"/>
                      <a:pt x="482765" y="1028959"/>
                      <a:pt x="491446" y="1086833"/>
                    </a:cubicBezTo>
                    <a:close/>
                    <a:moveTo>
                      <a:pt x="198462" y="14004"/>
                    </a:moveTo>
                    <a:cubicBezTo>
                      <a:pt x="194845" y="13281"/>
                      <a:pt x="192675" y="12557"/>
                      <a:pt x="190504" y="12557"/>
                    </a:cubicBezTo>
                    <a:cubicBezTo>
                      <a:pt x="136248" y="27026"/>
                      <a:pt x="81268" y="42217"/>
                      <a:pt x="27012" y="56686"/>
                    </a:cubicBezTo>
                    <a:cubicBezTo>
                      <a:pt x="23395" y="57409"/>
                      <a:pt x="17607" y="59580"/>
                      <a:pt x="20501" y="64643"/>
                    </a:cubicBezTo>
                    <a:cubicBezTo>
                      <a:pt x="22671" y="68984"/>
                      <a:pt x="27735" y="66090"/>
                      <a:pt x="32076" y="65367"/>
                    </a:cubicBezTo>
                    <a:cubicBezTo>
                      <a:pt x="83438" y="51622"/>
                      <a:pt x="134078" y="37877"/>
                      <a:pt x="185440" y="23409"/>
                    </a:cubicBezTo>
                    <a:cubicBezTo>
                      <a:pt x="189781" y="22685"/>
                      <a:pt x="195568" y="22685"/>
                      <a:pt x="198462" y="14004"/>
                    </a:cubicBezTo>
                    <a:close/>
                  </a:path>
                </a:pathLst>
              </a:custGeom>
              <a:solidFill>
                <a:srgbClr val="93895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3" name="Google Shape;533;p15"/>
              <p:cNvSpPr/>
              <p:nvPr/>
            </p:nvSpPr>
            <p:spPr>
              <a:xfrm>
                <a:off x="2406905" y="2020513"/>
                <a:ext cx="281969" cy="972330"/>
              </a:xfrm>
              <a:custGeom>
                <a:avLst/>
                <a:gdLst/>
                <a:ahLst/>
                <a:cxnLst/>
                <a:rect l="l" t="t" r="r" b="b"/>
                <a:pathLst>
                  <a:path w="332660" h="1147131" extrusionOk="0">
                    <a:moveTo>
                      <a:pt x="307647" y="6424"/>
                    </a:moveTo>
                    <a:cubicBezTo>
                      <a:pt x="311987" y="-2980"/>
                      <a:pt x="319221" y="-86"/>
                      <a:pt x="325732" y="2807"/>
                    </a:cubicBezTo>
                    <a:cubicBezTo>
                      <a:pt x="333690" y="5701"/>
                      <a:pt x="332966" y="12935"/>
                      <a:pt x="332243" y="19446"/>
                    </a:cubicBezTo>
                    <a:cubicBezTo>
                      <a:pt x="327179" y="69362"/>
                      <a:pt x="322115" y="118554"/>
                      <a:pt x="316328" y="168470"/>
                    </a:cubicBezTo>
                    <a:cubicBezTo>
                      <a:pt x="306200" y="265408"/>
                      <a:pt x="296072" y="362346"/>
                      <a:pt x="285944" y="459284"/>
                    </a:cubicBezTo>
                    <a:cubicBezTo>
                      <a:pt x="275816" y="556222"/>
                      <a:pt x="265689" y="653160"/>
                      <a:pt x="255561" y="750098"/>
                    </a:cubicBezTo>
                    <a:cubicBezTo>
                      <a:pt x="246880" y="835461"/>
                      <a:pt x="238199" y="921548"/>
                      <a:pt x="228794" y="1006911"/>
                    </a:cubicBezTo>
                    <a:cubicBezTo>
                      <a:pt x="224454" y="1048869"/>
                      <a:pt x="219390" y="1090828"/>
                      <a:pt x="215773" y="1132786"/>
                    </a:cubicBezTo>
                    <a:cubicBezTo>
                      <a:pt x="214326" y="1145807"/>
                      <a:pt x="209985" y="1149424"/>
                      <a:pt x="197687" y="1145807"/>
                    </a:cubicBezTo>
                    <a:cubicBezTo>
                      <a:pt x="136920" y="1129169"/>
                      <a:pt x="76153" y="1112530"/>
                      <a:pt x="15386" y="1096615"/>
                    </a:cubicBezTo>
                    <a:cubicBezTo>
                      <a:pt x="-529" y="1092274"/>
                      <a:pt x="-1976" y="1085040"/>
                      <a:pt x="1641" y="1071295"/>
                    </a:cubicBezTo>
                    <a:cubicBezTo>
                      <a:pt x="39259" y="929505"/>
                      <a:pt x="75430" y="788439"/>
                      <a:pt x="113047" y="646649"/>
                    </a:cubicBezTo>
                    <a:cubicBezTo>
                      <a:pt x="158623" y="473029"/>
                      <a:pt x="204921" y="299408"/>
                      <a:pt x="253390" y="126512"/>
                    </a:cubicBezTo>
                    <a:cubicBezTo>
                      <a:pt x="263518" y="91064"/>
                      <a:pt x="276540" y="56340"/>
                      <a:pt x="291732" y="23063"/>
                    </a:cubicBezTo>
                    <a:cubicBezTo>
                      <a:pt x="295349" y="15105"/>
                      <a:pt x="298966" y="8595"/>
                      <a:pt x="307647" y="6424"/>
                    </a:cubicBezTo>
                    <a:cubicBezTo>
                      <a:pt x="282327" y="69362"/>
                      <a:pt x="262795" y="133746"/>
                      <a:pt x="244709" y="199577"/>
                    </a:cubicBezTo>
                    <a:cubicBezTo>
                      <a:pt x="168751" y="480263"/>
                      <a:pt x="93515" y="761673"/>
                      <a:pt x="21173" y="1043082"/>
                    </a:cubicBezTo>
                    <a:cubicBezTo>
                      <a:pt x="19003" y="1051040"/>
                      <a:pt x="16109" y="1058274"/>
                      <a:pt x="17556" y="1067678"/>
                    </a:cubicBezTo>
                    <a:cubicBezTo>
                      <a:pt x="24790" y="1063338"/>
                      <a:pt x="24790" y="1056827"/>
                      <a:pt x="26237" y="1051763"/>
                    </a:cubicBezTo>
                    <a:cubicBezTo>
                      <a:pt x="74706" y="867291"/>
                      <a:pt x="122452" y="682097"/>
                      <a:pt x="172368" y="497625"/>
                    </a:cubicBezTo>
                    <a:cubicBezTo>
                      <a:pt x="215773" y="338473"/>
                      <a:pt x="250497" y="175704"/>
                      <a:pt x="311987" y="22340"/>
                    </a:cubicBezTo>
                    <a:cubicBezTo>
                      <a:pt x="314158" y="15829"/>
                      <a:pt x="313434" y="10765"/>
                      <a:pt x="307647" y="6424"/>
                    </a:cubicBezTo>
                    <a:close/>
                  </a:path>
                </a:pathLst>
              </a:custGeom>
              <a:solidFill>
                <a:srgbClr val="93895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4" name="Google Shape;534;p15"/>
              <p:cNvSpPr/>
              <p:nvPr/>
            </p:nvSpPr>
            <p:spPr>
              <a:xfrm>
                <a:off x="2802779" y="699789"/>
                <a:ext cx="506895" cy="915984"/>
              </a:xfrm>
              <a:custGeom>
                <a:avLst/>
                <a:gdLst/>
                <a:ahLst/>
                <a:cxnLst/>
                <a:rect l="l" t="t" r="r" b="b"/>
                <a:pathLst>
                  <a:path w="598022" h="1080655" extrusionOk="0">
                    <a:moveTo>
                      <a:pt x="598022" y="111959"/>
                    </a:moveTo>
                    <a:cubicBezTo>
                      <a:pt x="595852" y="116300"/>
                      <a:pt x="593682" y="120640"/>
                      <a:pt x="590788" y="125704"/>
                    </a:cubicBezTo>
                    <a:cubicBezTo>
                      <a:pt x="480829" y="318133"/>
                      <a:pt x="371593" y="510562"/>
                      <a:pt x="261633" y="702268"/>
                    </a:cubicBezTo>
                    <a:cubicBezTo>
                      <a:pt x="208824" y="794866"/>
                      <a:pt x="156737" y="887463"/>
                      <a:pt x="100311" y="977890"/>
                    </a:cubicBezTo>
                    <a:cubicBezTo>
                      <a:pt x="80055" y="1009721"/>
                      <a:pt x="58353" y="1040104"/>
                      <a:pt x="35927" y="1069764"/>
                    </a:cubicBezTo>
                    <a:cubicBezTo>
                      <a:pt x="28693" y="1079169"/>
                      <a:pt x="22182" y="1084233"/>
                      <a:pt x="9160" y="1077722"/>
                    </a:cubicBezTo>
                    <a:cubicBezTo>
                      <a:pt x="-3861" y="1070488"/>
                      <a:pt x="-244" y="1062530"/>
                      <a:pt x="3373" y="1052402"/>
                    </a:cubicBezTo>
                    <a:cubicBezTo>
                      <a:pt x="78608" y="853463"/>
                      <a:pt x="153844" y="653799"/>
                      <a:pt x="229803" y="454859"/>
                    </a:cubicBezTo>
                    <a:cubicBezTo>
                      <a:pt x="284059" y="312346"/>
                      <a:pt x="338315" y="170556"/>
                      <a:pt x="393295" y="28043"/>
                    </a:cubicBezTo>
                    <a:cubicBezTo>
                      <a:pt x="406317" y="-6681"/>
                      <a:pt x="407040" y="-5958"/>
                      <a:pt x="438870" y="12851"/>
                    </a:cubicBezTo>
                    <a:cubicBezTo>
                      <a:pt x="488063" y="41064"/>
                      <a:pt x="536532" y="69278"/>
                      <a:pt x="585724" y="98214"/>
                    </a:cubicBezTo>
                    <a:cubicBezTo>
                      <a:pt x="590788" y="101108"/>
                      <a:pt x="598022" y="103278"/>
                      <a:pt x="598022" y="111959"/>
                    </a:cubicBezTo>
                    <a:close/>
                    <a:moveTo>
                      <a:pt x="14948" y="1050956"/>
                    </a:moveTo>
                    <a:cubicBezTo>
                      <a:pt x="17118" y="1051679"/>
                      <a:pt x="20012" y="1052402"/>
                      <a:pt x="22182" y="1053126"/>
                    </a:cubicBezTo>
                    <a:cubicBezTo>
                      <a:pt x="153844" y="707332"/>
                      <a:pt x="284783" y="361538"/>
                      <a:pt x="416444" y="15745"/>
                    </a:cubicBezTo>
                    <a:cubicBezTo>
                      <a:pt x="414274" y="15021"/>
                      <a:pt x="412104" y="14298"/>
                      <a:pt x="409934" y="13575"/>
                    </a:cubicBezTo>
                    <a:cubicBezTo>
                      <a:pt x="276825" y="358645"/>
                      <a:pt x="145163" y="704438"/>
                      <a:pt x="14948" y="1050956"/>
                    </a:cubicBezTo>
                    <a:close/>
                  </a:path>
                </a:pathLst>
              </a:custGeom>
              <a:solidFill>
                <a:srgbClr val="93895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5" name="Google Shape;535;p15"/>
              <p:cNvSpPr/>
              <p:nvPr/>
            </p:nvSpPr>
            <p:spPr>
              <a:xfrm>
                <a:off x="2926119" y="1838854"/>
                <a:ext cx="969270" cy="285109"/>
              </a:xfrm>
              <a:custGeom>
                <a:avLst/>
                <a:gdLst/>
                <a:ahLst/>
                <a:cxnLst/>
                <a:rect l="l" t="t" r="r" b="b"/>
                <a:pathLst>
                  <a:path w="1143521" h="336365" extrusionOk="0">
                    <a:moveTo>
                      <a:pt x="1118777" y="129590"/>
                    </a:moveTo>
                    <a:cubicBezTo>
                      <a:pt x="752004" y="85462"/>
                      <a:pt x="384508" y="49291"/>
                      <a:pt x="17735" y="5886"/>
                    </a:cubicBezTo>
                    <a:cubicBezTo>
                      <a:pt x="23523" y="-2072"/>
                      <a:pt x="30033" y="99"/>
                      <a:pt x="35821" y="822"/>
                    </a:cubicBezTo>
                    <a:cubicBezTo>
                      <a:pt x="156631" y="13843"/>
                      <a:pt x="277442" y="26142"/>
                      <a:pt x="397529" y="39163"/>
                    </a:cubicBezTo>
                    <a:cubicBezTo>
                      <a:pt x="517617" y="52185"/>
                      <a:pt x="637704" y="65206"/>
                      <a:pt x="757792" y="77504"/>
                    </a:cubicBezTo>
                    <a:cubicBezTo>
                      <a:pt x="880773" y="90526"/>
                      <a:pt x="1003754" y="103547"/>
                      <a:pt x="1126735" y="116569"/>
                    </a:cubicBezTo>
                    <a:cubicBezTo>
                      <a:pt x="1141926" y="118016"/>
                      <a:pt x="1146267" y="122356"/>
                      <a:pt x="1141926" y="137548"/>
                    </a:cubicBezTo>
                    <a:cubicBezTo>
                      <a:pt x="1124564" y="199038"/>
                      <a:pt x="1111543" y="261252"/>
                      <a:pt x="1092010" y="322020"/>
                    </a:cubicBezTo>
                    <a:cubicBezTo>
                      <a:pt x="1087670" y="335041"/>
                      <a:pt x="1082606" y="338658"/>
                      <a:pt x="1068861" y="335041"/>
                    </a:cubicBezTo>
                    <a:cubicBezTo>
                      <a:pt x="758515" y="251125"/>
                      <a:pt x="448169" y="167208"/>
                      <a:pt x="138546" y="83292"/>
                    </a:cubicBezTo>
                    <a:cubicBezTo>
                      <a:pt x="94417" y="70994"/>
                      <a:pt x="52459" y="51461"/>
                      <a:pt x="9778" y="36269"/>
                    </a:cubicBezTo>
                    <a:cubicBezTo>
                      <a:pt x="-4691" y="31206"/>
                      <a:pt x="373" y="21078"/>
                      <a:pt x="3267" y="10950"/>
                    </a:cubicBezTo>
                    <a:cubicBezTo>
                      <a:pt x="3990" y="8780"/>
                      <a:pt x="6884" y="6609"/>
                      <a:pt x="9054" y="8780"/>
                    </a:cubicBezTo>
                    <a:cubicBezTo>
                      <a:pt x="38714" y="29759"/>
                      <a:pt x="74162" y="24695"/>
                      <a:pt x="106716" y="28312"/>
                    </a:cubicBezTo>
                    <a:cubicBezTo>
                      <a:pt x="215952" y="41333"/>
                      <a:pt x="325188" y="52185"/>
                      <a:pt x="435147" y="63759"/>
                    </a:cubicBezTo>
                    <a:cubicBezTo>
                      <a:pt x="540766" y="74611"/>
                      <a:pt x="647109" y="86185"/>
                      <a:pt x="752728" y="97037"/>
                    </a:cubicBezTo>
                    <a:cubicBezTo>
                      <a:pt x="848942" y="107164"/>
                      <a:pt x="945157" y="118016"/>
                      <a:pt x="1042095" y="127420"/>
                    </a:cubicBezTo>
                    <a:cubicBezTo>
                      <a:pt x="1067414" y="129590"/>
                      <a:pt x="1092734" y="133931"/>
                      <a:pt x="1118777" y="129590"/>
                    </a:cubicBezTo>
                    <a:close/>
                  </a:path>
                </a:pathLst>
              </a:custGeom>
              <a:solidFill>
                <a:srgbClr val="93895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6" name="Google Shape;536;p15"/>
              <p:cNvSpPr/>
              <p:nvPr/>
            </p:nvSpPr>
            <p:spPr>
              <a:xfrm>
                <a:off x="1543670" y="1793102"/>
                <a:ext cx="954898" cy="193167"/>
              </a:xfrm>
              <a:custGeom>
                <a:avLst/>
                <a:gdLst/>
                <a:ahLst/>
                <a:cxnLst/>
                <a:rect l="l" t="t" r="r" b="b"/>
                <a:pathLst>
                  <a:path w="1126565" h="227894" extrusionOk="0">
                    <a:moveTo>
                      <a:pt x="486182" y="543"/>
                    </a:moveTo>
                    <a:cubicBezTo>
                      <a:pt x="632312" y="543"/>
                      <a:pt x="777719" y="-181"/>
                      <a:pt x="923850" y="543"/>
                    </a:cubicBezTo>
                    <a:cubicBezTo>
                      <a:pt x="985340" y="1266"/>
                      <a:pt x="1047554" y="4160"/>
                      <a:pt x="1109045" y="12841"/>
                    </a:cubicBezTo>
                    <a:cubicBezTo>
                      <a:pt x="1116279" y="13564"/>
                      <a:pt x="1124960" y="12841"/>
                      <a:pt x="1126407" y="24415"/>
                    </a:cubicBezTo>
                    <a:cubicBezTo>
                      <a:pt x="1127853" y="35990"/>
                      <a:pt x="1119172" y="38160"/>
                      <a:pt x="1111215" y="41054"/>
                    </a:cubicBezTo>
                    <a:cubicBezTo>
                      <a:pt x="1044660" y="60586"/>
                      <a:pt x="976659" y="75055"/>
                      <a:pt x="907211" y="85906"/>
                    </a:cubicBezTo>
                    <a:cubicBezTo>
                      <a:pt x="774826" y="106885"/>
                      <a:pt x="643164" y="127864"/>
                      <a:pt x="510778" y="148843"/>
                    </a:cubicBezTo>
                    <a:cubicBezTo>
                      <a:pt x="350903" y="174163"/>
                      <a:pt x="191027" y="200206"/>
                      <a:pt x="31876" y="225525"/>
                    </a:cubicBezTo>
                    <a:cubicBezTo>
                      <a:pt x="769" y="230589"/>
                      <a:pt x="769" y="229866"/>
                      <a:pt x="769" y="199482"/>
                    </a:cubicBezTo>
                    <a:cubicBezTo>
                      <a:pt x="769" y="142332"/>
                      <a:pt x="1492" y="85182"/>
                      <a:pt x="45" y="28032"/>
                    </a:cubicBezTo>
                    <a:cubicBezTo>
                      <a:pt x="-678" y="9224"/>
                      <a:pt x="7279" y="1989"/>
                      <a:pt x="23918" y="1266"/>
                    </a:cubicBezTo>
                    <a:cubicBezTo>
                      <a:pt x="31876" y="1266"/>
                      <a:pt x="39110" y="543"/>
                      <a:pt x="47067" y="543"/>
                    </a:cubicBezTo>
                    <a:cubicBezTo>
                      <a:pt x="193198" y="-181"/>
                      <a:pt x="340052" y="-181"/>
                      <a:pt x="486182" y="543"/>
                    </a:cubicBezTo>
                    <a:cubicBezTo>
                      <a:pt x="486182" y="543"/>
                      <a:pt x="486182" y="543"/>
                      <a:pt x="486182" y="543"/>
                    </a:cubicBezTo>
                    <a:close/>
                    <a:moveTo>
                      <a:pt x="1093129" y="22245"/>
                    </a:moveTo>
                    <a:cubicBezTo>
                      <a:pt x="1051171" y="17181"/>
                      <a:pt x="1008489" y="10670"/>
                      <a:pt x="965808" y="10670"/>
                    </a:cubicBezTo>
                    <a:cubicBezTo>
                      <a:pt x="672100" y="10670"/>
                      <a:pt x="378393" y="10670"/>
                      <a:pt x="83962" y="10670"/>
                    </a:cubicBezTo>
                    <a:cubicBezTo>
                      <a:pt x="65153" y="10670"/>
                      <a:pt x="45621" y="10670"/>
                      <a:pt x="26812" y="11394"/>
                    </a:cubicBezTo>
                    <a:cubicBezTo>
                      <a:pt x="21748" y="11394"/>
                      <a:pt x="13790" y="9947"/>
                      <a:pt x="13790" y="17181"/>
                    </a:cubicBezTo>
                    <a:cubicBezTo>
                      <a:pt x="13790" y="25862"/>
                      <a:pt x="21748" y="21522"/>
                      <a:pt x="26088" y="22245"/>
                    </a:cubicBezTo>
                    <a:cubicBezTo>
                      <a:pt x="30429" y="22245"/>
                      <a:pt x="34769" y="22245"/>
                      <a:pt x="38386" y="22245"/>
                    </a:cubicBezTo>
                    <a:cubicBezTo>
                      <a:pt x="347286" y="22245"/>
                      <a:pt x="656185" y="22245"/>
                      <a:pt x="964361" y="22969"/>
                    </a:cubicBezTo>
                    <a:cubicBezTo>
                      <a:pt x="981000" y="22969"/>
                      <a:pt x="997638" y="24415"/>
                      <a:pt x="1014277" y="25139"/>
                    </a:cubicBezTo>
                    <a:cubicBezTo>
                      <a:pt x="1041043" y="25139"/>
                      <a:pt x="1067086" y="32373"/>
                      <a:pt x="1093129" y="22245"/>
                    </a:cubicBezTo>
                    <a:close/>
                  </a:path>
                </a:pathLst>
              </a:custGeom>
              <a:solidFill>
                <a:srgbClr val="93895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7" name="Google Shape;537;p15"/>
              <p:cNvSpPr/>
              <p:nvPr/>
            </p:nvSpPr>
            <p:spPr>
              <a:xfrm>
                <a:off x="2126351" y="2001312"/>
                <a:ext cx="506641" cy="914589"/>
              </a:xfrm>
              <a:custGeom>
                <a:avLst/>
                <a:gdLst/>
                <a:ahLst/>
                <a:cxnLst/>
                <a:rect l="l" t="t" r="r" b="b"/>
                <a:pathLst>
                  <a:path w="597722" h="1079009" extrusionOk="0">
                    <a:moveTo>
                      <a:pt x="561955" y="17503"/>
                    </a:moveTo>
                    <a:cubicBezTo>
                      <a:pt x="555444" y="26184"/>
                      <a:pt x="548933" y="35588"/>
                      <a:pt x="543146" y="44269"/>
                    </a:cubicBezTo>
                    <a:cubicBezTo>
                      <a:pt x="477315" y="136143"/>
                      <a:pt x="425229" y="235975"/>
                      <a:pt x="369526" y="333636"/>
                    </a:cubicBezTo>
                    <a:cubicBezTo>
                      <a:pt x="262460" y="519555"/>
                      <a:pt x="156118" y="706196"/>
                      <a:pt x="49052" y="892838"/>
                    </a:cubicBezTo>
                    <a:cubicBezTo>
                      <a:pt x="39647" y="908753"/>
                      <a:pt x="30966" y="925392"/>
                      <a:pt x="22285" y="941307"/>
                    </a:cubicBezTo>
                    <a:cubicBezTo>
                      <a:pt x="19392" y="946371"/>
                      <a:pt x="15775" y="951435"/>
                      <a:pt x="17221" y="958669"/>
                    </a:cubicBezTo>
                    <a:cubicBezTo>
                      <a:pt x="27349" y="957222"/>
                      <a:pt x="29520" y="948541"/>
                      <a:pt x="33137" y="942754"/>
                    </a:cubicBezTo>
                    <a:cubicBezTo>
                      <a:pt x="102585" y="820496"/>
                      <a:pt x="171309" y="698239"/>
                      <a:pt x="242204" y="576705"/>
                    </a:cubicBezTo>
                    <a:cubicBezTo>
                      <a:pt x="332631" y="420446"/>
                      <a:pt x="418718" y="262018"/>
                      <a:pt x="513486" y="108653"/>
                    </a:cubicBezTo>
                    <a:cubicBezTo>
                      <a:pt x="530848" y="81163"/>
                      <a:pt x="550380" y="55120"/>
                      <a:pt x="569189" y="27631"/>
                    </a:cubicBezTo>
                    <a:cubicBezTo>
                      <a:pt x="572083" y="23290"/>
                      <a:pt x="576423" y="19673"/>
                      <a:pt x="575700" y="13162"/>
                    </a:cubicBezTo>
                    <a:cubicBezTo>
                      <a:pt x="575700" y="8822"/>
                      <a:pt x="569913" y="3758"/>
                      <a:pt x="575700" y="864"/>
                    </a:cubicBezTo>
                    <a:cubicBezTo>
                      <a:pt x="581487" y="-2030"/>
                      <a:pt x="587275" y="3034"/>
                      <a:pt x="592338" y="5928"/>
                    </a:cubicBezTo>
                    <a:cubicBezTo>
                      <a:pt x="599573" y="9545"/>
                      <a:pt x="598126" y="16056"/>
                      <a:pt x="595956" y="21120"/>
                    </a:cubicBezTo>
                    <a:cubicBezTo>
                      <a:pt x="582211" y="58014"/>
                      <a:pt x="568466" y="94908"/>
                      <a:pt x="554721" y="131079"/>
                    </a:cubicBezTo>
                    <a:cubicBezTo>
                      <a:pt x="436804" y="441425"/>
                      <a:pt x="320333" y="752495"/>
                      <a:pt x="198799" y="1061394"/>
                    </a:cubicBezTo>
                    <a:cubicBezTo>
                      <a:pt x="190118" y="1082374"/>
                      <a:pt x="190118" y="1083097"/>
                      <a:pt x="170586" y="1071522"/>
                    </a:cubicBezTo>
                    <a:cubicBezTo>
                      <a:pt x="117053" y="1040415"/>
                      <a:pt x="63520" y="1009308"/>
                      <a:pt x="9987" y="978201"/>
                    </a:cubicBezTo>
                    <a:cubicBezTo>
                      <a:pt x="-141" y="972414"/>
                      <a:pt x="-3034" y="967350"/>
                      <a:pt x="3476" y="955775"/>
                    </a:cubicBezTo>
                    <a:cubicBezTo>
                      <a:pt x="111989" y="766240"/>
                      <a:pt x="219778" y="576705"/>
                      <a:pt x="328291" y="387169"/>
                    </a:cubicBezTo>
                    <a:cubicBezTo>
                      <a:pt x="378207" y="299636"/>
                      <a:pt x="428846" y="212825"/>
                      <a:pt x="479485" y="126015"/>
                    </a:cubicBezTo>
                    <a:cubicBezTo>
                      <a:pt x="499741" y="91291"/>
                      <a:pt x="523614" y="58014"/>
                      <a:pt x="548210" y="26184"/>
                    </a:cubicBezTo>
                    <a:cubicBezTo>
                      <a:pt x="551104" y="21843"/>
                      <a:pt x="555444" y="18226"/>
                      <a:pt x="559061" y="14609"/>
                    </a:cubicBezTo>
                    <a:cubicBezTo>
                      <a:pt x="559061" y="16056"/>
                      <a:pt x="560508" y="16779"/>
                      <a:pt x="561955" y="17503"/>
                    </a:cubicBezTo>
                    <a:close/>
                  </a:path>
                </a:pathLst>
              </a:custGeom>
              <a:solidFill>
                <a:srgbClr val="93895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8" name="Google Shape;538;p15"/>
              <p:cNvSpPr/>
              <p:nvPr/>
            </p:nvSpPr>
            <p:spPr>
              <a:xfrm>
                <a:off x="2850770" y="851618"/>
                <a:ext cx="699272" cy="800914"/>
              </a:xfrm>
              <a:custGeom>
                <a:avLst/>
                <a:gdLst/>
                <a:ahLst/>
                <a:cxnLst/>
                <a:rect l="l" t="t" r="r" b="b"/>
                <a:pathLst>
                  <a:path w="824984" h="944899" extrusionOk="0">
                    <a:moveTo>
                      <a:pt x="824984" y="153478"/>
                    </a:moveTo>
                    <a:cubicBezTo>
                      <a:pt x="824984" y="159265"/>
                      <a:pt x="819920" y="162159"/>
                      <a:pt x="816303" y="166499"/>
                    </a:cubicBezTo>
                    <a:cubicBezTo>
                      <a:pt x="762770" y="225096"/>
                      <a:pt x="705620" y="279352"/>
                      <a:pt x="649917" y="335779"/>
                    </a:cubicBezTo>
                    <a:cubicBezTo>
                      <a:pt x="540681" y="446462"/>
                      <a:pt x="429998" y="555698"/>
                      <a:pt x="321485" y="666381"/>
                    </a:cubicBezTo>
                    <a:cubicBezTo>
                      <a:pt x="262165" y="726424"/>
                      <a:pt x="204292" y="787915"/>
                      <a:pt x="141355" y="845065"/>
                    </a:cubicBezTo>
                    <a:cubicBezTo>
                      <a:pt x="106630" y="876895"/>
                      <a:pt x="71183" y="907279"/>
                      <a:pt x="36459" y="939109"/>
                    </a:cubicBezTo>
                    <a:cubicBezTo>
                      <a:pt x="23437" y="951407"/>
                      <a:pt x="15480" y="941279"/>
                      <a:pt x="6075" y="934769"/>
                    </a:cubicBezTo>
                    <a:cubicBezTo>
                      <a:pt x="-4052" y="927535"/>
                      <a:pt x="288" y="921024"/>
                      <a:pt x="6075" y="913790"/>
                    </a:cubicBezTo>
                    <a:cubicBezTo>
                      <a:pt x="64672" y="832767"/>
                      <a:pt x="123269" y="751744"/>
                      <a:pt x="181142" y="670721"/>
                    </a:cubicBezTo>
                    <a:cubicBezTo>
                      <a:pt x="295442" y="511569"/>
                      <a:pt x="409743" y="353141"/>
                      <a:pt x="524766" y="193989"/>
                    </a:cubicBezTo>
                    <a:cubicBezTo>
                      <a:pt x="566724" y="136116"/>
                      <a:pt x="608682" y="78242"/>
                      <a:pt x="650641" y="20369"/>
                    </a:cubicBezTo>
                    <a:cubicBezTo>
                      <a:pt x="653534" y="16028"/>
                      <a:pt x="657875" y="12411"/>
                      <a:pt x="660768" y="8071"/>
                    </a:cubicBezTo>
                    <a:cubicBezTo>
                      <a:pt x="668003" y="-2057"/>
                      <a:pt x="673790" y="-2781"/>
                      <a:pt x="683194" y="6624"/>
                    </a:cubicBezTo>
                    <a:cubicBezTo>
                      <a:pt x="728046" y="52199"/>
                      <a:pt x="772898" y="97051"/>
                      <a:pt x="817750" y="142626"/>
                    </a:cubicBezTo>
                    <a:cubicBezTo>
                      <a:pt x="819920" y="145520"/>
                      <a:pt x="824261" y="148414"/>
                      <a:pt x="824984" y="153478"/>
                    </a:cubicBezTo>
                    <a:close/>
                    <a:moveTo>
                      <a:pt x="672343" y="19645"/>
                    </a:moveTo>
                    <a:cubicBezTo>
                      <a:pt x="670896" y="17475"/>
                      <a:pt x="670896" y="15305"/>
                      <a:pt x="669449" y="15305"/>
                    </a:cubicBezTo>
                    <a:cubicBezTo>
                      <a:pt x="663662" y="13858"/>
                      <a:pt x="662215" y="18922"/>
                      <a:pt x="660045" y="21816"/>
                    </a:cubicBezTo>
                    <a:cubicBezTo>
                      <a:pt x="636172" y="53646"/>
                      <a:pt x="612299" y="85476"/>
                      <a:pt x="588427" y="118030"/>
                    </a:cubicBezTo>
                    <a:cubicBezTo>
                      <a:pt x="400338" y="379184"/>
                      <a:pt x="212249" y="640338"/>
                      <a:pt x="24161" y="900768"/>
                    </a:cubicBezTo>
                    <a:cubicBezTo>
                      <a:pt x="21991" y="903662"/>
                      <a:pt x="19820" y="906555"/>
                      <a:pt x="18374" y="909449"/>
                    </a:cubicBezTo>
                    <a:cubicBezTo>
                      <a:pt x="17650" y="911619"/>
                      <a:pt x="16927" y="914513"/>
                      <a:pt x="18374" y="915960"/>
                    </a:cubicBezTo>
                    <a:cubicBezTo>
                      <a:pt x="20544" y="918854"/>
                      <a:pt x="24161" y="916683"/>
                      <a:pt x="25608" y="914513"/>
                    </a:cubicBezTo>
                    <a:cubicBezTo>
                      <a:pt x="32118" y="906555"/>
                      <a:pt x="39353" y="899321"/>
                      <a:pt x="45140" y="891364"/>
                    </a:cubicBezTo>
                    <a:cubicBezTo>
                      <a:pt x="155099" y="737999"/>
                      <a:pt x="265059" y="585358"/>
                      <a:pt x="375018" y="431993"/>
                    </a:cubicBezTo>
                    <a:cubicBezTo>
                      <a:pt x="471956" y="297438"/>
                      <a:pt x="568894" y="162882"/>
                      <a:pt x="665832" y="28326"/>
                    </a:cubicBezTo>
                    <a:cubicBezTo>
                      <a:pt x="668003" y="25433"/>
                      <a:pt x="670173" y="22539"/>
                      <a:pt x="672343" y="19645"/>
                    </a:cubicBezTo>
                    <a:close/>
                  </a:path>
                </a:pathLst>
              </a:custGeom>
              <a:solidFill>
                <a:srgbClr val="93895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9" name="Google Shape;539;p15"/>
              <p:cNvSpPr/>
              <p:nvPr/>
            </p:nvSpPr>
            <p:spPr>
              <a:xfrm>
                <a:off x="2930114" y="1629945"/>
                <a:ext cx="957178" cy="192503"/>
              </a:xfrm>
              <a:custGeom>
                <a:avLst/>
                <a:gdLst/>
                <a:ahLst/>
                <a:cxnLst/>
                <a:rect l="l" t="t" r="r" b="b"/>
                <a:pathLst>
                  <a:path w="1129255" h="227110" extrusionOk="0">
                    <a:moveTo>
                      <a:pt x="26043" y="174947"/>
                    </a:moveTo>
                    <a:cubicBezTo>
                      <a:pt x="83193" y="165542"/>
                      <a:pt x="141066" y="156138"/>
                      <a:pt x="198216" y="146733"/>
                    </a:cubicBezTo>
                    <a:cubicBezTo>
                      <a:pt x="315410" y="127924"/>
                      <a:pt x="433327" y="109839"/>
                      <a:pt x="550521" y="91030"/>
                    </a:cubicBezTo>
                    <a:cubicBezTo>
                      <a:pt x="727758" y="62817"/>
                      <a:pt x="904996" y="34604"/>
                      <a:pt x="1082956" y="6390"/>
                    </a:cubicBezTo>
                    <a:cubicBezTo>
                      <a:pt x="1091637" y="4943"/>
                      <a:pt x="1100318" y="3497"/>
                      <a:pt x="1108999" y="1326"/>
                    </a:cubicBezTo>
                    <a:cubicBezTo>
                      <a:pt x="1124191" y="-3014"/>
                      <a:pt x="1129255" y="3497"/>
                      <a:pt x="1129255" y="17965"/>
                    </a:cubicBezTo>
                    <a:cubicBezTo>
                      <a:pt x="1129255" y="70774"/>
                      <a:pt x="1129255" y="123584"/>
                      <a:pt x="1129255" y="177117"/>
                    </a:cubicBezTo>
                    <a:cubicBezTo>
                      <a:pt x="1129255" y="226309"/>
                      <a:pt x="1129255" y="226309"/>
                      <a:pt x="1080063" y="226309"/>
                    </a:cubicBezTo>
                    <a:cubicBezTo>
                      <a:pt x="812398" y="226309"/>
                      <a:pt x="544733" y="225586"/>
                      <a:pt x="276346" y="227033"/>
                    </a:cubicBezTo>
                    <a:cubicBezTo>
                      <a:pt x="190982" y="227756"/>
                      <a:pt x="106342" y="223416"/>
                      <a:pt x="21703" y="214734"/>
                    </a:cubicBezTo>
                    <a:cubicBezTo>
                      <a:pt x="12298" y="214011"/>
                      <a:pt x="1447" y="214011"/>
                      <a:pt x="723" y="200990"/>
                    </a:cubicBezTo>
                    <a:cubicBezTo>
                      <a:pt x="723" y="195202"/>
                      <a:pt x="-2170" y="187968"/>
                      <a:pt x="3617" y="184351"/>
                    </a:cubicBezTo>
                    <a:cubicBezTo>
                      <a:pt x="8681" y="180734"/>
                      <a:pt x="10851" y="188692"/>
                      <a:pt x="15192" y="190138"/>
                    </a:cubicBezTo>
                    <a:cubicBezTo>
                      <a:pt x="23873" y="194479"/>
                      <a:pt x="32554" y="192309"/>
                      <a:pt x="41235" y="190862"/>
                    </a:cubicBezTo>
                    <a:cubicBezTo>
                      <a:pt x="162046" y="172053"/>
                      <a:pt x="283580" y="152521"/>
                      <a:pt x="404390" y="132988"/>
                    </a:cubicBezTo>
                    <a:cubicBezTo>
                      <a:pt x="624309" y="98264"/>
                      <a:pt x="843505" y="63540"/>
                      <a:pt x="1063424" y="28093"/>
                    </a:cubicBezTo>
                    <a:cubicBezTo>
                      <a:pt x="1071382" y="26646"/>
                      <a:pt x="1078616" y="25923"/>
                      <a:pt x="1086573" y="24476"/>
                    </a:cubicBezTo>
                    <a:cubicBezTo>
                      <a:pt x="1093084" y="23029"/>
                      <a:pt x="1106106" y="24476"/>
                      <a:pt x="1103935" y="15071"/>
                    </a:cubicBezTo>
                    <a:cubicBezTo>
                      <a:pt x="1102489" y="6390"/>
                      <a:pt x="1090914" y="11454"/>
                      <a:pt x="1083680" y="12178"/>
                    </a:cubicBezTo>
                    <a:cubicBezTo>
                      <a:pt x="1056913" y="16518"/>
                      <a:pt x="1030870" y="20135"/>
                      <a:pt x="1004104" y="24476"/>
                    </a:cubicBezTo>
                    <a:cubicBezTo>
                      <a:pt x="862314" y="46902"/>
                      <a:pt x="721248" y="69328"/>
                      <a:pt x="579458" y="91753"/>
                    </a:cubicBezTo>
                    <a:cubicBezTo>
                      <a:pt x="401497" y="119967"/>
                      <a:pt x="223536" y="148904"/>
                      <a:pt x="45575" y="177117"/>
                    </a:cubicBezTo>
                    <a:cubicBezTo>
                      <a:pt x="39064" y="177840"/>
                      <a:pt x="32554" y="177840"/>
                      <a:pt x="26043" y="178564"/>
                    </a:cubicBezTo>
                    <a:cubicBezTo>
                      <a:pt x="26766" y="177117"/>
                      <a:pt x="26043" y="175670"/>
                      <a:pt x="26043" y="174947"/>
                    </a:cubicBezTo>
                    <a:close/>
                  </a:path>
                </a:pathLst>
              </a:custGeom>
              <a:solidFill>
                <a:srgbClr val="93895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0" name="Google Shape;540;p15"/>
              <p:cNvSpPr/>
              <p:nvPr/>
            </p:nvSpPr>
            <p:spPr>
              <a:xfrm>
                <a:off x="1585101" y="1854083"/>
                <a:ext cx="927577" cy="429183"/>
              </a:xfrm>
              <a:custGeom>
                <a:avLst/>
                <a:gdLst/>
                <a:ahLst/>
                <a:cxnLst/>
                <a:rect l="l" t="t" r="r" b="b"/>
                <a:pathLst>
                  <a:path w="1094332" h="506340" extrusionOk="0">
                    <a:moveTo>
                      <a:pt x="1067400" y="12515"/>
                    </a:moveTo>
                    <a:cubicBezTo>
                      <a:pt x="1064506" y="6728"/>
                      <a:pt x="1065953" y="3111"/>
                      <a:pt x="1071740" y="941"/>
                    </a:cubicBezTo>
                    <a:cubicBezTo>
                      <a:pt x="1077528" y="-1230"/>
                      <a:pt x="1082592" y="217"/>
                      <a:pt x="1084762" y="6728"/>
                    </a:cubicBezTo>
                    <a:cubicBezTo>
                      <a:pt x="1085485" y="8898"/>
                      <a:pt x="1086209" y="11069"/>
                      <a:pt x="1087655" y="13239"/>
                    </a:cubicBezTo>
                    <a:cubicBezTo>
                      <a:pt x="1098507" y="43622"/>
                      <a:pt x="1098507" y="43622"/>
                      <a:pt x="1069570" y="56644"/>
                    </a:cubicBezTo>
                    <a:cubicBezTo>
                      <a:pt x="737521" y="205668"/>
                      <a:pt x="406196" y="353969"/>
                      <a:pt x="74147" y="502993"/>
                    </a:cubicBezTo>
                    <a:cubicBezTo>
                      <a:pt x="61126" y="508780"/>
                      <a:pt x="55338" y="508057"/>
                      <a:pt x="51721" y="492865"/>
                    </a:cubicBezTo>
                    <a:cubicBezTo>
                      <a:pt x="35806" y="432098"/>
                      <a:pt x="19168" y="371331"/>
                      <a:pt x="2529" y="309840"/>
                    </a:cubicBezTo>
                    <a:cubicBezTo>
                      <a:pt x="1805" y="306223"/>
                      <a:pt x="1082" y="302606"/>
                      <a:pt x="359" y="298989"/>
                    </a:cubicBezTo>
                    <a:cubicBezTo>
                      <a:pt x="-365" y="295372"/>
                      <a:pt x="-365" y="291755"/>
                      <a:pt x="3976" y="290308"/>
                    </a:cubicBezTo>
                    <a:cubicBezTo>
                      <a:pt x="8316" y="288861"/>
                      <a:pt x="11210" y="291755"/>
                      <a:pt x="11933" y="295372"/>
                    </a:cubicBezTo>
                    <a:cubicBezTo>
                      <a:pt x="14827" y="304776"/>
                      <a:pt x="21338" y="303329"/>
                      <a:pt x="28572" y="301159"/>
                    </a:cubicBezTo>
                    <a:cubicBezTo>
                      <a:pt x="315045" y="223753"/>
                      <a:pt x="600795" y="147071"/>
                      <a:pt x="887269" y="69665"/>
                    </a:cubicBezTo>
                    <a:cubicBezTo>
                      <a:pt x="942248" y="54474"/>
                      <a:pt x="997228" y="40005"/>
                      <a:pt x="1052931" y="24813"/>
                    </a:cubicBezTo>
                    <a:cubicBezTo>
                      <a:pt x="1060166" y="24090"/>
                      <a:pt x="1070293" y="24090"/>
                      <a:pt x="1067400" y="12515"/>
                    </a:cubicBezTo>
                    <a:close/>
                  </a:path>
                </a:pathLst>
              </a:custGeom>
              <a:solidFill>
                <a:srgbClr val="93895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1" name="Google Shape;541;p15"/>
              <p:cNvSpPr/>
              <p:nvPr/>
            </p:nvSpPr>
            <p:spPr>
              <a:xfrm>
                <a:off x="2889441" y="1065318"/>
                <a:ext cx="844183" cy="632814"/>
              </a:xfrm>
              <a:custGeom>
                <a:avLst/>
                <a:gdLst/>
                <a:ahLst/>
                <a:cxnLst/>
                <a:rect l="l" t="t" r="r" b="b"/>
                <a:pathLst>
                  <a:path w="995946" h="746578" extrusionOk="0">
                    <a:moveTo>
                      <a:pt x="829276" y="44595"/>
                    </a:moveTo>
                    <a:cubicBezTo>
                      <a:pt x="845915" y="30850"/>
                      <a:pt x="862553" y="16382"/>
                      <a:pt x="879192" y="2637"/>
                    </a:cubicBezTo>
                    <a:cubicBezTo>
                      <a:pt x="888596" y="-4597"/>
                      <a:pt x="891490" y="4807"/>
                      <a:pt x="895107" y="9871"/>
                    </a:cubicBezTo>
                    <a:cubicBezTo>
                      <a:pt x="914639" y="43872"/>
                      <a:pt x="934172" y="77873"/>
                      <a:pt x="953704" y="111873"/>
                    </a:cubicBezTo>
                    <a:cubicBezTo>
                      <a:pt x="966725" y="134299"/>
                      <a:pt x="979024" y="156725"/>
                      <a:pt x="992045" y="178428"/>
                    </a:cubicBezTo>
                    <a:cubicBezTo>
                      <a:pt x="998556" y="189279"/>
                      <a:pt x="997109" y="194343"/>
                      <a:pt x="986258" y="200854"/>
                    </a:cubicBezTo>
                    <a:cubicBezTo>
                      <a:pt x="847361" y="281153"/>
                      <a:pt x="709189" y="361452"/>
                      <a:pt x="571016" y="442475"/>
                    </a:cubicBezTo>
                    <a:cubicBezTo>
                      <a:pt x="437184" y="520604"/>
                      <a:pt x="303351" y="598010"/>
                      <a:pt x="169519" y="676139"/>
                    </a:cubicBezTo>
                    <a:cubicBezTo>
                      <a:pt x="123944" y="702905"/>
                      <a:pt x="74751" y="723161"/>
                      <a:pt x="26282" y="744864"/>
                    </a:cubicBezTo>
                    <a:cubicBezTo>
                      <a:pt x="13261" y="750651"/>
                      <a:pt x="9644" y="740523"/>
                      <a:pt x="4580" y="733289"/>
                    </a:cubicBezTo>
                    <a:cubicBezTo>
                      <a:pt x="239" y="726778"/>
                      <a:pt x="-3378" y="720267"/>
                      <a:pt x="5303" y="715204"/>
                    </a:cubicBezTo>
                    <a:cubicBezTo>
                      <a:pt x="8920" y="713033"/>
                      <a:pt x="14708" y="702182"/>
                      <a:pt x="17601" y="717374"/>
                    </a:cubicBezTo>
                    <a:cubicBezTo>
                      <a:pt x="19772" y="726055"/>
                      <a:pt x="27729" y="718097"/>
                      <a:pt x="31346" y="715204"/>
                    </a:cubicBezTo>
                    <a:cubicBezTo>
                      <a:pt x="54496" y="697842"/>
                      <a:pt x="77645" y="679756"/>
                      <a:pt x="100071" y="660947"/>
                    </a:cubicBezTo>
                    <a:cubicBezTo>
                      <a:pt x="273691" y="519881"/>
                      <a:pt x="446588" y="378091"/>
                      <a:pt x="620208" y="237024"/>
                    </a:cubicBezTo>
                    <a:cubicBezTo>
                      <a:pt x="704125" y="168300"/>
                      <a:pt x="787318" y="99575"/>
                      <a:pt x="871234" y="30850"/>
                    </a:cubicBezTo>
                    <a:cubicBezTo>
                      <a:pt x="875575" y="27233"/>
                      <a:pt x="884256" y="24340"/>
                      <a:pt x="878468" y="17105"/>
                    </a:cubicBezTo>
                    <a:cubicBezTo>
                      <a:pt x="874128" y="11318"/>
                      <a:pt x="869064" y="18552"/>
                      <a:pt x="864723" y="21446"/>
                    </a:cubicBezTo>
                    <a:cubicBezTo>
                      <a:pt x="853149" y="30127"/>
                      <a:pt x="842297" y="38808"/>
                      <a:pt x="830723" y="47489"/>
                    </a:cubicBezTo>
                    <a:cubicBezTo>
                      <a:pt x="831446" y="46766"/>
                      <a:pt x="830723" y="45319"/>
                      <a:pt x="829276" y="44595"/>
                    </a:cubicBezTo>
                    <a:close/>
                  </a:path>
                </a:pathLst>
              </a:custGeom>
              <a:solidFill>
                <a:srgbClr val="93895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2" name="Google Shape;542;p15"/>
              <p:cNvSpPr/>
              <p:nvPr/>
            </p:nvSpPr>
            <p:spPr>
              <a:xfrm>
                <a:off x="1885093" y="1966009"/>
                <a:ext cx="695190" cy="798844"/>
              </a:xfrm>
              <a:custGeom>
                <a:avLst/>
                <a:gdLst/>
                <a:ahLst/>
                <a:cxnLst/>
                <a:rect l="l" t="t" r="r" b="b"/>
                <a:pathLst>
                  <a:path w="820168" h="942457" extrusionOk="0">
                    <a:moveTo>
                      <a:pt x="27676" y="758696"/>
                    </a:moveTo>
                    <a:cubicBezTo>
                      <a:pt x="26229" y="769547"/>
                      <a:pt x="11761" y="775335"/>
                      <a:pt x="19718" y="781846"/>
                    </a:cubicBezTo>
                    <a:cubicBezTo>
                      <a:pt x="27676" y="788356"/>
                      <a:pt x="33463" y="776058"/>
                      <a:pt x="39250" y="770994"/>
                    </a:cubicBezTo>
                    <a:cubicBezTo>
                      <a:pt x="212147" y="593757"/>
                      <a:pt x="389385" y="420860"/>
                      <a:pt x="562281" y="243623"/>
                    </a:cubicBezTo>
                    <a:cubicBezTo>
                      <a:pt x="631006" y="173451"/>
                      <a:pt x="700454" y="104727"/>
                      <a:pt x="775690" y="41066"/>
                    </a:cubicBezTo>
                    <a:cubicBezTo>
                      <a:pt x="786541" y="32385"/>
                      <a:pt x="803180" y="25151"/>
                      <a:pt x="796669" y="4172"/>
                    </a:cubicBezTo>
                    <a:cubicBezTo>
                      <a:pt x="795222" y="554"/>
                      <a:pt x="799562" y="-892"/>
                      <a:pt x="803903" y="554"/>
                    </a:cubicBezTo>
                    <a:cubicBezTo>
                      <a:pt x="820542" y="5618"/>
                      <a:pt x="824882" y="18640"/>
                      <a:pt x="814754" y="33108"/>
                    </a:cubicBezTo>
                    <a:cubicBezTo>
                      <a:pt x="764115" y="104003"/>
                      <a:pt x="714199" y="174898"/>
                      <a:pt x="663560" y="245070"/>
                    </a:cubicBezTo>
                    <a:cubicBezTo>
                      <a:pt x="501514" y="469329"/>
                      <a:pt x="339469" y="693589"/>
                      <a:pt x="177423" y="917848"/>
                    </a:cubicBezTo>
                    <a:cubicBezTo>
                      <a:pt x="154274" y="950402"/>
                      <a:pt x="159338" y="949678"/>
                      <a:pt x="131124" y="921465"/>
                    </a:cubicBezTo>
                    <a:cubicBezTo>
                      <a:pt x="92060" y="883124"/>
                      <a:pt x="52995" y="844783"/>
                      <a:pt x="13931" y="806442"/>
                    </a:cubicBezTo>
                    <a:cubicBezTo>
                      <a:pt x="-4878" y="787633"/>
                      <a:pt x="-4878" y="787633"/>
                      <a:pt x="15378" y="770271"/>
                    </a:cubicBezTo>
                    <a:cubicBezTo>
                      <a:pt x="18271" y="766654"/>
                      <a:pt x="21888" y="763760"/>
                      <a:pt x="27676" y="758696"/>
                    </a:cubicBezTo>
                    <a:close/>
                  </a:path>
                </a:pathLst>
              </a:custGeom>
              <a:solidFill>
                <a:srgbClr val="93895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3" name="Google Shape;543;p15"/>
              <p:cNvSpPr/>
              <p:nvPr/>
            </p:nvSpPr>
            <p:spPr>
              <a:xfrm>
                <a:off x="1701317" y="1918767"/>
                <a:ext cx="838616" cy="630942"/>
              </a:xfrm>
              <a:custGeom>
                <a:avLst/>
                <a:gdLst/>
                <a:ahLst/>
                <a:cxnLst/>
                <a:rect l="l" t="t" r="r" b="b"/>
                <a:pathLst>
                  <a:path w="989378" h="744370" extrusionOk="0">
                    <a:moveTo>
                      <a:pt x="965738" y="12885"/>
                    </a:moveTo>
                    <a:cubicBezTo>
                      <a:pt x="960674" y="6374"/>
                      <a:pt x="963568" y="4204"/>
                      <a:pt x="966461" y="2034"/>
                    </a:cubicBezTo>
                    <a:cubicBezTo>
                      <a:pt x="969355" y="-136"/>
                      <a:pt x="972972" y="-860"/>
                      <a:pt x="976589" y="1310"/>
                    </a:cubicBezTo>
                    <a:cubicBezTo>
                      <a:pt x="991057" y="8545"/>
                      <a:pt x="993951" y="25907"/>
                      <a:pt x="981653" y="36758"/>
                    </a:cubicBezTo>
                    <a:cubicBezTo>
                      <a:pt x="959227" y="55567"/>
                      <a:pt x="936801" y="73652"/>
                      <a:pt x="914375" y="92461"/>
                    </a:cubicBezTo>
                    <a:cubicBezTo>
                      <a:pt x="695180" y="271145"/>
                      <a:pt x="476707" y="449829"/>
                      <a:pt x="257512" y="628514"/>
                    </a:cubicBezTo>
                    <a:cubicBezTo>
                      <a:pt x="212660" y="664685"/>
                      <a:pt x="167808" y="700855"/>
                      <a:pt x="123680" y="737750"/>
                    </a:cubicBezTo>
                    <a:cubicBezTo>
                      <a:pt x="113552" y="746431"/>
                      <a:pt x="107041" y="747878"/>
                      <a:pt x="99083" y="734132"/>
                    </a:cubicBezTo>
                    <a:cubicBezTo>
                      <a:pt x="68700" y="679153"/>
                      <a:pt x="36870" y="624173"/>
                      <a:pt x="5763" y="569917"/>
                    </a:cubicBezTo>
                    <a:cubicBezTo>
                      <a:pt x="3592" y="566300"/>
                      <a:pt x="2145" y="562683"/>
                      <a:pt x="699" y="558342"/>
                    </a:cubicBezTo>
                    <a:cubicBezTo>
                      <a:pt x="-748" y="554725"/>
                      <a:pt x="-25" y="551108"/>
                      <a:pt x="3592" y="548938"/>
                    </a:cubicBezTo>
                    <a:cubicBezTo>
                      <a:pt x="7209" y="546767"/>
                      <a:pt x="10826" y="546044"/>
                      <a:pt x="12997" y="549661"/>
                    </a:cubicBezTo>
                    <a:cubicBezTo>
                      <a:pt x="20231" y="562683"/>
                      <a:pt x="28189" y="554725"/>
                      <a:pt x="35423" y="550384"/>
                    </a:cubicBezTo>
                    <a:cubicBezTo>
                      <a:pt x="135254" y="492511"/>
                      <a:pt x="235086" y="434638"/>
                      <a:pt x="334918" y="376764"/>
                    </a:cubicBezTo>
                    <a:cubicBezTo>
                      <a:pt x="512155" y="274039"/>
                      <a:pt x="688669" y="171314"/>
                      <a:pt x="866630" y="69312"/>
                    </a:cubicBezTo>
                    <a:cubicBezTo>
                      <a:pt x="895566" y="52673"/>
                      <a:pt x="926673" y="40375"/>
                      <a:pt x="956333" y="25907"/>
                    </a:cubicBezTo>
                    <a:cubicBezTo>
                      <a:pt x="961397" y="23013"/>
                      <a:pt x="969355" y="20119"/>
                      <a:pt x="965738" y="12885"/>
                    </a:cubicBezTo>
                    <a:close/>
                  </a:path>
                </a:pathLst>
              </a:custGeom>
              <a:solidFill>
                <a:srgbClr val="93895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4" name="Google Shape;544;p15"/>
              <p:cNvSpPr/>
              <p:nvPr/>
            </p:nvSpPr>
            <p:spPr>
              <a:xfrm>
                <a:off x="2917279" y="1330835"/>
                <a:ext cx="931142" cy="421030"/>
              </a:xfrm>
              <a:custGeom>
                <a:avLst/>
                <a:gdLst/>
                <a:ahLst/>
                <a:cxnLst/>
                <a:rect l="l" t="t" r="r" b="b"/>
                <a:pathLst>
                  <a:path w="1098538" h="496721" extrusionOk="0">
                    <a:moveTo>
                      <a:pt x="20206" y="496721"/>
                    </a:moveTo>
                    <a:cubicBezTo>
                      <a:pt x="8632" y="496721"/>
                      <a:pt x="-2943" y="479359"/>
                      <a:pt x="674" y="469955"/>
                    </a:cubicBezTo>
                    <a:cubicBezTo>
                      <a:pt x="2121" y="465614"/>
                      <a:pt x="6462" y="464167"/>
                      <a:pt x="9355" y="467061"/>
                    </a:cubicBezTo>
                    <a:cubicBezTo>
                      <a:pt x="24547" y="480806"/>
                      <a:pt x="38292" y="469231"/>
                      <a:pt x="50590" y="464167"/>
                    </a:cubicBezTo>
                    <a:cubicBezTo>
                      <a:pt x="107017" y="440295"/>
                      <a:pt x="162720" y="414975"/>
                      <a:pt x="218423" y="389655"/>
                    </a:cubicBezTo>
                    <a:cubicBezTo>
                      <a:pt x="376851" y="318760"/>
                      <a:pt x="535280" y="247865"/>
                      <a:pt x="693708" y="176247"/>
                    </a:cubicBezTo>
                    <a:cubicBezTo>
                      <a:pt x="801498" y="127778"/>
                      <a:pt x="909287" y="79309"/>
                      <a:pt x="1017076" y="30117"/>
                    </a:cubicBezTo>
                    <a:cubicBezTo>
                      <a:pt x="1023587" y="27223"/>
                      <a:pt x="1037332" y="25053"/>
                      <a:pt x="1023587" y="12031"/>
                    </a:cubicBezTo>
                    <a:cubicBezTo>
                      <a:pt x="1019970" y="8414"/>
                      <a:pt x="1028651" y="5521"/>
                      <a:pt x="1031544" y="3350"/>
                    </a:cubicBezTo>
                    <a:cubicBezTo>
                      <a:pt x="1035885" y="-267"/>
                      <a:pt x="1041672" y="-2437"/>
                      <a:pt x="1045289" y="4797"/>
                    </a:cubicBezTo>
                    <a:cubicBezTo>
                      <a:pt x="1047460" y="9138"/>
                      <a:pt x="1048906" y="14925"/>
                      <a:pt x="1050353" y="19989"/>
                    </a:cubicBezTo>
                    <a:cubicBezTo>
                      <a:pt x="1065545" y="78586"/>
                      <a:pt x="1080737" y="137183"/>
                      <a:pt x="1095929" y="196503"/>
                    </a:cubicBezTo>
                    <a:cubicBezTo>
                      <a:pt x="1100993" y="217482"/>
                      <a:pt x="1100269" y="218929"/>
                      <a:pt x="1079290" y="224716"/>
                    </a:cubicBezTo>
                    <a:cubicBezTo>
                      <a:pt x="932436" y="264504"/>
                      <a:pt x="785582" y="304292"/>
                      <a:pt x="638005" y="344080"/>
                    </a:cubicBezTo>
                    <a:cubicBezTo>
                      <a:pt x="477406" y="387485"/>
                      <a:pt x="317531" y="430167"/>
                      <a:pt x="156932" y="472848"/>
                    </a:cubicBezTo>
                    <a:cubicBezTo>
                      <a:pt x="111357" y="483700"/>
                      <a:pt x="64335" y="489487"/>
                      <a:pt x="20206" y="496721"/>
                    </a:cubicBezTo>
                    <a:close/>
                  </a:path>
                </a:pathLst>
              </a:custGeom>
              <a:solidFill>
                <a:srgbClr val="93895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5" name="Google Shape;545;p15"/>
              <p:cNvSpPr/>
              <p:nvPr/>
            </p:nvSpPr>
            <p:spPr>
              <a:xfrm>
                <a:off x="2529297" y="1618905"/>
                <a:ext cx="373076" cy="377719"/>
              </a:xfrm>
              <a:custGeom>
                <a:avLst/>
                <a:gdLst/>
                <a:ahLst/>
                <a:cxnLst/>
                <a:rect l="l" t="t" r="r" b="b"/>
                <a:pathLst>
                  <a:path w="440146" h="445623" extrusionOk="0">
                    <a:moveTo>
                      <a:pt x="80058" y="55586"/>
                    </a:moveTo>
                    <a:cubicBezTo>
                      <a:pt x="45334" y="92480"/>
                      <a:pt x="21461" y="134438"/>
                      <a:pt x="17844" y="186524"/>
                    </a:cubicBezTo>
                    <a:cubicBezTo>
                      <a:pt x="33759" y="127204"/>
                      <a:pt x="64143" y="78011"/>
                      <a:pt x="117676" y="46904"/>
                    </a:cubicBezTo>
                    <a:cubicBezTo>
                      <a:pt x="171932" y="15074"/>
                      <a:pt x="229082" y="12180"/>
                      <a:pt x="289126" y="28819"/>
                    </a:cubicBezTo>
                    <a:cubicBezTo>
                      <a:pt x="276104" y="17968"/>
                      <a:pt x="248614" y="10010"/>
                      <a:pt x="222571" y="8563"/>
                    </a:cubicBezTo>
                    <a:cubicBezTo>
                      <a:pt x="198698" y="7116"/>
                      <a:pt x="175549" y="10734"/>
                      <a:pt x="152400" y="15074"/>
                    </a:cubicBezTo>
                    <a:cubicBezTo>
                      <a:pt x="218954" y="-18927"/>
                      <a:pt x="344105" y="2053"/>
                      <a:pt x="407043" y="104054"/>
                    </a:cubicBezTo>
                    <a:cubicBezTo>
                      <a:pt x="470703" y="206056"/>
                      <a:pt x="439596" y="344953"/>
                      <a:pt x="339041" y="410060"/>
                    </a:cubicBezTo>
                    <a:cubicBezTo>
                      <a:pt x="238486" y="475168"/>
                      <a:pt x="105377" y="448401"/>
                      <a:pt x="38823" y="350017"/>
                    </a:cubicBezTo>
                    <a:cubicBezTo>
                      <a:pt x="-26285" y="253802"/>
                      <a:pt x="-7476" y="115629"/>
                      <a:pt x="80058" y="55586"/>
                    </a:cubicBezTo>
                    <a:close/>
                    <a:moveTo>
                      <a:pt x="248614" y="325420"/>
                    </a:moveTo>
                    <a:cubicBezTo>
                      <a:pt x="228358" y="337718"/>
                      <a:pt x="207379" y="332654"/>
                      <a:pt x="184953" y="334825"/>
                    </a:cubicBezTo>
                    <a:cubicBezTo>
                      <a:pt x="258019" y="370272"/>
                      <a:pt x="341212" y="293590"/>
                      <a:pt x="336871" y="240057"/>
                    </a:cubicBezTo>
                    <a:cubicBezTo>
                      <a:pt x="309381" y="288526"/>
                      <a:pt x="307211" y="291420"/>
                      <a:pt x="289849" y="300824"/>
                    </a:cubicBezTo>
                    <a:cubicBezTo>
                      <a:pt x="331807" y="241504"/>
                      <a:pt x="334701" y="195929"/>
                      <a:pt x="298530" y="156141"/>
                    </a:cubicBezTo>
                    <a:cubicBezTo>
                      <a:pt x="263083" y="116353"/>
                      <a:pt x="213890" y="107672"/>
                      <a:pt x="167591" y="132991"/>
                    </a:cubicBezTo>
                    <a:cubicBezTo>
                      <a:pt x="127080" y="154694"/>
                      <a:pt x="108271" y="203163"/>
                      <a:pt x="120569" y="249461"/>
                    </a:cubicBezTo>
                    <a:cubicBezTo>
                      <a:pt x="134314" y="302271"/>
                      <a:pt x="179166" y="329037"/>
                      <a:pt x="248614" y="325420"/>
                    </a:cubicBezTo>
                    <a:close/>
                  </a:path>
                </a:pathLst>
              </a:custGeom>
              <a:solidFill>
                <a:srgbClr val="93895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6" name="Google Shape;546;p15"/>
              <p:cNvSpPr/>
              <p:nvPr/>
            </p:nvSpPr>
            <p:spPr>
              <a:xfrm>
                <a:off x="1923268" y="2234440"/>
                <a:ext cx="359324" cy="358712"/>
              </a:xfrm>
              <a:custGeom>
                <a:avLst/>
                <a:gdLst/>
                <a:ahLst/>
                <a:cxnLst/>
                <a:rect l="l" t="t" r="r" b="b"/>
                <a:pathLst>
                  <a:path w="423922" h="423199" extrusionOk="0">
                    <a:moveTo>
                      <a:pt x="1447" y="423199"/>
                    </a:moveTo>
                    <a:cubicBezTo>
                      <a:pt x="142513" y="282856"/>
                      <a:pt x="282856" y="142513"/>
                      <a:pt x="423923" y="2170"/>
                    </a:cubicBezTo>
                    <a:cubicBezTo>
                      <a:pt x="423199" y="1447"/>
                      <a:pt x="422476" y="723"/>
                      <a:pt x="421753" y="0"/>
                    </a:cubicBezTo>
                    <a:cubicBezTo>
                      <a:pt x="281409" y="140343"/>
                      <a:pt x="140343" y="280686"/>
                      <a:pt x="0" y="421029"/>
                    </a:cubicBezTo>
                    <a:cubicBezTo>
                      <a:pt x="0" y="421029"/>
                      <a:pt x="723" y="422476"/>
                      <a:pt x="1447" y="423199"/>
                    </a:cubicBezTo>
                    <a:close/>
                  </a:path>
                </a:pathLst>
              </a:custGeom>
              <a:solidFill>
                <a:srgbClr val="93895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7" name="Google Shape;547;p15"/>
              <p:cNvSpPr/>
              <p:nvPr/>
            </p:nvSpPr>
            <p:spPr>
              <a:xfrm>
                <a:off x="2312026" y="2063976"/>
                <a:ext cx="140418" cy="139805"/>
              </a:xfrm>
              <a:custGeom>
                <a:avLst/>
                <a:gdLst/>
                <a:ahLst/>
                <a:cxnLst/>
                <a:rect l="l" t="t" r="r" b="b"/>
                <a:pathLst>
                  <a:path w="165662" h="164939" extrusionOk="0">
                    <a:moveTo>
                      <a:pt x="162046" y="0"/>
                    </a:moveTo>
                    <a:cubicBezTo>
                      <a:pt x="107789" y="54256"/>
                      <a:pt x="54256" y="107789"/>
                      <a:pt x="0" y="162046"/>
                    </a:cubicBezTo>
                    <a:cubicBezTo>
                      <a:pt x="723" y="162769"/>
                      <a:pt x="1447" y="163492"/>
                      <a:pt x="2894" y="164939"/>
                    </a:cubicBezTo>
                    <a:cubicBezTo>
                      <a:pt x="57150" y="110683"/>
                      <a:pt x="111406" y="57150"/>
                      <a:pt x="165663" y="2894"/>
                    </a:cubicBezTo>
                    <a:cubicBezTo>
                      <a:pt x="164216" y="2170"/>
                      <a:pt x="162769" y="1447"/>
                      <a:pt x="162046" y="0"/>
                    </a:cubicBezTo>
                    <a:close/>
                  </a:path>
                </a:pathLst>
              </a:custGeom>
              <a:solidFill>
                <a:srgbClr val="93895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8" name="Google Shape;548;p15"/>
              <p:cNvSpPr/>
              <p:nvPr/>
            </p:nvSpPr>
            <p:spPr>
              <a:xfrm>
                <a:off x="2656883" y="1749550"/>
                <a:ext cx="115500" cy="117275"/>
              </a:xfrm>
              <a:custGeom>
                <a:avLst/>
                <a:gdLst/>
                <a:ahLst/>
                <a:cxnLst/>
                <a:rect l="l" t="t" r="r" b="b"/>
                <a:pathLst>
                  <a:path w="136264" h="138358" extrusionOk="0">
                    <a:moveTo>
                      <a:pt x="28644" y="16478"/>
                    </a:moveTo>
                    <a:cubicBezTo>
                      <a:pt x="23581" y="30223"/>
                      <a:pt x="12006" y="40351"/>
                      <a:pt x="18517" y="59159"/>
                    </a:cubicBezTo>
                    <a:cubicBezTo>
                      <a:pt x="29368" y="24436"/>
                      <a:pt x="54687" y="17201"/>
                      <a:pt x="88688" y="19372"/>
                    </a:cubicBezTo>
                    <a:cubicBezTo>
                      <a:pt x="73496" y="5627"/>
                      <a:pt x="59028" y="9244"/>
                      <a:pt x="43836" y="8520"/>
                    </a:cubicBezTo>
                    <a:cubicBezTo>
                      <a:pt x="70603" y="-8842"/>
                      <a:pt x="107497" y="1286"/>
                      <a:pt x="125582" y="30223"/>
                    </a:cubicBezTo>
                    <a:cubicBezTo>
                      <a:pt x="145838" y="62777"/>
                      <a:pt x="136434" y="107629"/>
                      <a:pt x="104603" y="127884"/>
                    </a:cubicBezTo>
                    <a:cubicBezTo>
                      <a:pt x="72773" y="148140"/>
                      <a:pt x="27921" y="138012"/>
                      <a:pt x="9112" y="106182"/>
                    </a:cubicBezTo>
                    <a:cubicBezTo>
                      <a:pt x="-8250" y="75798"/>
                      <a:pt x="-292" y="33117"/>
                      <a:pt x="28644" y="16478"/>
                    </a:cubicBezTo>
                    <a:close/>
                  </a:path>
                </a:pathLst>
              </a:custGeom>
              <a:solidFill>
                <a:srgbClr val="93895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549" name="Google Shape;549;p15"/>
          <p:cNvSpPr/>
          <p:nvPr/>
        </p:nvSpPr>
        <p:spPr>
          <a:xfrm>
            <a:off x="5126876" y="771964"/>
            <a:ext cx="1306286" cy="549880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0" name="Google Shape;550;p15"/>
          <p:cNvSpPr/>
          <p:nvPr/>
        </p:nvSpPr>
        <p:spPr>
          <a:xfrm>
            <a:off x="5059332" y="702297"/>
            <a:ext cx="1443499" cy="5638797"/>
          </a:xfrm>
          <a:prstGeom prst="frame">
            <a:avLst>
              <a:gd name="adj1" fmla="val 2595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1" name="Google Shape;551;p15"/>
          <p:cNvSpPr txBox="1"/>
          <p:nvPr/>
        </p:nvSpPr>
        <p:spPr>
          <a:xfrm>
            <a:off x="5126877" y="1995023"/>
            <a:ext cx="132002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  Here</a:t>
            </a:r>
            <a:endParaRPr sz="1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2" name="Google Shape;552;p15"/>
          <p:cNvSpPr txBox="1"/>
          <p:nvPr/>
        </p:nvSpPr>
        <p:spPr>
          <a:xfrm>
            <a:off x="5126877" y="3737297"/>
            <a:ext cx="132002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  Here</a:t>
            </a:r>
            <a:endParaRPr sz="1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3" name="Google Shape;553;p15"/>
          <p:cNvSpPr txBox="1"/>
          <p:nvPr/>
        </p:nvSpPr>
        <p:spPr>
          <a:xfrm>
            <a:off x="5126877" y="5480941"/>
            <a:ext cx="132002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  Here</a:t>
            </a:r>
            <a:endParaRPr sz="1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54" name="Google Shape;554;p15"/>
          <p:cNvGrpSpPr/>
          <p:nvPr/>
        </p:nvGrpSpPr>
        <p:grpSpPr>
          <a:xfrm>
            <a:off x="7024566" y="1140152"/>
            <a:ext cx="4701860" cy="1238026"/>
            <a:chOff x="7343410" y="887353"/>
            <a:chExt cx="4334783" cy="1238026"/>
          </a:xfrm>
        </p:grpSpPr>
        <p:sp>
          <p:nvSpPr>
            <p:cNvPr id="555" name="Google Shape;555;p15"/>
            <p:cNvSpPr txBox="1"/>
            <p:nvPr/>
          </p:nvSpPr>
          <p:spPr>
            <a:xfrm>
              <a:off x="7343411" y="887353"/>
              <a:ext cx="1482549" cy="5539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8000" tIns="0" rIns="2400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b="1">
                  <a:solidFill>
                    <a:srgbClr val="F29034"/>
                  </a:solidFill>
                  <a:latin typeface="Arial"/>
                  <a:ea typeface="Arial"/>
                  <a:cs typeface="Arial"/>
                  <a:sym typeface="Arial"/>
                </a:rPr>
                <a:t>25%</a:t>
              </a:r>
              <a:endParaRPr sz="3600" b="1">
                <a:solidFill>
                  <a:srgbClr val="F2903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56" name="Google Shape;556;p15"/>
            <p:cNvGrpSpPr/>
            <p:nvPr/>
          </p:nvGrpSpPr>
          <p:grpSpPr>
            <a:xfrm>
              <a:off x="7343410" y="1441351"/>
              <a:ext cx="4334783" cy="684028"/>
              <a:chOff x="910640" y="2975795"/>
              <a:chExt cx="1527408" cy="1710865"/>
            </a:xfrm>
          </p:grpSpPr>
          <p:sp>
            <p:nvSpPr>
              <p:cNvPr id="557" name="Google Shape;557;p15"/>
              <p:cNvSpPr txBox="1"/>
              <p:nvPr/>
            </p:nvSpPr>
            <p:spPr>
              <a:xfrm>
                <a:off x="910640" y="2975795"/>
                <a:ext cx="1527408" cy="76980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400" b="1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  Here</a:t>
                </a:r>
                <a:endParaRPr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8" name="Google Shape;558;p15"/>
              <p:cNvSpPr txBox="1"/>
              <p:nvPr/>
            </p:nvSpPr>
            <p:spPr>
              <a:xfrm>
                <a:off x="910640" y="3531961"/>
                <a:ext cx="1527408" cy="11546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You can simply impress your audience and add a unique zing and appeal to your Presentations.  </a:t>
                </a:r>
                <a:endParaRPr/>
              </a:p>
            </p:txBody>
          </p:sp>
        </p:grpSp>
      </p:grpSp>
      <p:grpSp>
        <p:nvGrpSpPr>
          <p:cNvPr id="559" name="Google Shape;559;p15"/>
          <p:cNvGrpSpPr/>
          <p:nvPr/>
        </p:nvGrpSpPr>
        <p:grpSpPr>
          <a:xfrm>
            <a:off x="7024566" y="2934860"/>
            <a:ext cx="4701860" cy="1238026"/>
            <a:chOff x="7343410" y="887353"/>
            <a:chExt cx="4334783" cy="1238026"/>
          </a:xfrm>
        </p:grpSpPr>
        <p:sp>
          <p:nvSpPr>
            <p:cNvPr id="560" name="Google Shape;560;p15"/>
            <p:cNvSpPr txBox="1"/>
            <p:nvPr/>
          </p:nvSpPr>
          <p:spPr>
            <a:xfrm>
              <a:off x="7343411" y="887353"/>
              <a:ext cx="1482549" cy="5539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8000" tIns="0" rIns="2400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b="1">
                  <a:solidFill>
                    <a:srgbClr val="F29034"/>
                  </a:solidFill>
                  <a:latin typeface="Arial"/>
                  <a:ea typeface="Arial"/>
                  <a:cs typeface="Arial"/>
                  <a:sym typeface="Arial"/>
                </a:rPr>
                <a:t>28%</a:t>
              </a:r>
              <a:endParaRPr sz="3600" b="1">
                <a:solidFill>
                  <a:srgbClr val="F2903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61" name="Google Shape;561;p15"/>
            <p:cNvGrpSpPr/>
            <p:nvPr/>
          </p:nvGrpSpPr>
          <p:grpSpPr>
            <a:xfrm>
              <a:off x="7343410" y="1441351"/>
              <a:ext cx="4334783" cy="684028"/>
              <a:chOff x="910640" y="2975795"/>
              <a:chExt cx="1527408" cy="1710865"/>
            </a:xfrm>
          </p:grpSpPr>
          <p:sp>
            <p:nvSpPr>
              <p:cNvPr id="562" name="Google Shape;562;p15"/>
              <p:cNvSpPr txBox="1"/>
              <p:nvPr/>
            </p:nvSpPr>
            <p:spPr>
              <a:xfrm>
                <a:off x="910640" y="2975795"/>
                <a:ext cx="1527408" cy="76980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400" b="1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  Here</a:t>
                </a:r>
                <a:endParaRPr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3" name="Google Shape;563;p15"/>
              <p:cNvSpPr txBox="1"/>
              <p:nvPr/>
            </p:nvSpPr>
            <p:spPr>
              <a:xfrm>
                <a:off x="910640" y="3531961"/>
                <a:ext cx="1527408" cy="11546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You can simply impress your audience and add a unique zing and appeal to your Presentations.  </a:t>
                </a:r>
                <a:endParaRPr/>
              </a:p>
            </p:txBody>
          </p:sp>
        </p:grpSp>
      </p:grpSp>
      <p:grpSp>
        <p:nvGrpSpPr>
          <p:cNvPr id="564" name="Google Shape;564;p15"/>
          <p:cNvGrpSpPr/>
          <p:nvPr/>
        </p:nvGrpSpPr>
        <p:grpSpPr>
          <a:xfrm>
            <a:off x="7024566" y="4729567"/>
            <a:ext cx="4701860" cy="1238026"/>
            <a:chOff x="7343410" y="887353"/>
            <a:chExt cx="4334783" cy="1238026"/>
          </a:xfrm>
        </p:grpSpPr>
        <p:sp>
          <p:nvSpPr>
            <p:cNvPr id="565" name="Google Shape;565;p15"/>
            <p:cNvSpPr txBox="1"/>
            <p:nvPr/>
          </p:nvSpPr>
          <p:spPr>
            <a:xfrm>
              <a:off x="7343411" y="887353"/>
              <a:ext cx="1482549" cy="5539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8000" tIns="0" rIns="2400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b="1">
                  <a:solidFill>
                    <a:srgbClr val="F29034"/>
                  </a:solidFill>
                  <a:latin typeface="Arial"/>
                  <a:ea typeface="Arial"/>
                  <a:cs typeface="Arial"/>
                  <a:sym typeface="Arial"/>
                </a:rPr>
                <a:t>36%</a:t>
              </a:r>
              <a:endParaRPr sz="3600" b="1">
                <a:solidFill>
                  <a:srgbClr val="F2903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66" name="Google Shape;566;p15"/>
            <p:cNvGrpSpPr/>
            <p:nvPr/>
          </p:nvGrpSpPr>
          <p:grpSpPr>
            <a:xfrm>
              <a:off x="7343410" y="1441351"/>
              <a:ext cx="4334783" cy="684028"/>
              <a:chOff x="910640" y="2975795"/>
              <a:chExt cx="1527408" cy="1710865"/>
            </a:xfrm>
          </p:grpSpPr>
          <p:sp>
            <p:nvSpPr>
              <p:cNvPr id="567" name="Google Shape;567;p15"/>
              <p:cNvSpPr txBox="1"/>
              <p:nvPr/>
            </p:nvSpPr>
            <p:spPr>
              <a:xfrm>
                <a:off x="910640" y="2975795"/>
                <a:ext cx="1527408" cy="76980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400" b="1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  Here</a:t>
                </a:r>
                <a:endParaRPr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8" name="Google Shape;568;p15"/>
              <p:cNvSpPr txBox="1"/>
              <p:nvPr/>
            </p:nvSpPr>
            <p:spPr>
              <a:xfrm>
                <a:off x="910640" y="3531961"/>
                <a:ext cx="1527408" cy="11546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You can simply impress your audience and add a unique zing and appeal to your Presentations.  </a:t>
                </a:r>
                <a:endParaRPr/>
              </a:p>
            </p:txBody>
          </p:sp>
        </p:grpSp>
      </p:grpSp>
      <p:sp>
        <p:nvSpPr>
          <p:cNvPr id="569" name="Google Shape;569;p15"/>
          <p:cNvSpPr/>
          <p:nvPr/>
        </p:nvSpPr>
        <p:spPr>
          <a:xfrm>
            <a:off x="66687" y="5160113"/>
            <a:ext cx="4922976" cy="1698728"/>
          </a:xfrm>
          <a:custGeom>
            <a:avLst/>
            <a:gdLst/>
            <a:ahLst/>
            <a:cxnLst/>
            <a:rect l="l" t="t" r="r" b="b"/>
            <a:pathLst>
              <a:path w="4290763" h="1698728" extrusionOk="0">
                <a:moveTo>
                  <a:pt x="3787726" y="74359"/>
                </a:moveTo>
                <a:cubicBezTo>
                  <a:pt x="2987208" y="605767"/>
                  <a:pt x="2166590" y="1066837"/>
                  <a:pt x="1697667" y="1698728"/>
                </a:cubicBezTo>
                <a:lnTo>
                  <a:pt x="0" y="1698728"/>
                </a:lnTo>
                <a:cubicBezTo>
                  <a:pt x="766856" y="1187417"/>
                  <a:pt x="2005986" y="515331"/>
                  <a:pt x="3787726" y="74359"/>
                </a:cubicBezTo>
                <a:close/>
                <a:moveTo>
                  <a:pt x="4136823" y="26124"/>
                </a:moveTo>
                <a:cubicBezTo>
                  <a:pt x="3658424" y="597725"/>
                  <a:pt x="3214951" y="1058795"/>
                  <a:pt x="2911893" y="1690686"/>
                </a:cubicBezTo>
                <a:lnTo>
                  <a:pt x="1814714" y="1690686"/>
                </a:lnTo>
                <a:cubicBezTo>
                  <a:pt x="2310323" y="1179375"/>
                  <a:pt x="2965213" y="607773"/>
                  <a:pt x="4136823" y="26124"/>
                </a:cubicBezTo>
                <a:close/>
                <a:moveTo>
                  <a:pt x="4290763" y="0"/>
                </a:moveTo>
                <a:cubicBezTo>
                  <a:pt x="4174104" y="863003"/>
                  <a:pt x="4172759" y="1243686"/>
                  <a:pt x="4090765" y="1694707"/>
                </a:cubicBezTo>
                <a:lnTo>
                  <a:pt x="2993586" y="1694707"/>
                </a:lnTo>
                <a:cubicBezTo>
                  <a:pt x="3388710" y="992478"/>
                  <a:pt x="3691909" y="692181"/>
                  <a:pt x="4290763" y="0"/>
                </a:cubicBezTo>
                <a:close/>
              </a:path>
            </a:pathLst>
          </a:custGeom>
          <a:solidFill>
            <a:srgbClr val="1A967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0" name="Google Shape;570;p15"/>
          <p:cNvSpPr/>
          <p:nvPr/>
        </p:nvSpPr>
        <p:spPr>
          <a:xfrm rot="180465" flipH="1">
            <a:off x="-21347" y="5248230"/>
            <a:ext cx="2002647" cy="1558303"/>
          </a:xfrm>
          <a:custGeom>
            <a:avLst/>
            <a:gdLst/>
            <a:ahLst/>
            <a:cxnLst/>
            <a:rect l="l" t="t" r="r" b="b"/>
            <a:pathLst>
              <a:path w="2002647" h="1558303" extrusionOk="0">
                <a:moveTo>
                  <a:pt x="2002647" y="110015"/>
                </a:moveTo>
                <a:cubicBezTo>
                  <a:pt x="1782175" y="294936"/>
                  <a:pt x="1404831" y="826712"/>
                  <a:pt x="1269336" y="992488"/>
                </a:cubicBezTo>
                <a:lnTo>
                  <a:pt x="1189679" y="1104673"/>
                </a:lnTo>
                <a:lnTo>
                  <a:pt x="1190256" y="1104975"/>
                </a:lnTo>
                <a:cubicBezTo>
                  <a:pt x="1457481" y="1248357"/>
                  <a:pt x="1693814" y="1389344"/>
                  <a:pt x="1900355" y="1521813"/>
                </a:cubicBezTo>
                <a:lnTo>
                  <a:pt x="1956153" y="1558303"/>
                </a:lnTo>
                <a:lnTo>
                  <a:pt x="1959259" y="1539348"/>
                </a:lnTo>
                <a:cubicBezTo>
                  <a:pt x="1959259" y="1082248"/>
                  <a:pt x="2002647" y="567115"/>
                  <a:pt x="2002647" y="110015"/>
                </a:cubicBezTo>
                <a:close/>
                <a:moveTo>
                  <a:pt x="1637304" y="34445"/>
                </a:moveTo>
                <a:cubicBezTo>
                  <a:pt x="1080510" y="172249"/>
                  <a:pt x="576706" y="332622"/>
                  <a:pt x="123744" y="503606"/>
                </a:cubicBezTo>
                <a:lnTo>
                  <a:pt x="0" y="551935"/>
                </a:lnTo>
                <a:lnTo>
                  <a:pt x="41219" y="568033"/>
                </a:lnTo>
                <a:cubicBezTo>
                  <a:pt x="127761" y="602983"/>
                  <a:pt x="212287" y="638261"/>
                  <a:pt x="294813" y="673773"/>
                </a:cubicBezTo>
                <a:lnTo>
                  <a:pt x="519378" y="773358"/>
                </a:lnTo>
                <a:lnTo>
                  <a:pt x="747848" y="615323"/>
                </a:lnTo>
                <a:cubicBezTo>
                  <a:pt x="1034089" y="423110"/>
                  <a:pt x="1337110" y="233723"/>
                  <a:pt x="1637304" y="34445"/>
                </a:cubicBezTo>
                <a:close/>
                <a:moveTo>
                  <a:pt x="1959259" y="0"/>
                </a:moveTo>
                <a:lnTo>
                  <a:pt x="1798761" y="81539"/>
                </a:lnTo>
                <a:cubicBezTo>
                  <a:pt x="1371481" y="303723"/>
                  <a:pt x="1017058" y="524032"/>
                  <a:pt x="715441" y="739648"/>
                </a:cubicBezTo>
                <a:lnTo>
                  <a:pt x="611174" y="816051"/>
                </a:lnTo>
                <a:lnTo>
                  <a:pt x="766115" y="888874"/>
                </a:lnTo>
                <a:cubicBezTo>
                  <a:pt x="840712" y="924936"/>
                  <a:pt x="913345" y="961039"/>
                  <a:pt x="984029" y="997087"/>
                </a:cubicBezTo>
                <a:lnTo>
                  <a:pt x="1110572" y="1063289"/>
                </a:lnTo>
                <a:lnTo>
                  <a:pt x="1156086" y="997123"/>
                </a:lnTo>
                <a:cubicBezTo>
                  <a:pt x="1340555" y="742432"/>
                  <a:pt x="1547186" y="502093"/>
                  <a:pt x="1765112" y="247126"/>
                </a:cubicBezTo>
                <a:lnTo>
                  <a:pt x="1959259" y="18213"/>
                </a:lnTo>
                <a:lnTo>
                  <a:pt x="1959259" y="0"/>
                </a:lnTo>
                <a:close/>
              </a:path>
            </a:pathLst>
          </a:custGeom>
          <a:solidFill>
            <a:srgbClr val="00B05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1" name="Google Shape;571;p15"/>
          <p:cNvSpPr txBox="1"/>
          <p:nvPr/>
        </p:nvSpPr>
        <p:spPr>
          <a:xfrm>
            <a:off x="-3561773" y="216171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Arial"/>
              <a:buNone/>
            </a:pPr>
            <a:r>
              <a:rPr lang="en-US" sz="3600" b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 sz="3600" b="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" name="Google Shape;576;p16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577" name="Google Shape;577;p16"/>
          <p:cNvGrpSpPr/>
          <p:nvPr/>
        </p:nvGrpSpPr>
        <p:grpSpPr>
          <a:xfrm>
            <a:off x="4307932" y="2394762"/>
            <a:ext cx="3576136" cy="2954198"/>
            <a:chOff x="2699792" y="2276872"/>
            <a:chExt cx="3312368" cy="2736303"/>
          </a:xfrm>
        </p:grpSpPr>
        <p:sp>
          <p:nvSpPr>
            <p:cNvPr id="578" name="Google Shape;578;p16"/>
            <p:cNvSpPr/>
            <p:nvPr/>
          </p:nvSpPr>
          <p:spPr>
            <a:xfrm>
              <a:off x="3419872" y="2536470"/>
              <a:ext cx="1872208" cy="2211045"/>
            </a:xfrm>
            <a:custGeom>
              <a:avLst/>
              <a:gdLst/>
              <a:ahLst/>
              <a:cxnLst/>
              <a:rect l="l" t="t" r="r" b="b"/>
              <a:pathLst>
                <a:path w="1872208" h="2211045" extrusionOk="0">
                  <a:moveTo>
                    <a:pt x="0" y="0"/>
                  </a:moveTo>
                  <a:lnTo>
                    <a:pt x="9128" y="10788"/>
                  </a:lnTo>
                  <a:lnTo>
                    <a:pt x="1872208" y="1456894"/>
                  </a:lnTo>
                  <a:lnTo>
                    <a:pt x="1872208" y="2211045"/>
                  </a:lnTo>
                  <a:lnTo>
                    <a:pt x="1870585" y="2209702"/>
                  </a:lnTo>
                  <a:lnTo>
                    <a:pt x="0" y="772546"/>
                  </a:lnTo>
                  <a:close/>
                </a:path>
              </a:pathLst>
            </a:custGeom>
            <a:gradFill>
              <a:gsLst>
                <a:gs pos="0">
                  <a:srgbClr val="BD9901"/>
                </a:gs>
                <a:gs pos="100000">
                  <a:srgbClr val="B85F0B"/>
                </a:gs>
              </a:gsLst>
              <a:lin ang="108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9" name="Google Shape;579;p16"/>
            <p:cNvSpPr/>
            <p:nvPr/>
          </p:nvSpPr>
          <p:spPr>
            <a:xfrm>
              <a:off x="3419872" y="2276872"/>
              <a:ext cx="2592288" cy="1296144"/>
            </a:xfrm>
            <a:prstGeom prst="rightArrow">
              <a:avLst>
                <a:gd name="adj1" fmla="val 58399"/>
                <a:gd name="adj2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0" name="Google Shape;580;p16"/>
            <p:cNvSpPr/>
            <p:nvPr/>
          </p:nvSpPr>
          <p:spPr>
            <a:xfrm rot="10800000">
              <a:off x="2699792" y="3717031"/>
              <a:ext cx="2592288" cy="1296144"/>
            </a:xfrm>
            <a:prstGeom prst="rightArrow">
              <a:avLst>
                <a:gd name="adj1" fmla="val 58399"/>
                <a:gd name="adj2" fmla="val 50000"/>
              </a:avLst>
            </a:prstGeom>
            <a:solidFill>
              <a:srgbClr val="93895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81" name="Google Shape;581;p16"/>
          <p:cNvGrpSpPr/>
          <p:nvPr/>
        </p:nvGrpSpPr>
        <p:grpSpPr>
          <a:xfrm>
            <a:off x="8044775" y="4082552"/>
            <a:ext cx="3259940" cy="1857269"/>
            <a:chOff x="86714" y="4417056"/>
            <a:chExt cx="2455964" cy="1857269"/>
          </a:xfrm>
        </p:grpSpPr>
        <p:sp>
          <p:nvSpPr>
            <p:cNvPr id="582" name="Google Shape;582;p16"/>
            <p:cNvSpPr txBox="1"/>
            <p:nvPr/>
          </p:nvSpPr>
          <p:spPr>
            <a:xfrm>
              <a:off x="86714" y="4417056"/>
              <a:ext cx="2455964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3" name="Google Shape;583;p16"/>
            <p:cNvSpPr txBox="1"/>
            <p:nvPr/>
          </p:nvSpPr>
          <p:spPr>
            <a:xfrm>
              <a:off x="86714" y="4704665"/>
              <a:ext cx="2455964" cy="15696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Time.</a:t>
              </a:r>
              <a:endParaRPr/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Reputation. </a:t>
              </a:r>
              <a:endParaRPr/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84" name="Google Shape;584;p16"/>
          <p:cNvSpPr txBox="1"/>
          <p:nvPr/>
        </p:nvSpPr>
        <p:spPr>
          <a:xfrm>
            <a:off x="5246663" y="2930684"/>
            <a:ext cx="1575235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  Here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5" name="Google Shape;585;p16"/>
          <p:cNvSpPr txBox="1"/>
          <p:nvPr/>
        </p:nvSpPr>
        <p:spPr>
          <a:xfrm>
            <a:off x="5388775" y="4488630"/>
            <a:ext cx="1575235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  Here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86" name="Google Shape;586;p16"/>
          <p:cNvGrpSpPr/>
          <p:nvPr/>
        </p:nvGrpSpPr>
        <p:grpSpPr>
          <a:xfrm>
            <a:off x="8673852" y="2054292"/>
            <a:ext cx="2001789" cy="1964418"/>
            <a:chOff x="189883" y="1833131"/>
            <a:chExt cx="1800200" cy="1634048"/>
          </a:xfrm>
        </p:grpSpPr>
        <p:graphicFrame>
          <p:nvGraphicFramePr>
            <p:cNvPr id="587" name="Google Shape;587;p16"/>
            <p:cNvGraphicFramePr/>
            <p:nvPr/>
          </p:nvGraphicFramePr>
          <p:xfrm>
            <a:off x="189883" y="1833131"/>
            <a:ext cx="1800200" cy="163404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588" name="Google Shape;588;p16"/>
            <p:cNvSpPr txBox="1"/>
            <p:nvPr/>
          </p:nvSpPr>
          <p:spPr>
            <a:xfrm>
              <a:off x="578387" y="2416468"/>
              <a:ext cx="1028686" cy="4864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 b="1">
                  <a:solidFill>
                    <a:srgbClr val="938953"/>
                  </a:solidFill>
                  <a:latin typeface="Arial"/>
                  <a:ea typeface="Arial"/>
                  <a:cs typeface="Arial"/>
                  <a:sym typeface="Arial"/>
                </a:rPr>
                <a:t>55%</a:t>
              </a:r>
              <a:endParaRPr sz="3200" b="1">
                <a:solidFill>
                  <a:srgbClr val="93895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89" name="Google Shape;589;p16"/>
          <p:cNvSpPr txBox="1"/>
          <p:nvPr/>
        </p:nvSpPr>
        <p:spPr>
          <a:xfrm>
            <a:off x="8446763" y="1705873"/>
            <a:ext cx="2455964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938953"/>
                </a:solidFill>
                <a:latin typeface="Arial"/>
                <a:ea typeface="Arial"/>
                <a:cs typeface="Arial"/>
                <a:sym typeface="Arial"/>
              </a:rPr>
              <a:t>$563,000</a:t>
            </a:r>
            <a:endParaRPr sz="2400" b="1">
              <a:solidFill>
                <a:srgbClr val="93895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90" name="Google Shape;590;p16"/>
          <p:cNvGrpSpPr/>
          <p:nvPr/>
        </p:nvGrpSpPr>
        <p:grpSpPr>
          <a:xfrm>
            <a:off x="958413" y="4063096"/>
            <a:ext cx="3259940" cy="1857269"/>
            <a:chOff x="86714" y="4417056"/>
            <a:chExt cx="2455964" cy="1857269"/>
          </a:xfrm>
        </p:grpSpPr>
        <p:sp>
          <p:nvSpPr>
            <p:cNvPr id="591" name="Google Shape;591;p16"/>
            <p:cNvSpPr txBox="1"/>
            <p:nvPr/>
          </p:nvSpPr>
          <p:spPr>
            <a:xfrm>
              <a:off x="86714" y="4417056"/>
              <a:ext cx="2455964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2" name="Google Shape;592;p16"/>
            <p:cNvSpPr txBox="1"/>
            <p:nvPr/>
          </p:nvSpPr>
          <p:spPr>
            <a:xfrm>
              <a:off x="86714" y="4704665"/>
              <a:ext cx="2455964" cy="15696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Time.</a:t>
              </a:r>
              <a:endParaRPr/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Reputation. </a:t>
              </a:r>
              <a:endParaRPr/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93" name="Google Shape;593;p16"/>
          <p:cNvSpPr txBox="1"/>
          <p:nvPr/>
        </p:nvSpPr>
        <p:spPr>
          <a:xfrm>
            <a:off x="1360401" y="1705873"/>
            <a:ext cx="2455964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938953"/>
                </a:solidFill>
                <a:latin typeface="Arial"/>
                <a:ea typeface="Arial"/>
                <a:cs typeface="Arial"/>
                <a:sym typeface="Arial"/>
              </a:rPr>
              <a:t>$373,000</a:t>
            </a:r>
            <a:endParaRPr sz="2400" b="1">
              <a:solidFill>
                <a:srgbClr val="93895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94" name="Google Shape;594;p16"/>
          <p:cNvGrpSpPr/>
          <p:nvPr/>
        </p:nvGrpSpPr>
        <p:grpSpPr>
          <a:xfrm>
            <a:off x="1587490" y="2054292"/>
            <a:ext cx="2001789" cy="1964418"/>
            <a:chOff x="189883" y="1833131"/>
            <a:chExt cx="1800200" cy="1634048"/>
          </a:xfrm>
        </p:grpSpPr>
        <p:graphicFrame>
          <p:nvGraphicFramePr>
            <p:cNvPr id="595" name="Google Shape;595;p16"/>
            <p:cNvGraphicFramePr/>
            <p:nvPr/>
          </p:nvGraphicFramePr>
          <p:xfrm>
            <a:off x="189883" y="1833131"/>
            <a:ext cx="1800200" cy="163404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596" name="Google Shape;596;p16"/>
            <p:cNvSpPr txBox="1"/>
            <p:nvPr/>
          </p:nvSpPr>
          <p:spPr>
            <a:xfrm>
              <a:off x="578387" y="2416468"/>
              <a:ext cx="1028686" cy="4864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 b="1">
                  <a:solidFill>
                    <a:srgbClr val="938953"/>
                  </a:solidFill>
                  <a:latin typeface="Arial"/>
                  <a:ea typeface="Arial"/>
                  <a:cs typeface="Arial"/>
                  <a:sym typeface="Arial"/>
                </a:rPr>
                <a:t>25%</a:t>
              </a:r>
              <a:endParaRPr sz="3200" b="1">
                <a:solidFill>
                  <a:srgbClr val="93895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97" name="Google Shape;597;p16"/>
          <p:cNvSpPr/>
          <p:nvPr/>
        </p:nvSpPr>
        <p:spPr>
          <a:xfrm>
            <a:off x="6964010" y="2894309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8" name="Google Shape;598;p16"/>
          <p:cNvSpPr/>
          <p:nvPr/>
        </p:nvSpPr>
        <p:spPr>
          <a:xfrm>
            <a:off x="4881544" y="4445474"/>
            <a:ext cx="407618" cy="407618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9" name="Google Shape;599;p16"/>
          <p:cNvSpPr/>
          <p:nvPr/>
        </p:nvSpPr>
        <p:spPr>
          <a:xfrm>
            <a:off x="0" y="6445902"/>
            <a:ext cx="12192000" cy="412098"/>
          </a:xfrm>
          <a:prstGeom prst="rect">
            <a:avLst/>
          </a:prstGeom>
          <a:solidFill>
            <a:srgbClr val="B85F0B"/>
          </a:solidFill>
          <a:ln w="12700" cap="flat" cmpd="sng">
            <a:solidFill>
              <a:srgbClr val="B48E6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4" name="Google Shape;604;p17"/>
          <p:cNvGrpSpPr/>
          <p:nvPr/>
        </p:nvGrpSpPr>
        <p:grpSpPr>
          <a:xfrm>
            <a:off x="5878280" y="2520446"/>
            <a:ext cx="5378515" cy="3156483"/>
            <a:chOff x="2687161" y="3731096"/>
            <a:chExt cx="5158677" cy="3027467"/>
          </a:xfrm>
        </p:grpSpPr>
        <p:sp>
          <p:nvSpPr>
            <p:cNvPr id="605" name="Google Shape;605;p17"/>
            <p:cNvSpPr/>
            <p:nvPr/>
          </p:nvSpPr>
          <p:spPr>
            <a:xfrm>
              <a:off x="2725967" y="4290519"/>
              <a:ext cx="1906137" cy="2468044"/>
            </a:xfrm>
            <a:custGeom>
              <a:avLst/>
              <a:gdLst/>
              <a:ahLst/>
              <a:cxnLst/>
              <a:rect l="l" t="t" r="r" b="b"/>
              <a:pathLst>
                <a:path w="1906136" h="2468044" extrusionOk="0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6" name="Google Shape;606;p17"/>
            <p:cNvSpPr/>
            <p:nvPr/>
          </p:nvSpPr>
          <p:spPr>
            <a:xfrm>
              <a:off x="3644576" y="3731096"/>
              <a:ext cx="2992697" cy="1030680"/>
            </a:xfrm>
            <a:custGeom>
              <a:avLst/>
              <a:gdLst/>
              <a:ahLst/>
              <a:cxnLst/>
              <a:rect l="l" t="t" r="r" b="b"/>
              <a:pathLst>
                <a:path w="2992697" h="1030680" extrusionOk="0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7" name="Google Shape;607;p17"/>
            <p:cNvSpPr/>
            <p:nvPr/>
          </p:nvSpPr>
          <p:spPr>
            <a:xfrm>
              <a:off x="3709769" y="4075070"/>
              <a:ext cx="34149" cy="15522"/>
            </a:xfrm>
            <a:custGeom>
              <a:avLst/>
              <a:gdLst/>
              <a:ahLst/>
              <a:cxnLst/>
              <a:rect l="l" t="t" r="r" b="b"/>
              <a:pathLst>
                <a:path w="34149" h="15522" extrusionOk="0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8" name="Google Shape;608;p17"/>
            <p:cNvSpPr/>
            <p:nvPr/>
          </p:nvSpPr>
          <p:spPr>
            <a:xfrm>
              <a:off x="3530642" y="4043094"/>
              <a:ext cx="34149" cy="9313"/>
            </a:xfrm>
            <a:custGeom>
              <a:avLst/>
              <a:gdLst/>
              <a:ahLst/>
              <a:cxnLst/>
              <a:rect l="l" t="t" r="r" b="b"/>
              <a:pathLst>
                <a:path w="34149" h="9313" extrusionOk="0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9" name="Google Shape;609;p17"/>
            <p:cNvSpPr/>
            <p:nvPr/>
          </p:nvSpPr>
          <p:spPr>
            <a:xfrm>
              <a:off x="3730569" y="4013602"/>
              <a:ext cx="37253" cy="40358"/>
            </a:xfrm>
            <a:custGeom>
              <a:avLst/>
              <a:gdLst/>
              <a:ahLst/>
              <a:cxnLst/>
              <a:rect l="l" t="t" r="r" b="b"/>
              <a:pathLst>
                <a:path w="37253" h="40357" extrusionOk="0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0" name="Google Shape;610;p17"/>
            <p:cNvSpPr/>
            <p:nvPr/>
          </p:nvSpPr>
          <p:spPr>
            <a:xfrm>
              <a:off x="3457998" y="4104562"/>
              <a:ext cx="170745" cy="90029"/>
            </a:xfrm>
            <a:custGeom>
              <a:avLst/>
              <a:gdLst/>
              <a:ahLst/>
              <a:cxnLst/>
              <a:rect l="l" t="t" r="r" b="b"/>
              <a:pathLst>
                <a:path w="170745" h="90029" extrusionOk="0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1" name="Google Shape;611;p17"/>
            <p:cNvSpPr/>
            <p:nvPr/>
          </p:nvSpPr>
          <p:spPr>
            <a:xfrm>
              <a:off x="3317366" y="4178759"/>
              <a:ext cx="139701" cy="152118"/>
            </a:xfrm>
            <a:custGeom>
              <a:avLst/>
              <a:gdLst/>
              <a:ahLst/>
              <a:cxnLst/>
              <a:rect l="l" t="t" r="r" b="b"/>
              <a:pathLst>
                <a:path w="139700" h="152118" extrusionOk="0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2" name="Google Shape;612;p17"/>
            <p:cNvSpPr/>
            <p:nvPr/>
          </p:nvSpPr>
          <p:spPr>
            <a:xfrm>
              <a:off x="3770306" y="4054891"/>
              <a:ext cx="24836" cy="12418"/>
            </a:xfrm>
            <a:custGeom>
              <a:avLst/>
              <a:gdLst/>
              <a:ahLst/>
              <a:cxnLst/>
              <a:rect l="l" t="t" r="r" b="b"/>
              <a:pathLst>
                <a:path w="24835" h="12417" extrusionOk="0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3" name="Google Shape;613;p17"/>
            <p:cNvSpPr/>
            <p:nvPr/>
          </p:nvSpPr>
          <p:spPr>
            <a:xfrm>
              <a:off x="3430679" y="4132192"/>
              <a:ext cx="12418" cy="6209"/>
            </a:xfrm>
            <a:custGeom>
              <a:avLst/>
              <a:gdLst/>
              <a:ahLst/>
              <a:cxnLst/>
              <a:rect l="l" t="t" r="r" b="b"/>
              <a:pathLst>
                <a:path w="12417" h="6208" extrusionOk="0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4" name="Google Shape;614;p17"/>
            <p:cNvSpPr/>
            <p:nvPr/>
          </p:nvSpPr>
          <p:spPr>
            <a:xfrm>
              <a:off x="3367348" y="4082210"/>
              <a:ext cx="96238" cy="58985"/>
            </a:xfrm>
            <a:custGeom>
              <a:avLst/>
              <a:gdLst/>
              <a:ahLst/>
              <a:cxnLst/>
              <a:rect l="l" t="t" r="r" b="b"/>
              <a:pathLst>
                <a:path w="96238" h="58984" extrusionOk="0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5" name="Google Shape;615;p17"/>
            <p:cNvSpPr/>
            <p:nvPr/>
          </p:nvSpPr>
          <p:spPr>
            <a:xfrm>
              <a:off x="3502702" y="4062342"/>
              <a:ext cx="43462" cy="27940"/>
            </a:xfrm>
            <a:custGeom>
              <a:avLst/>
              <a:gdLst/>
              <a:ahLst/>
              <a:cxnLst/>
              <a:rect l="l" t="t" r="r" b="b"/>
              <a:pathLst>
                <a:path w="43462" h="27940" extrusionOk="0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6" name="Google Shape;616;p17"/>
            <p:cNvSpPr/>
            <p:nvPr/>
          </p:nvSpPr>
          <p:spPr>
            <a:xfrm>
              <a:off x="5862400" y="4041231"/>
              <a:ext cx="260774" cy="310446"/>
            </a:xfrm>
            <a:custGeom>
              <a:avLst/>
              <a:gdLst/>
              <a:ahLst/>
              <a:cxnLst/>
              <a:rect l="l" t="t" r="r" b="b"/>
              <a:pathLst>
                <a:path w="260774" h="310445" extrusionOk="0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7" name="Google Shape;617;p17"/>
            <p:cNvSpPr/>
            <p:nvPr/>
          </p:nvSpPr>
          <p:spPr>
            <a:xfrm>
              <a:off x="7125604" y="4179690"/>
              <a:ext cx="15522" cy="12418"/>
            </a:xfrm>
            <a:custGeom>
              <a:avLst/>
              <a:gdLst/>
              <a:ahLst/>
              <a:cxnLst/>
              <a:rect l="l" t="t" r="r" b="b"/>
              <a:pathLst>
                <a:path w="15522" h="12417" extrusionOk="0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8" name="Google Shape;618;p17"/>
            <p:cNvSpPr/>
            <p:nvPr/>
          </p:nvSpPr>
          <p:spPr>
            <a:xfrm>
              <a:off x="3826497" y="4062342"/>
              <a:ext cx="15522" cy="6209"/>
            </a:xfrm>
            <a:custGeom>
              <a:avLst/>
              <a:gdLst/>
              <a:ahLst/>
              <a:cxnLst/>
              <a:rect l="l" t="t" r="r" b="b"/>
              <a:pathLst>
                <a:path w="15522" h="6208" extrusionOk="0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9" name="Google Shape;619;p17"/>
            <p:cNvSpPr/>
            <p:nvPr/>
          </p:nvSpPr>
          <p:spPr>
            <a:xfrm>
              <a:off x="7212839" y="4119464"/>
              <a:ext cx="71403" cy="49671"/>
            </a:xfrm>
            <a:custGeom>
              <a:avLst/>
              <a:gdLst/>
              <a:ahLst/>
              <a:cxnLst/>
              <a:rect l="l" t="t" r="r" b="b"/>
              <a:pathLst>
                <a:path w="71402" h="49671" extrusionOk="0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0" name="Google Shape;620;p17"/>
            <p:cNvSpPr/>
            <p:nvPr/>
          </p:nvSpPr>
          <p:spPr>
            <a:xfrm>
              <a:off x="7085867" y="4082210"/>
              <a:ext cx="108656" cy="80716"/>
            </a:xfrm>
            <a:custGeom>
              <a:avLst/>
              <a:gdLst/>
              <a:ahLst/>
              <a:cxnLst/>
              <a:rect l="l" t="t" r="r" b="b"/>
              <a:pathLst>
                <a:path w="108656" h="80715" extrusionOk="0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1" name="Google Shape;621;p17"/>
            <p:cNvSpPr/>
            <p:nvPr/>
          </p:nvSpPr>
          <p:spPr>
            <a:xfrm>
              <a:off x="4090065" y="4082210"/>
              <a:ext cx="12418" cy="9313"/>
            </a:xfrm>
            <a:custGeom>
              <a:avLst/>
              <a:gdLst/>
              <a:ahLst/>
              <a:cxnLst/>
              <a:rect l="l" t="t" r="r" b="b"/>
              <a:pathLst>
                <a:path w="12417" h="9313" extrusionOk="0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2" name="Google Shape;622;p17"/>
            <p:cNvSpPr/>
            <p:nvPr/>
          </p:nvSpPr>
          <p:spPr>
            <a:xfrm>
              <a:off x="6122554" y="4209183"/>
              <a:ext cx="12418" cy="12418"/>
            </a:xfrm>
            <a:custGeom>
              <a:avLst/>
              <a:gdLst/>
              <a:ahLst/>
              <a:cxnLst/>
              <a:rect l="l" t="t" r="r" b="b"/>
              <a:pathLst>
                <a:path w="12417" h="12417" extrusionOk="0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3" name="Google Shape;623;p17"/>
            <p:cNvSpPr/>
            <p:nvPr/>
          </p:nvSpPr>
          <p:spPr>
            <a:xfrm>
              <a:off x="4937582" y="4135296"/>
              <a:ext cx="15522" cy="6209"/>
            </a:xfrm>
            <a:custGeom>
              <a:avLst/>
              <a:gdLst/>
              <a:ahLst/>
              <a:cxnLst/>
              <a:rect l="l" t="t" r="r" b="b"/>
              <a:pathLst>
                <a:path w="15522" h="6208" extrusionOk="0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4" name="Google Shape;624;p17"/>
            <p:cNvSpPr/>
            <p:nvPr/>
          </p:nvSpPr>
          <p:spPr>
            <a:xfrm>
              <a:off x="5256410" y="5105129"/>
              <a:ext cx="12418" cy="24836"/>
            </a:xfrm>
            <a:custGeom>
              <a:avLst/>
              <a:gdLst/>
              <a:ahLst/>
              <a:cxnLst/>
              <a:rect l="l" t="t" r="r" b="b"/>
              <a:pathLst>
                <a:path w="12417" h="24835" extrusionOk="0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5" name="Google Shape;625;p17"/>
            <p:cNvSpPr/>
            <p:nvPr/>
          </p:nvSpPr>
          <p:spPr>
            <a:xfrm>
              <a:off x="3850401" y="4200801"/>
              <a:ext cx="406684" cy="447042"/>
            </a:xfrm>
            <a:custGeom>
              <a:avLst/>
              <a:gdLst/>
              <a:ahLst/>
              <a:cxnLst/>
              <a:rect l="l" t="t" r="r" b="b"/>
              <a:pathLst>
                <a:path w="406683" h="447041" extrusionOk="0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6" name="Google Shape;626;p17"/>
            <p:cNvSpPr/>
            <p:nvPr/>
          </p:nvSpPr>
          <p:spPr>
            <a:xfrm>
              <a:off x="5463788" y="5234275"/>
              <a:ext cx="43462" cy="15522"/>
            </a:xfrm>
            <a:custGeom>
              <a:avLst/>
              <a:gdLst/>
              <a:ahLst/>
              <a:cxnLst/>
              <a:rect l="l" t="t" r="r" b="b"/>
              <a:pathLst>
                <a:path w="43462" h="15522" extrusionOk="0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7" name="Google Shape;627;p17"/>
            <p:cNvSpPr/>
            <p:nvPr/>
          </p:nvSpPr>
          <p:spPr>
            <a:xfrm>
              <a:off x="5144029" y="5162562"/>
              <a:ext cx="24836" cy="9313"/>
            </a:xfrm>
            <a:custGeom>
              <a:avLst/>
              <a:gdLst/>
              <a:ahLst/>
              <a:cxnLst/>
              <a:rect l="l" t="t" r="r" b="b"/>
              <a:pathLst>
                <a:path w="24835" h="9313" extrusionOk="0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8" name="Google Shape;628;p17"/>
            <p:cNvSpPr/>
            <p:nvPr/>
          </p:nvSpPr>
          <p:spPr>
            <a:xfrm>
              <a:off x="5247097" y="5141141"/>
              <a:ext cx="24836" cy="40358"/>
            </a:xfrm>
            <a:custGeom>
              <a:avLst/>
              <a:gdLst/>
              <a:ahLst/>
              <a:cxnLst/>
              <a:rect l="l" t="t" r="r" b="b"/>
              <a:pathLst>
                <a:path w="24835" h="40357" extrusionOk="0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9" name="Google Shape;629;p17"/>
            <p:cNvSpPr/>
            <p:nvPr/>
          </p:nvSpPr>
          <p:spPr>
            <a:xfrm>
              <a:off x="5592933" y="5239552"/>
              <a:ext cx="34149" cy="21731"/>
            </a:xfrm>
            <a:custGeom>
              <a:avLst/>
              <a:gdLst/>
              <a:ahLst/>
              <a:cxnLst/>
              <a:rect l="l" t="t" r="r" b="b"/>
              <a:pathLst>
                <a:path w="34149" h="21731" extrusionOk="0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0" name="Google Shape;630;p17"/>
            <p:cNvSpPr/>
            <p:nvPr/>
          </p:nvSpPr>
          <p:spPr>
            <a:xfrm>
              <a:off x="4877977" y="3996527"/>
              <a:ext cx="2967861" cy="2340761"/>
            </a:xfrm>
            <a:custGeom>
              <a:avLst/>
              <a:gdLst/>
              <a:ahLst/>
              <a:cxnLst/>
              <a:rect l="l" t="t" r="r" b="b"/>
              <a:pathLst>
                <a:path w="2967861" h="2340761" extrusionOk="0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1" name="Google Shape;631;p17"/>
            <p:cNvSpPr/>
            <p:nvPr/>
          </p:nvSpPr>
          <p:spPr>
            <a:xfrm>
              <a:off x="3690211" y="4196454"/>
              <a:ext cx="74507" cy="99343"/>
            </a:xfrm>
            <a:custGeom>
              <a:avLst/>
              <a:gdLst/>
              <a:ahLst/>
              <a:cxnLst/>
              <a:rect l="l" t="t" r="r" b="b"/>
              <a:pathLst>
                <a:path w="74506" h="99342" extrusionOk="0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2" name="Google Shape;632;p17"/>
            <p:cNvSpPr/>
            <p:nvPr/>
          </p:nvSpPr>
          <p:spPr>
            <a:xfrm>
              <a:off x="3753542" y="4135296"/>
              <a:ext cx="40358" cy="34149"/>
            </a:xfrm>
            <a:custGeom>
              <a:avLst/>
              <a:gdLst/>
              <a:ahLst/>
              <a:cxnLst/>
              <a:rect l="l" t="t" r="r" b="b"/>
              <a:pathLst>
                <a:path w="40357" h="34149" extrusionOk="0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3" name="Google Shape;633;p17"/>
            <p:cNvSpPr/>
            <p:nvPr/>
          </p:nvSpPr>
          <p:spPr>
            <a:xfrm>
              <a:off x="3770306" y="4179690"/>
              <a:ext cx="55880" cy="96238"/>
            </a:xfrm>
            <a:custGeom>
              <a:avLst/>
              <a:gdLst/>
              <a:ahLst/>
              <a:cxnLst/>
              <a:rect l="l" t="t" r="r" b="b"/>
              <a:pathLst>
                <a:path w="55880" h="96238" extrusionOk="0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4" name="Google Shape;634;p17"/>
            <p:cNvSpPr/>
            <p:nvPr/>
          </p:nvSpPr>
          <p:spPr>
            <a:xfrm>
              <a:off x="3630606" y="4070724"/>
              <a:ext cx="21731" cy="27940"/>
            </a:xfrm>
            <a:custGeom>
              <a:avLst/>
              <a:gdLst/>
              <a:ahLst/>
              <a:cxnLst/>
              <a:rect l="l" t="t" r="r" b="b"/>
              <a:pathLst>
                <a:path w="21731" h="27940" extrusionOk="0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5" name="Google Shape;635;p17"/>
            <p:cNvSpPr/>
            <p:nvPr/>
          </p:nvSpPr>
          <p:spPr>
            <a:xfrm>
              <a:off x="3646438" y="4107667"/>
              <a:ext cx="86925" cy="68298"/>
            </a:xfrm>
            <a:custGeom>
              <a:avLst/>
              <a:gdLst/>
              <a:ahLst/>
              <a:cxnLst/>
              <a:rect l="l" t="t" r="r" b="b"/>
              <a:pathLst>
                <a:path w="86924" h="68298" extrusionOk="0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6" name="Google Shape;636;p17"/>
            <p:cNvSpPr/>
            <p:nvPr/>
          </p:nvSpPr>
          <p:spPr>
            <a:xfrm>
              <a:off x="3750438" y="4075070"/>
              <a:ext cx="235939" cy="102447"/>
            </a:xfrm>
            <a:custGeom>
              <a:avLst/>
              <a:gdLst/>
              <a:ahLst/>
              <a:cxnLst/>
              <a:rect l="l" t="t" r="r" b="b"/>
              <a:pathLst>
                <a:path w="235938" h="102447" extrusionOk="0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7" name="Google Shape;637;p17"/>
            <p:cNvSpPr/>
            <p:nvPr/>
          </p:nvSpPr>
          <p:spPr>
            <a:xfrm>
              <a:off x="6856448" y="5409987"/>
              <a:ext cx="24836" cy="58985"/>
            </a:xfrm>
            <a:custGeom>
              <a:avLst/>
              <a:gdLst/>
              <a:ahLst/>
              <a:cxnLst/>
              <a:rect l="l" t="t" r="r" b="b"/>
              <a:pathLst>
                <a:path w="24835" h="58984" extrusionOk="0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8" name="Google Shape;638;p17"/>
            <p:cNvSpPr/>
            <p:nvPr/>
          </p:nvSpPr>
          <p:spPr>
            <a:xfrm>
              <a:off x="6876316" y="5644063"/>
              <a:ext cx="68298" cy="65194"/>
            </a:xfrm>
            <a:custGeom>
              <a:avLst/>
              <a:gdLst/>
              <a:ahLst/>
              <a:cxnLst/>
              <a:rect l="l" t="t" r="r" b="b"/>
              <a:pathLst>
                <a:path w="68298" h="65193" extrusionOk="0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9" name="Google Shape;639;p17"/>
            <p:cNvSpPr/>
            <p:nvPr/>
          </p:nvSpPr>
          <p:spPr>
            <a:xfrm>
              <a:off x="6851170" y="5514917"/>
              <a:ext cx="83820" cy="139701"/>
            </a:xfrm>
            <a:custGeom>
              <a:avLst/>
              <a:gdLst/>
              <a:ahLst/>
              <a:cxnLst/>
              <a:rect l="l" t="t" r="r" b="b"/>
              <a:pathLst>
                <a:path w="83820" h="139700" extrusionOk="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0" name="Google Shape;640;p17"/>
            <p:cNvSpPr/>
            <p:nvPr/>
          </p:nvSpPr>
          <p:spPr>
            <a:xfrm>
              <a:off x="6849307" y="5908563"/>
              <a:ext cx="46567" cy="15522"/>
            </a:xfrm>
            <a:custGeom>
              <a:avLst/>
              <a:gdLst/>
              <a:ahLst/>
              <a:cxnLst/>
              <a:rect l="l" t="t" r="r" b="b"/>
              <a:pathLst>
                <a:path w="46566" h="15522" extrusionOk="0">
                  <a:moveTo>
                    <a:pt x="39427" y="12728"/>
                  </a:moveTo>
                  <a:lnTo>
                    <a:pt x="46878" y="12728"/>
                  </a:lnTo>
                  <a:lnTo>
                    <a:pt x="44704" y="9313"/>
                  </a:lnTo>
                  <a:lnTo>
                    <a:pt x="44704" y="5277"/>
                  </a:lnTo>
                  <a:lnTo>
                    <a:pt x="44704" y="3104"/>
                  </a:lnTo>
                  <a:lnTo>
                    <a:pt x="43773" y="3104"/>
                  </a:lnTo>
                  <a:lnTo>
                    <a:pt x="39427" y="0"/>
                  </a:lnTo>
                  <a:lnTo>
                    <a:pt x="30113" y="5277"/>
                  </a:lnTo>
                  <a:lnTo>
                    <a:pt x="21731" y="5277"/>
                  </a:lnTo>
                  <a:lnTo>
                    <a:pt x="12418" y="5277"/>
                  </a:lnTo>
                  <a:lnTo>
                    <a:pt x="3104" y="9313"/>
                  </a:lnTo>
                  <a:lnTo>
                    <a:pt x="1863" y="10555"/>
                  </a:lnTo>
                  <a:lnTo>
                    <a:pt x="0" y="10555"/>
                  </a:lnTo>
                  <a:lnTo>
                    <a:pt x="0" y="12728"/>
                  </a:lnTo>
                  <a:lnTo>
                    <a:pt x="12418" y="16764"/>
                  </a:lnTo>
                  <a:lnTo>
                    <a:pt x="27009" y="16764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1" name="Google Shape;641;p17"/>
            <p:cNvSpPr/>
            <p:nvPr/>
          </p:nvSpPr>
          <p:spPr>
            <a:xfrm>
              <a:off x="6900220" y="5913840"/>
              <a:ext cx="55880" cy="31045"/>
            </a:xfrm>
            <a:custGeom>
              <a:avLst/>
              <a:gdLst/>
              <a:ahLst/>
              <a:cxnLst/>
              <a:rect l="l" t="t" r="r" b="b"/>
              <a:pathLst>
                <a:path w="55880" h="31044" extrusionOk="0">
                  <a:moveTo>
                    <a:pt x="5278" y="29492"/>
                  </a:moveTo>
                  <a:lnTo>
                    <a:pt x="7451" y="29492"/>
                  </a:lnTo>
                  <a:lnTo>
                    <a:pt x="8382" y="31666"/>
                  </a:lnTo>
                  <a:lnTo>
                    <a:pt x="12418" y="31666"/>
                  </a:lnTo>
                  <a:lnTo>
                    <a:pt x="25146" y="22042"/>
                  </a:lnTo>
                  <a:lnTo>
                    <a:pt x="39737" y="12728"/>
                  </a:lnTo>
                  <a:lnTo>
                    <a:pt x="52155" y="4036"/>
                  </a:lnTo>
                  <a:lnTo>
                    <a:pt x="56191" y="4036"/>
                  </a:lnTo>
                  <a:lnTo>
                    <a:pt x="56191" y="0"/>
                  </a:lnTo>
                  <a:lnTo>
                    <a:pt x="36322" y="0"/>
                  </a:lnTo>
                  <a:lnTo>
                    <a:pt x="17696" y="12728"/>
                  </a:lnTo>
                  <a:lnTo>
                    <a:pt x="0" y="24215"/>
                  </a:lnTo>
                  <a:lnTo>
                    <a:pt x="0" y="27319"/>
                  </a:lnTo>
                  <a:lnTo>
                    <a:pt x="3104" y="27319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2" name="Google Shape;642;p17"/>
            <p:cNvSpPr/>
            <p:nvPr/>
          </p:nvSpPr>
          <p:spPr>
            <a:xfrm>
              <a:off x="6939958" y="5274633"/>
              <a:ext cx="15522" cy="12418"/>
            </a:xfrm>
            <a:custGeom>
              <a:avLst/>
              <a:gdLst/>
              <a:ahLst/>
              <a:cxnLst/>
              <a:rect l="l" t="t" r="r" b="b"/>
              <a:pathLst>
                <a:path w="15522" h="12417" extrusionOk="0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3" name="Google Shape;643;p17"/>
            <p:cNvSpPr/>
            <p:nvPr/>
          </p:nvSpPr>
          <p:spPr>
            <a:xfrm>
              <a:off x="6808639" y="5623884"/>
              <a:ext cx="40358" cy="46567"/>
            </a:xfrm>
            <a:custGeom>
              <a:avLst/>
              <a:gdLst/>
              <a:ahLst/>
              <a:cxnLst/>
              <a:rect l="l" t="t" r="r" b="b"/>
              <a:pathLst>
                <a:path w="40357" h="46566" extrusionOk="0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4" name="Google Shape;644;p17"/>
            <p:cNvSpPr/>
            <p:nvPr/>
          </p:nvSpPr>
          <p:spPr>
            <a:xfrm>
              <a:off x="4168919" y="5514917"/>
              <a:ext cx="24836" cy="12418"/>
            </a:xfrm>
            <a:custGeom>
              <a:avLst/>
              <a:gdLst/>
              <a:ahLst/>
              <a:cxnLst/>
              <a:rect l="l" t="t" r="r" b="b"/>
              <a:pathLst>
                <a:path w="24835" h="12417" extrusionOk="0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5" name="Google Shape;645;p17"/>
            <p:cNvSpPr/>
            <p:nvPr/>
          </p:nvSpPr>
          <p:spPr>
            <a:xfrm>
              <a:off x="2808235" y="5420542"/>
              <a:ext cx="27940" cy="15522"/>
            </a:xfrm>
            <a:custGeom>
              <a:avLst/>
              <a:gdLst/>
              <a:ahLst/>
              <a:cxnLst/>
              <a:rect l="l" t="t" r="r" b="b"/>
              <a:pathLst>
                <a:path w="27940" h="15522" extrusionOk="0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6" name="Google Shape;646;p17"/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/>
              <a:ahLst/>
              <a:cxnLst/>
              <a:rect l="l" t="t" r="r" b="b"/>
              <a:pathLst>
                <a:path w="12417" h="15522" extrusionOk="0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7" name="Google Shape;647;p17"/>
            <p:cNvSpPr/>
            <p:nvPr/>
          </p:nvSpPr>
          <p:spPr>
            <a:xfrm>
              <a:off x="4243736" y="5014168"/>
              <a:ext cx="18627" cy="37253"/>
            </a:xfrm>
            <a:custGeom>
              <a:avLst/>
              <a:gdLst/>
              <a:ahLst/>
              <a:cxnLst/>
              <a:rect l="l" t="t" r="r" b="b"/>
              <a:pathLst>
                <a:path w="18626" h="37253" extrusionOk="0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8" name="Google Shape;648;p17"/>
            <p:cNvSpPr/>
            <p:nvPr/>
          </p:nvSpPr>
          <p:spPr>
            <a:xfrm>
              <a:off x="6688807" y="5690630"/>
              <a:ext cx="149014" cy="161432"/>
            </a:xfrm>
            <a:custGeom>
              <a:avLst/>
              <a:gdLst/>
              <a:ahLst/>
              <a:cxnLst/>
              <a:rect l="l" t="t" r="r" b="b"/>
              <a:pathLst>
                <a:path w="149013" h="161431" extrusionOk="0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9" name="Google Shape;649;p17"/>
            <p:cNvSpPr/>
            <p:nvPr/>
          </p:nvSpPr>
          <p:spPr>
            <a:xfrm>
              <a:off x="6961689" y="5762343"/>
              <a:ext cx="15522" cy="46567"/>
            </a:xfrm>
            <a:custGeom>
              <a:avLst/>
              <a:gdLst/>
              <a:ahLst/>
              <a:cxnLst/>
              <a:rect l="l" t="t" r="r" b="b"/>
              <a:pathLst>
                <a:path w="15522" h="46566" extrusionOk="0">
                  <a:moveTo>
                    <a:pt x="7140" y="46567"/>
                  </a:moveTo>
                  <a:lnTo>
                    <a:pt x="11486" y="42531"/>
                  </a:lnTo>
                  <a:lnTo>
                    <a:pt x="12418" y="40358"/>
                  </a:lnTo>
                  <a:lnTo>
                    <a:pt x="12418" y="39116"/>
                  </a:lnTo>
                  <a:lnTo>
                    <a:pt x="12418" y="37253"/>
                  </a:lnTo>
                  <a:lnTo>
                    <a:pt x="12418" y="35080"/>
                  </a:lnTo>
                  <a:lnTo>
                    <a:pt x="12418" y="32907"/>
                  </a:lnTo>
                  <a:lnTo>
                    <a:pt x="14591" y="31976"/>
                  </a:lnTo>
                  <a:lnTo>
                    <a:pt x="17695" y="29803"/>
                  </a:lnTo>
                  <a:lnTo>
                    <a:pt x="17695" y="20179"/>
                  </a:lnTo>
                  <a:lnTo>
                    <a:pt x="17695" y="12728"/>
                  </a:lnTo>
                  <a:lnTo>
                    <a:pt x="16764" y="9624"/>
                  </a:lnTo>
                  <a:lnTo>
                    <a:pt x="12418" y="5278"/>
                  </a:lnTo>
                  <a:lnTo>
                    <a:pt x="9313" y="3415"/>
                  </a:lnTo>
                  <a:lnTo>
                    <a:pt x="2173" y="0"/>
                  </a:lnTo>
                  <a:lnTo>
                    <a:pt x="0" y="12728"/>
                  </a:lnTo>
                  <a:lnTo>
                    <a:pt x="0" y="25457"/>
                  </a:lnTo>
                  <a:lnTo>
                    <a:pt x="7140" y="37253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0" name="Google Shape;650;p17"/>
            <p:cNvSpPr/>
            <p:nvPr/>
          </p:nvSpPr>
          <p:spPr>
            <a:xfrm>
              <a:off x="7269030" y="5852372"/>
              <a:ext cx="58985" cy="31045"/>
            </a:xfrm>
            <a:custGeom>
              <a:avLst/>
              <a:gdLst/>
              <a:ahLst/>
              <a:cxnLst/>
              <a:rect l="l" t="t" r="r" b="b"/>
              <a:pathLst>
                <a:path w="58984" h="31044" extrusionOk="0">
                  <a:moveTo>
                    <a:pt x="12418" y="28561"/>
                  </a:moveTo>
                  <a:lnTo>
                    <a:pt x="17695" y="29492"/>
                  </a:lnTo>
                  <a:lnTo>
                    <a:pt x="23904" y="31666"/>
                  </a:lnTo>
                  <a:lnTo>
                    <a:pt x="60537" y="21110"/>
                  </a:lnTo>
                  <a:lnTo>
                    <a:pt x="60537" y="931"/>
                  </a:lnTo>
                  <a:lnTo>
                    <a:pt x="59605" y="0"/>
                  </a:lnTo>
                  <a:lnTo>
                    <a:pt x="50913" y="0"/>
                  </a:lnTo>
                  <a:lnTo>
                    <a:pt x="38495" y="9624"/>
                  </a:lnTo>
                  <a:lnTo>
                    <a:pt x="21731" y="14901"/>
                  </a:lnTo>
                  <a:lnTo>
                    <a:pt x="0" y="17075"/>
                  </a:lnTo>
                  <a:lnTo>
                    <a:pt x="0" y="24215"/>
                  </a:lnTo>
                  <a:lnTo>
                    <a:pt x="5277" y="26388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1" name="Google Shape;651;p17"/>
            <p:cNvSpPr/>
            <p:nvPr/>
          </p:nvSpPr>
          <p:spPr>
            <a:xfrm>
              <a:off x="7008566" y="5801459"/>
              <a:ext cx="291819" cy="152118"/>
            </a:xfrm>
            <a:custGeom>
              <a:avLst/>
              <a:gdLst/>
              <a:ahLst/>
              <a:cxnLst/>
              <a:rect l="l" t="t" r="r" b="b"/>
              <a:pathLst>
                <a:path w="291819" h="152118" extrusionOk="0">
                  <a:moveTo>
                    <a:pt x="207378" y="60537"/>
                  </a:moveTo>
                  <a:lnTo>
                    <a:pt x="192787" y="49982"/>
                  </a:lnTo>
                  <a:lnTo>
                    <a:pt x="175091" y="38185"/>
                  </a:lnTo>
                  <a:lnTo>
                    <a:pt x="153050" y="30734"/>
                  </a:lnTo>
                  <a:lnTo>
                    <a:pt x="135354" y="23283"/>
                  </a:lnTo>
                  <a:lnTo>
                    <a:pt x="120763" y="14901"/>
                  </a:lnTo>
                  <a:lnTo>
                    <a:pt x="102137" y="16143"/>
                  </a:lnTo>
                  <a:lnTo>
                    <a:pt x="89719" y="20179"/>
                  </a:lnTo>
                  <a:lnTo>
                    <a:pt x="80095" y="25456"/>
                  </a:lnTo>
                  <a:lnTo>
                    <a:pt x="70782" y="35080"/>
                  </a:lnTo>
                  <a:lnTo>
                    <a:pt x="70782" y="38185"/>
                  </a:lnTo>
                  <a:lnTo>
                    <a:pt x="67677" y="38185"/>
                  </a:lnTo>
                  <a:lnTo>
                    <a:pt x="67677" y="35080"/>
                  </a:lnTo>
                  <a:lnTo>
                    <a:pt x="60537" y="25456"/>
                  </a:lnTo>
                  <a:lnTo>
                    <a:pt x="55259" y="14901"/>
                  </a:lnTo>
                  <a:lnTo>
                    <a:pt x="50913" y="1242"/>
                  </a:lnTo>
                  <a:lnTo>
                    <a:pt x="36322" y="0"/>
                  </a:lnTo>
                  <a:lnTo>
                    <a:pt x="26078" y="0"/>
                  </a:lnTo>
                  <a:lnTo>
                    <a:pt x="14591" y="0"/>
                  </a:lnTo>
                  <a:lnTo>
                    <a:pt x="0" y="1242"/>
                  </a:lnTo>
                  <a:lnTo>
                    <a:pt x="0" y="10866"/>
                  </a:lnTo>
                  <a:lnTo>
                    <a:pt x="9313" y="14901"/>
                  </a:lnTo>
                  <a:lnTo>
                    <a:pt x="20800" y="20179"/>
                  </a:lnTo>
                  <a:lnTo>
                    <a:pt x="31355" y="22352"/>
                  </a:lnTo>
                  <a:lnTo>
                    <a:pt x="29182" y="25456"/>
                  </a:lnTo>
                  <a:lnTo>
                    <a:pt x="28250" y="27630"/>
                  </a:lnTo>
                  <a:lnTo>
                    <a:pt x="26078" y="29803"/>
                  </a:lnTo>
                  <a:lnTo>
                    <a:pt x="23904" y="29803"/>
                  </a:lnTo>
                  <a:lnTo>
                    <a:pt x="20800" y="30734"/>
                  </a:lnTo>
                  <a:lnTo>
                    <a:pt x="29182" y="42531"/>
                  </a:lnTo>
                  <a:lnTo>
                    <a:pt x="42842" y="49982"/>
                  </a:lnTo>
                  <a:lnTo>
                    <a:pt x="58364" y="53086"/>
                  </a:lnTo>
                  <a:lnTo>
                    <a:pt x="75128" y="58364"/>
                  </a:lnTo>
                  <a:lnTo>
                    <a:pt x="89719" y="62710"/>
                  </a:lnTo>
                  <a:lnTo>
                    <a:pt x="102137" y="72023"/>
                  </a:lnTo>
                  <a:lnTo>
                    <a:pt x="111450" y="87856"/>
                  </a:lnTo>
                  <a:lnTo>
                    <a:pt x="113623" y="92202"/>
                  </a:lnTo>
                  <a:lnTo>
                    <a:pt x="111450" y="95307"/>
                  </a:lnTo>
                  <a:lnTo>
                    <a:pt x="109277" y="99653"/>
                  </a:lnTo>
                  <a:lnTo>
                    <a:pt x="107414" y="102757"/>
                  </a:lnTo>
                  <a:lnTo>
                    <a:pt x="106172" y="109277"/>
                  </a:lnTo>
                  <a:lnTo>
                    <a:pt x="104310" y="116417"/>
                  </a:lnTo>
                  <a:lnTo>
                    <a:pt x="122005" y="114554"/>
                  </a:lnTo>
                  <a:lnTo>
                    <a:pt x="135354" y="116417"/>
                  </a:lnTo>
                  <a:lnTo>
                    <a:pt x="147772" y="119832"/>
                  </a:lnTo>
                  <a:lnTo>
                    <a:pt x="160500" y="126972"/>
                  </a:lnTo>
                  <a:lnTo>
                    <a:pt x="172918" y="123868"/>
                  </a:lnTo>
                  <a:lnTo>
                    <a:pt x="185336" y="116417"/>
                  </a:lnTo>
                  <a:lnTo>
                    <a:pt x="198996" y="112381"/>
                  </a:lnTo>
                  <a:lnTo>
                    <a:pt x="209241" y="112381"/>
                  </a:lnTo>
                  <a:lnTo>
                    <a:pt x="223831" y="119832"/>
                  </a:lnTo>
                  <a:lnTo>
                    <a:pt x="228178" y="123868"/>
                  </a:lnTo>
                  <a:lnTo>
                    <a:pt x="231282" y="129145"/>
                  </a:lnTo>
                  <a:lnTo>
                    <a:pt x="235318" y="136596"/>
                  </a:lnTo>
                  <a:lnTo>
                    <a:pt x="238423" y="139701"/>
                  </a:lnTo>
                  <a:lnTo>
                    <a:pt x="243700" y="144047"/>
                  </a:lnTo>
                  <a:lnTo>
                    <a:pt x="249909" y="146220"/>
                  </a:lnTo>
                  <a:lnTo>
                    <a:pt x="253013" y="147151"/>
                  </a:lnTo>
                  <a:lnTo>
                    <a:pt x="257360" y="147151"/>
                  </a:lnTo>
                  <a:lnTo>
                    <a:pt x="260464" y="147151"/>
                  </a:lnTo>
                  <a:lnTo>
                    <a:pt x="264500" y="149324"/>
                  </a:lnTo>
                  <a:lnTo>
                    <a:pt x="267604" y="152429"/>
                  </a:lnTo>
                  <a:lnTo>
                    <a:pt x="291819" y="152429"/>
                  </a:lnTo>
                  <a:lnTo>
                    <a:pt x="291819" y="144047"/>
                  </a:lnTo>
                  <a:lnTo>
                    <a:pt x="270709" y="132560"/>
                  </a:lnTo>
                  <a:lnTo>
                    <a:pt x="253013" y="117659"/>
                  </a:lnTo>
                  <a:lnTo>
                    <a:pt x="240595" y="99653"/>
                  </a:lnTo>
                  <a:lnTo>
                    <a:pt x="236560" y="97480"/>
                  </a:lnTo>
                  <a:lnTo>
                    <a:pt x="235318" y="97480"/>
                  </a:lnTo>
                  <a:lnTo>
                    <a:pt x="236560" y="95307"/>
                  </a:lnTo>
                  <a:lnTo>
                    <a:pt x="238423" y="94375"/>
                  </a:lnTo>
                  <a:lnTo>
                    <a:pt x="242768" y="94375"/>
                  </a:lnTo>
                  <a:lnTo>
                    <a:pt x="245873" y="92202"/>
                  </a:lnTo>
                  <a:lnTo>
                    <a:pt x="248046" y="92202"/>
                  </a:lnTo>
                  <a:lnTo>
                    <a:pt x="248046" y="82579"/>
                  </a:lnTo>
                  <a:lnTo>
                    <a:pt x="236560" y="80405"/>
                  </a:lnTo>
                  <a:lnTo>
                    <a:pt x="228178" y="77301"/>
                  </a:lnTo>
                  <a:lnTo>
                    <a:pt x="214518" y="75128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2" name="Google Shape;652;p17"/>
            <p:cNvSpPr/>
            <p:nvPr/>
          </p:nvSpPr>
          <p:spPr>
            <a:xfrm>
              <a:off x="7300385" y="5823811"/>
              <a:ext cx="37253" cy="34149"/>
            </a:xfrm>
            <a:custGeom>
              <a:avLst/>
              <a:gdLst/>
              <a:ahLst/>
              <a:cxnLst/>
              <a:rect l="l" t="t" r="r" b="b"/>
              <a:pathLst>
                <a:path w="37253" h="34149" extrusionOk="0">
                  <a:moveTo>
                    <a:pt x="29182" y="29492"/>
                  </a:moveTo>
                  <a:lnTo>
                    <a:pt x="36322" y="36012"/>
                  </a:lnTo>
                  <a:lnTo>
                    <a:pt x="39426" y="36012"/>
                  </a:lnTo>
                  <a:lnTo>
                    <a:pt x="36322" y="22352"/>
                  </a:lnTo>
                  <a:lnTo>
                    <a:pt x="29182" y="10555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7140" y="10555"/>
                  </a:lnTo>
                  <a:lnTo>
                    <a:pt x="17695" y="18006"/>
                  </a:lnTo>
                  <a:lnTo>
                    <a:pt x="27009" y="27630"/>
                  </a:lnTo>
                  <a:lnTo>
                    <a:pt x="28250" y="28561"/>
                  </a:lnTo>
                  <a:lnTo>
                    <a:pt x="29182" y="28561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3" name="Google Shape;653;p17"/>
            <p:cNvSpPr/>
            <p:nvPr/>
          </p:nvSpPr>
          <p:spPr>
            <a:xfrm>
              <a:off x="7503417" y="6096693"/>
              <a:ext cx="43462" cy="34149"/>
            </a:xfrm>
            <a:custGeom>
              <a:avLst/>
              <a:gdLst/>
              <a:ahLst/>
              <a:cxnLst/>
              <a:rect l="l" t="t" r="r" b="b"/>
              <a:pathLst>
                <a:path w="43462" h="34149" extrusionOk="0">
                  <a:moveTo>
                    <a:pt x="14591" y="20179"/>
                  </a:moveTo>
                  <a:lnTo>
                    <a:pt x="23904" y="27630"/>
                  </a:lnTo>
                  <a:lnTo>
                    <a:pt x="33218" y="35080"/>
                  </a:lnTo>
                  <a:lnTo>
                    <a:pt x="45946" y="35080"/>
                  </a:lnTo>
                  <a:lnTo>
                    <a:pt x="45946" y="24525"/>
                  </a:lnTo>
                  <a:lnTo>
                    <a:pt x="26078" y="12728"/>
                  </a:lnTo>
                  <a:lnTo>
                    <a:pt x="9313" y="0"/>
                  </a:lnTo>
                  <a:lnTo>
                    <a:pt x="0" y="0"/>
                  </a:lnTo>
                  <a:lnTo>
                    <a:pt x="7140" y="10866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4" name="Google Shape;654;p17"/>
            <p:cNvSpPr/>
            <p:nvPr/>
          </p:nvSpPr>
          <p:spPr>
            <a:xfrm>
              <a:off x="7529494" y="6010079"/>
              <a:ext cx="18627" cy="31045"/>
            </a:xfrm>
            <a:custGeom>
              <a:avLst/>
              <a:gdLst/>
              <a:ahLst/>
              <a:cxnLst/>
              <a:rect l="l" t="t" r="r" b="b"/>
              <a:pathLst>
                <a:path w="18626" h="31044" extrusionOk="0">
                  <a:moveTo>
                    <a:pt x="5277" y="24215"/>
                  </a:moveTo>
                  <a:lnTo>
                    <a:pt x="7140" y="32907"/>
                  </a:lnTo>
                  <a:lnTo>
                    <a:pt x="19868" y="32907"/>
                  </a:lnTo>
                  <a:lnTo>
                    <a:pt x="17695" y="27630"/>
                  </a:lnTo>
                  <a:lnTo>
                    <a:pt x="15522" y="24215"/>
                  </a:lnTo>
                  <a:lnTo>
                    <a:pt x="14591" y="20179"/>
                  </a:lnTo>
                  <a:lnTo>
                    <a:pt x="12418" y="16764"/>
                  </a:lnTo>
                  <a:lnTo>
                    <a:pt x="12418" y="10555"/>
                  </a:lnTo>
                  <a:lnTo>
                    <a:pt x="10244" y="5278"/>
                  </a:lnTo>
                  <a:lnTo>
                    <a:pt x="8382" y="3104"/>
                  </a:lnTo>
                  <a:lnTo>
                    <a:pt x="7140" y="3104"/>
                  </a:lnTo>
                  <a:lnTo>
                    <a:pt x="5277" y="3104"/>
                  </a:lnTo>
                  <a:lnTo>
                    <a:pt x="527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0" y="10555"/>
                  </a:lnTo>
                  <a:lnTo>
                    <a:pt x="931" y="18006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5" name="Google Shape;655;p17"/>
            <p:cNvSpPr/>
            <p:nvPr/>
          </p:nvSpPr>
          <p:spPr>
            <a:xfrm>
              <a:off x="7059479" y="5873482"/>
              <a:ext cx="12418" cy="18627"/>
            </a:xfrm>
            <a:custGeom>
              <a:avLst/>
              <a:gdLst/>
              <a:ahLst/>
              <a:cxnLst/>
              <a:rect l="l" t="t" r="r" b="b"/>
              <a:pathLst>
                <a:path w="12417" h="18626" extrusionOk="0">
                  <a:moveTo>
                    <a:pt x="0" y="20179"/>
                  </a:moveTo>
                  <a:lnTo>
                    <a:pt x="2173" y="18006"/>
                  </a:lnTo>
                  <a:lnTo>
                    <a:pt x="4346" y="15833"/>
                  </a:lnTo>
                  <a:lnTo>
                    <a:pt x="13660" y="10555"/>
                  </a:lnTo>
                  <a:lnTo>
                    <a:pt x="13660" y="31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6" name="Google Shape;656;p17"/>
            <p:cNvSpPr/>
            <p:nvPr/>
          </p:nvSpPr>
          <p:spPr>
            <a:xfrm>
              <a:off x="6836579" y="5928431"/>
              <a:ext cx="24836" cy="15522"/>
            </a:xfrm>
            <a:custGeom>
              <a:avLst/>
              <a:gdLst/>
              <a:ahLst/>
              <a:cxnLst/>
              <a:rect l="l" t="t" r="r" b="b"/>
              <a:pathLst>
                <a:path w="24835" h="15522" extrusionOk="0">
                  <a:moveTo>
                    <a:pt x="7451" y="9624"/>
                  </a:moveTo>
                  <a:lnTo>
                    <a:pt x="12728" y="12728"/>
                  </a:lnTo>
                  <a:lnTo>
                    <a:pt x="17696" y="14901"/>
                  </a:lnTo>
                  <a:lnTo>
                    <a:pt x="22973" y="17075"/>
                  </a:lnTo>
                  <a:lnTo>
                    <a:pt x="22973" y="12728"/>
                  </a:lnTo>
                  <a:lnTo>
                    <a:pt x="27319" y="12728"/>
                  </a:lnTo>
                  <a:lnTo>
                    <a:pt x="27319" y="5588"/>
                  </a:lnTo>
                  <a:lnTo>
                    <a:pt x="22042" y="4346"/>
                  </a:lnTo>
                  <a:lnTo>
                    <a:pt x="17696" y="2173"/>
                  </a:lnTo>
                  <a:lnTo>
                    <a:pt x="12728" y="2173"/>
                  </a:lnTo>
                  <a:lnTo>
                    <a:pt x="7451" y="2173"/>
                  </a:lnTo>
                  <a:lnTo>
                    <a:pt x="0" y="0"/>
                  </a:lnTo>
                  <a:lnTo>
                    <a:pt x="3104" y="5588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7" name="Google Shape;657;p17"/>
            <p:cNvSpPr/>
            <p:nvPr/>
          </p:nvSpPr>
          <p:spPr>
            <a:xfrm>
              <a:off x="6939958" y="5836539"/>
              <a:ext cx="18627" cy="9313"/>
            </a:xfrm>
            <a:custGeom>
              <a:avLst/>
              <a:gdLst/>
              <a:ahLst/>
              <a:cxnLst/>
              <a:rect l="l" t="t" r="r" b="b"/>
              <a:pathLst>
                <a:path w="18626" h="9313" extrusionOk="0">
                  <a:moveTo>
                    <a:pt x="0" y="0"/>
                  </a:moveTo>
                  <a:lnTo>
                    <a:pt x="0" y="10555"/>
                  </a:lnTo>
                  <a:lnTo>
                    <a:pt x="19558" y="10555"/>
                  </a:lnTo>
                  <a:lnTo>
                    <a:pt x="19558" y="3104"/>
                  </a:lnTo>
                  <a:lnTo>
                    <a:pt x="18627" y="2173"/>
                  </a:lnTo>
                  <a:lnTo>
                    <a:pt x="16453" y="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8" name="Google Shape;658;p17"/>
            <p:cNvSpPr/>
            <p:nvPr/>
          </p:nvSpPr>
          <p:spPr>
            <a:xfrm>
              <a:off x="6803361" y="5908563"/>
              <a:ext cx="34149" cy="15522"/>
            </a:xfrm>
            <a:custGeom>
              <a:avLst/>
              <a:gdLst/>
              <a:ahLst/>
              <a:cxnLst/>
              <a:rect l="l" t="t" r="r" b="b"/>
              <a:pathLst>
                <a:path w="34149" h="15522" extrusionOk="0">
                  <a:moveTo>
                    <a:pt x="34459" y="9313"/>
                  </a:moveTo>
                  <a:lnTo>
                    <a:pt x="31355" y="5277"/>
                  </a:lnTo>
                  <a:lnTo>
                    <a:pt x="27009" y="3104"/>
                  </a:lnTo>
                  <a:lnTo>
                    <a:pt x="23904" y="2173"/>
                  </a:lnTo>
                  <a:lnTo>
                    <a:pt x="16764" y="0"/>
                  </a:lnTo>
                  <a:lnTo>
                    <a:pt x="12418" y="3104"/>
                  </a:lnTo>
                  <a:lnTo>
                    <a:pt x="11486" y="5277"/>
                  </a:lnTo>
                  <a:lnTo>
                    <a:pt x="5277" y="7451"/>
                  </a:lnTo>
                  <a:lnTo>
                    <a:pt x="0" y="9313"/>
                  </a:lnTo>
                  <a:lnTo>
                    <a:pt x="0" y="16764"/>
                  </a:lnTo>
                  <a:lnTo>
                    <a:pt x="12418" y="16764"/>
                  </a:lnTo>
                  <a:lnTo>
                    <a:pt x="23904" y="16764"/>
                  </a:lnTo>
                  <a:lnTo>
                    <a:pt x="33218" y="12728"/>
                  </a:lnTo>
                  <a:lnTo>
                    <a:pt x="36322" y="12728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9" name="Google Shape;659;p17"/>
            <p:cNvSpPr/>
            <p:nvPr/>
          </p:nvSpPr>
          <p:spPr>
            <a:xfrm>
              <a:off x="2868772" y="5437617"/>
              <a:ext cx="34149" cy="12418"/>
            </a:xfrm>
            <a:custGeom>
              <a:avLst/>
              <a:gdLst/>
              <a:ahLst/>
              <a:cxnLst/>
              <a:rect l="l" t="t" r="r" b="b"/>
              <a:pathLst>
                <a:path w="34149" h="12417" extrusionOk="0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0" name="Google Shape;660;p17"/>
            <p:cNvSpPr/>
            <p:nvPr/>
          </p:nvSpPr>
          <p:spPr>
            <a:xfrm>
              <a:off x="6993044" y="5054526"/>
              <a:ext cx="229730" cy="266983"/>
            </a:xfrm>
            <a:custGeom>
              <a:avLst/>
              <a:gdLst/>
              <a:ahLst/>
              <a:cxnLst/>
              <a:rect l="l" t="t" r="r" b="b"/>
              <a:pathLst>
                <a:path w="229729" h="266983" extrusionOk="0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1" name="Google Shape;661;p17"/>
            <p:cNvSpPr/>
            <p:nvPr/>
          </p:nvSpPr>
          <p:spPr>
            <a:xfrm>
              <a:off x="6968829" y="5832193"/>
              <a:ext cx="43462" cy="18627"/>
            </a:xfrm>
            <a:custGeom>
              <a:avLst/>
              <a:gdLst/>
              <a:ahLst/>
              <a:cxnLst/>
              <a:rect l="l" t="t" r="r" b="b"/>
              <a:pathLst>
                <a:path w="43462" h="18626" extrusionOk="0">
                  <a:moveTo>
                    <a:pt x="0" y="0"/>
                  </a:moveTo>
                  <a:lnTo>
                    <a:pt x="0" y="11797"/>
                  </a:lnTo>
                  <a:lnTo>
                    <a:pt x="16764" y="11797"/>
                  </a:lnTo>
                  <a:lnTo>
                    <a:pt x="29182" y="13970"/>
                  </a:lnTo>
                  <a:lnTo>
                    <a:pt x="39737" y="20179"/>
                  </a:lnTo>
                  <a:lnTo>
                    <a:pt x="43773" y="20179"/>
                  </a:lnTo>
                  <a:lnTo>
                    <a:pt x="41910" y="14901"/>
                  </a:lnTo>
                  <a:lnTo>
                    <a:pt x="41910" y="11797"/>
                  </a:lnTo>
                  <a:lnTo>
                    <a:pt x="39737" y="7451"/>
                  </a:lnTo>
                  <a:lnTo>
                    <a:pt x="39737" y="4346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2" name="Google Shape;662;p17"/>
            <p:cNvSpPr/>
            <p:nvPr/>
          </p:nvSpPr>
          <p:spPr>
            <a:xfrm>
              <a:off x="6983420" y="5324304"/>
              <a:ext cx="15522" cy="24836"/>
            </a:xfrm>
            <a:custGeom>
              <a:avLst/>
              <a:gdLst/>
              <a:ahLst/>
              <a:cxnLst/>
              <a:rect l="l" t="t" r="r" b="b"/>
              <a:pathLst>
                <a:path w="15522" h="24835" extrusionOk="0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3" name="Google Shape;663;p17"/>
            <p:cNvSpPr/>
            <p:nvPr/>
          </p:nvSpPr>
          <p:spPr>
            <a:xfrm>
              <a:off x="6832543" y="5765758"/>
              <a:ext cx="99343" cy="108656"/>
            </a:xfrm>
            <a:custGeom>
              <a:avLst/>
              <a:gdLst/>
              <a:ahLst/>
              <a:cxnLst/>
              <a:rect l="l" t="t" r="r" b="b"/>
              <a:pathLst>
                <a:path w="99342" h="108656" extrusionOk="0">
                  <a:moveTo>
                    <a:pt x="63641" y="107725"/>
                  </a:moveTo>
                  <a:lnTo>
                    <a:pt x="67677" y="107725"/>
                  </a:lnTo>
                  <a:lnTo>
                    <a:pt x="63641" y="88787"/>
                  </a:lnTo>
                  <a:lnTo>
                    <a:pt x="60537" y="78232"/>
                  </a:lnTo>
                  <a:lnTo>
                    <a:pt x="53086" y="66435"/>
                  </a:lnTo>
                  <a:lnTo>
                    <a:pt x="46877" y="53707"/>
                  </a:lnTo>
                  <a:lnTo>
                    <a:pt x="54017" y="50603"/>
                  </a:lnTo>
                  <a:lnTo>
                    <a:pt x="61468" y="46567"/>
                  </a:lnTo>
                  <a:lnTo>
                    <a:pt x="67677" y="43152"/>
                  </a:lnTo>
                  <a:lnTo>
                    <a:pt x="70781" y="43152"/>
                  </a:lnTo>
                  <a:lnTo>
                    <a:pt x="70781" y="33838"/>
                  </a:lnTo>
                  <a:lnTo>
                    <a:pt x="50913" y="39116"/>
                  </a:lnTo>
                  <a:lnTo>
                    <a:pt x="31355" y="46567"/>
                  </a:lnTo>
                  <a:lnTo>
                    <a:pt x="29182" y="43152"/>
                  </a:lnTo>
                  <a:lnTo>
                    <a:pt x="27009" y="40979"/>
                  </a:lnTo>
                  <a:lnTo>
                    <a:pt x="27009" y="39116"/>
                  </a:lnTo>
                  <a:lnTo>
                    <a:pt x="23904" y="36943"/>
                  </a:lnTo>
                  <a:lnTo>
                    <a:pt x="23904" y="26388"/>
                  </a:lnTo>
                  <a:lnTo>
                    <a:pt x="43773" y="24215"/>
                  </a:lnTo>
                  <a:lnTo>
                    <a:pt x="60537" y="24215"/>
                  </a:lnTo>
                  <a:lnTo>
                    <a:pt x="80095" y="26388"/>
                  </a:lnTo>
                  <a:lnTo>
                    <a:pt x="85373" y="21110"/>
                  </a:lnTo>
                  <a:lnTo>
                    <a:pt x="90650" y="14591"/>
                  </a:lnTo>
                  <a:lnTo>
                    <a:pt x="96859" y="9313"/>
                  </a:lnTo>
                  <a:lnTo>
                    <a:pt x="96859" y="7140"/>
                  </a:lnTo>
                  <a:lnTo>
                    <a:pt x="97790" y="7140"/>
                  </a:lnTo>
                  <a:lnTo>
                    <a:pt x="99963" y="6209"/>
                  </a:lnTo>
                  <a:lnTo>
                    <a:pt x="96859" y="6209"/>
                  </a:lnTo>
                  <a:lnTo>
                    <a:pt x="96859" y="4036"/>
                  </a:lnTo>
                  <a:lnTo>
                    <a:pt x="94686" y="4036"/>
                  </a:lnTo>
                  <a:lnTo>
                    <a:pt x="94686" y="1863"/>
                  </a:lnTo>
                  <a:lnTo>
                    <a:pt x="94686" y="0"/>
                  </a:lnTo>
                  <a:lnTo>
                    <a:pt x="92823" y="0"/>
                  </a:lnTo>
                  <a:lnTo>
                    <a:pt x="90650" y="0"/>
                  </a:lnTo>
                  <a:lnTo>
                    <a:pt x="80095" y="6209"/>
                  </a:lnTo>
                  <a:lnTo>
                    <a:pt x="68608" y="9313"/>
                  </a:lnTo>
                  <a:lnTo>
                    <a:pt x="60537" y="11486"/>
                  </a:lnTo>
                  <a:lnTo>
                    <a:pt x="49050" y="11486"/>
                  </a:lnTo>
                  <a:lnTo>
                    <a:pt x="31355" y="6209"/>
                  </a:lnTo>
                  <a:lnTo>
                    <a:pt x="27009" y="11486"/>
                  </a:lnTo>
                  <a:lnTo>
                    <a:pt x="19868" y="22042"/>
                  </a:lnTo>
                  <a:lnTo>
                    <a:pt x="12418" y="35701"/>
                  </a:lnTo>
                  <a:lnTo>
                    <a:pt x="5277" y="50603"/>
                  </a:lnTo>
                  <a:lnTo>
                    <a:pt x="0" y="61158"/>
                  </a:lnTo>
                  <a:lnTo>
                    <a:pt x="0" y="70782"/>
                  </a:lnTo>
                  <a:lnTo>
                    <a:pt x="4036" y="80405"/>
                  </a:lnTo>
                  <a:lnTo>
                    <a:pt x="7140" y="86614"/>
                  </a:lnTo>
                  <a:lnTo>
                    <a:pt x="9313" y="94065"/>
                  </a:lnTo>
                  <a:lnTo>
                    <a:pt x="7140" y="107725"/>
                  </a:lnTo>
                  <a:lnTo>
                    <a:pt x="9313" y="107725"/>
                  </a:lnTo>
                  <a:lnTo>
                    <a:pt x="9313" y="108966"/>
                  </a:lnTo>
                  <a:lnTo>
                    <a:pt x="11486" y="108966"/>
                  </a:lnTo>
                  <a:lnTo>
                    <a:pt x="11486" y="110829"/>
                  </a:lnTo>
                  <a:lnTo>
                    <a:pt x="27009" y="110829"/>
                  </a:lnTo>
                  <a:lnTo>
                    <a:pt x="27009" y="70782"/>
                  </a:lnTo>
                  <a:lnTo>
                    <a:pt x="36322" y="83510"/>
                  </a:lnTo>
                  <a:lnTo>
                    <a:pt x="45946" y="96238"/>
                  </a:lnTo>
                  <a:lnTo>
                    <a:pt x="56191" y="107725"/>
                  </a:lnTo>
                  <a:lnTo>
                    <a:pt x="58364" y="107725"/>
                  </a:lnTo>
                  <a:lnTo>
                    <a:pt x="58364" y="108966"/>
                  </a:lnTo>
                  <a:lnTo>
                    <a:pt x="60537" y="108966"/>
                  </a:lnTo>
                  <a:lnTo>
                    <a:pt x="63641" y="110829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4" name="Google Shape;664;p17"/>
            <p:cNvSpPr/>
            <p:nvPr/>
          </p:nvSpPr>
          <p:spPr>
            <a:xfrm>
              <a:off x="7352229" y="5852372"/>
              <a:ext cx="21731" cy="34149"/>
            </a:xfrm>
            <a:custGeom>
              <a:avLst/>
              <a:gdLst/>
              <a:ahLst/>
              <a:cxnLst/>
              <a:rect l="l" t="t" r="r" b="b"/>
              <a:pathLst>
                <a:path w="21731" h="34149" extrusionOk="0">
                  <a:moveTo>
                    <a:pt x="18937" y="18937"/>
                  </a:moveTo>
                  <a:lnTo>
                    <a:pt x="11487" y="7451"/>
                  </a:lnTo>
                  <a:lnTo>
                    <a:pt x="0" y="0"/>
                  </a:lnTo>
                  <a:lnTo>
                    <a:pt x="2173" y="13660"/>
                  </a:lnTo>
                  <a:lnTo>
                    <a:pt x="4346" y="22352"/>
                  </a:lnTo>
                  <a:lnTo>
                    <a:pt x="7451" y="31666"/>
                  </a:lnTo>
                  <a:lnTo>
                    <a:pt x="20800" y="36943"/>
                  </a:lnTo>
                  <a:lnTo>
                    <a:pt x="20800" y="31666"/>
                  </a:lnTo>
                  <a:lnTo>
                    <a:pt x="24215" y="31666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5" name="Google Shape;665;p17"/>
            <p:cNvSpPr/>
            <p:nvPr/>
          </p:nvSpPr>
          <p:spPr>
            <a:xfrm>
              <a:off x="6269084" y="5666105"/>
              <a:ext cx="24836" cy="55880"/>
            </a:xfrm>
            <a:custGeom>
              <a:avLst/>
              <a:gdLst/>
              <a:ahLst/>
              <a:cxnLst/>
              <a:rect l="l" t="t" r="r" b="b"/>
              <a:pathLst>
                <a:path w="24835" h="55880" extrusionOk="0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6" name="Google Shape;666;p17"/>
            <p:cNvSpPr/>
            <p:nvPr/>
          </p:nvSpPr>
          <p:spPr>
            <a:xfrm>
              <a:off x="6752448" y="5941160"/>
              <a:ext cx="599160" cy="468773"/>
            </a:xfrm>
            <a:custGeom>
              <a:avLst/>
              <a:gdLst/>
              <a:ahLst/>
              <a:cxnLst/>
              <a:rect l="l" t="t" r="r" b="b"/>
              <a:pathLst>
                <a:path w="599160" h="468773" extrusionOk="0">
                  <a:moveTo>
                    <a:pt x="587363" y="227557"/>
                  </a:moveTo>
                  <a:lnTo>
                    <a:pt x="578050" y="214828"/>
                  </a:lnTo>
                  <a:lnTo>
                    <a:pt x="567495" y="202100"/>
                  </a:lnTo>
                  <a:lnTo>
                    <a:pt x="560355" y="183163"/>
                  </a:lnTo>
                  <a:lnTo>
                    <a:pt x="540486" y="183163"/>
                  </a:lnTo>
                  <a:lnTo>
                    <a:pt x="536450" y="165157"/>
                  </a:lnTo>
                  <a:lnTo>
                    <a:pt x="526826" y="151498"/>
                  </a:lnTo>
                  <a:lnTo>
                    <a:pt x="523722" y="146220"/>
                  </a:lnTo>
                  <a:lnTo>
                    <a:pt x="520617" y="143115"/>
                  </a:lnTo>
                  <a:lnTo>
                    <a:pt x="514408" y="140942"/>
                  </a:lnTo>
                  <a:lnTo>
                    <a:pt x="509131" y="138769"/>
                  </a:lnTo>
                  <a:lnTo>
                    <a:pt x="499818" y="138769"/>
                  </a:lnTo>
                  <a:lnTo>
                    <a:pt x="496713" y="129145"/>
                  </a:lnTo>
                  <a:lnTo>
                    <a:pt x="492677" y="116417"/>
                  </a:lnTo>
                  <a:lnTo>
                    <a:pt x="487400" y="98411"/>
                  </a:lnTo>
                  <a:lnTo>
                    <a:pt x="484295" y="83820"/>
                  </a:lnTo>
                  <a:lnTo>
                    <a:pt x="479949" y="71092"/>
                  </a:lnTo>
                  <a:lnTo>
                    <a:pt x="479949" y="64573"/>
                  </a:lnTo>
                  <a:lnTo>
                    <a:pt x="476845" y="63641"/>
                  </a:lnTo>
                  <a:lnTo>
                    <a:pt x="472809" y="63641"/>
                  </a:lnTo>
                  <a:lnTo>
                    <a:pt x="467531" y="61468"/>
                  </a:lnTo>
                  <a:lnTo>
                    <a:pt x="463496" y="61468"/>
                  </a:lnTo>
                  <a:lnTo>
                    <a:pt x="458218" y="59295"/>
                  </a:lnTo>
                  <a:lnTo>
                    <a:pt x="456045" y="57122"/>
                  </a:lnTo>
                  <a:lnTo>
                    <a:pt x="452940" y="49982"/>
                  </a:lnTo>
                  <a:lnTo>
                    <a:pt x="448905" y="37253"/>
                  </a:lnTo>
                  <a:lnTo>
                    <a:pt x="443627" y="22352"/>
                  </a:lnTo>
                  <a:lnTo>
                    <a:pt x="441454" y="9624"/>
                  </a:lnTo>
                  <a:lnTo>
                    <a:pt x="440523" y="0"/>
                  </a:lnTo>
                  <a:lnTo>
                    <a:pt x="436487" y="0"/>
                  </a:lnTo>
                  <a:lnTo>
                    <a:pt x="431209" y="19247"/>
                  </a:lnTo>
                  <a:lnTo>
                    <a:pt x="426863" y="42531"/>
                  </a:lnTo>
                  <a:lnTo>
                    <a:pt x="425931" y="66746"/>
                  </a:lnTo>
                  <a:lnTo>
                    <a:pt x="420654" y="91271"/>
                  </a:lnTo>
                  <a:lnTo>
                    <a:pt x="411341" y="105862"/>
                  </a:lnTo>
                  <a:lnTo>
                    <a:pt x="398923" y="105862"/>
                  </a:lnTo>
                  <a:lnTo>
                    <a:pt x="382159" y="100584"/>
                  </a:lnTo>
                  <a:lnTo>
                    <a:pt x="365395" y="91271"/>
                  </a:lnTo>
                  <a:lnTo>
                    <a:pt x="348941" y="81647"/>
                  </a:lnTo>
                  <a:lnTo>
                    <a:pt x="336213" y="74196"/>
                  </a:lnTo>
                  <a:lnTo>
                    <a:pt x="343663" y="49982"/>
                  </a:lnTo>
                  <a:lnTo>
                    <a:pt x="356081" y="33838"/>
                  </a:lnTo>
                  <a:lnTo>
                    <a:pt x="356081" y="24525"/>
                  </a:lnTo>
                  <a:lnTo>
                    <a:pt x="338386" y="26698"/>
                  </a:lnTo>
                  <a:lnTo>
                    <a:pt x="321622" y="26698"/>
                  </a:lnTo>
                  <a:lnTo>
                    <a:pt x="306099" y="24525"/>
                  </a:lnTo>
                  <a:lnTo>
                    <a:pt x="291509" y="17075"/>
                  </a:lnTo>
                  <a:lnTo>
                    <a:pt x="276917" y="17075"/>
                  </a:lnTo>
                  <a:lnTo>
                    <a:pt x="277849" y="19247"/>
                  </a:lnTo>
                  <a:lnTo>
                    <a:pt x="280022" y="20179"/>
                  </a:lnTo>
                  <a:lnTo>
                    <a:pt x="280022" y="22352"/>
                  </a:lnTo>
                  <a:lnTo>
                    <a:pt x="284368" y="24525"/>
                  </a:lnTo>
                  <a:lnTo>
                    <a:pt x="274745" y="33838"/>
                  </a:lnTo>
                  <a:lnTo>
                    <a:pt x="265431" y="37253"/>
                  </a:lnTo>
                  <a:lnTo>
                    <a:pt x="256118" y="42531"/>
                  </a:lnTo>
                  <a:lnTo>
                    <a:pt x="248977" y="48740"/>
                  </a:lnTo>
                  <a:lnTo>
                    <a:pt x="243700" y="57122"/>
                  </a:lnTo>
                  <a:lnTo>
                    <a:pt x="240595" y="74196"/>
                  </a:lnTo>
                  <a:lnTo>
                    <a:pt x="234387" y="72023"/>
                  </a:lnTo>
                  <a:lnTo>
                    <a:pt x="230972" y="71092"/>
                  </a:lnTo>
                  <a:lnTo>
                    <a:pt x="226005" y="71092"/>
                  </a:lnTo>
                  <a:lnTo>
                    <a:pt x="220727" y="68919"/>
                  </a:lnTo>
                  <a:lnTo>
                    <a:pt x="218554" y="63641"/>
                  </a:lnTo>
                  <a:lnTo>
                    <a:pt x="218554" y="59295"/>
                  </a:lnTo>
                  <a:lnTo>
                    <a:pt x="218554" y="56191"/>
                  </a:lnTo>
                  <a:lnTo>
                    <a:pt x="216381" y="54017"/>
                  </a:lnTo>
                  <a:lnTo>
                    <a:pt x="209241" y="49982"/>
                  </a:lnTo>
                  <a:lnTo>
                    <a:pt x="198685" y="56191"/>
                  </a:lnTo>
                  <a:lnTo>
                    <a:pt x="187509" y="63641"/>
                  </a:lnTo>
                  <a:lnTo>
                    <a:pt x="176954" y="72023"/>
                  </a:lnTo>
                  <a:lnTo>
                    <a:pt x="167641" y="81647"/>
                  </a:lnTo>
                  <a:lnTo>
                    <a:pt x="160190" y="85683"/>
                  </a:lnTo>
                  <a:lnTo>
                    <a:pt x="160190" y="98411"/>
                  </a:lnTo>
                  <a:lnTo>
                    <a:pt x="145599" y="103689"/>
                  </a:lnTo>
                  <a:lnTo>
                    <a:pt x="134112" y="114554"/>
                  </a:lnTo>
                  <a:lnTo>
                    <a:pt x="126041" y="129145"/>
                  </a:lnTo>
                  <a:lnTo>
                    <a:pt x="120763" y="143115"/>
                  </a:lnTo>
                  <a:lnTo>
                    <a:pt x="106172" y="146220"/>
                  </a:lnTo>
                  <a:lnTo>
                    <a:pt x="89409" y="150256"/>
                  </a:lnTo>
                  <a:lnTo>
                    <a:pt x="70782" y="153671"/>
                  </a:lnTo>
                  <a:lnTo>
                    <a:pt x="56191" y="155533"/>
                  </a:lnTo>
                  <a:lnTo>
                    <a:pt x="47809" y="155533"/>
                  </a:lnTo>
                  <a:lnTo>
                    <a:pt x="34149" y="161121"/>
                  </a:lnTo>
                  <a:lnTo>
                    <a:pt x="23904" y="170435"/>
                  </a:lnTo>
                  <a:lnTo>
                    <a:pt x="16454" y="180990"/>
                  </a:lnTo>
                  <a:lnTo>
                    <a:pt x="9313" y="192787"/>
                  </a:lnTo>
                  <a:lnTo>
                    <a:pt x="0" y="203342"/>
                  </a:lnTo>
                  <a:lnTo>
                    <a:pt x="4036" y="216070"/>
                  </a:lnTo>
                  <a:lnTo>
                    <a:pt x="7140" y="227557"/>
                  </a:lnTo>
                  <a:lnTo>
                    <a:pt x="16454" y="237180"/>
                  </a:lnTo>
                  <a:lnTo>
                    <a:pt x="14591" y="240285"/>
                  </a:lnTo>
                  <a:lnTo>
                    <a:pt x="13349" y="242458"/>
                  </a:lnTo>
                  <a:lnTo>
                    <a:pt x="11176" y="244631"/>
                  </a:lnTo>
                  <a:lnTo>
                    <a:pt x="9313" y="242458"/>
                  </a:lnTo>
                  <a:lnTo>
                    <a:pt x="7140" y="242458"/>
                  </a:lnTo>
                  <a:lnTo>
                    <a:pt x="4036" y="240285"/>
                  </a:lnTo>
                  <a:lnTo>
                    <a:pt x="0" y="240285"/>
                  </a:lnTo>
                  <a:lnTo>
                    <a:pt x="4036" y="253013"/>
                  </a:lnTo>
                  <a:lnTo>
                    <a:pt x="9313" y="270088"/>
                  </a:lnTo>
                  <a:lnTo>
                    <a:pt x="18627" y="289025"/>
                  </a:lnTo>
                  <a:lnTo>
                    <a:pt x="25767" y="309204"/>
                  </a:lnTo>
                  <a:lnTo>
                    <a:pt x="33218" y="327210"/>
                  </a:lnTo>
                  <a:lnTo>
                    <a:pt x="34149" y="346147"/>
                  </a:lnTo>
                  <a:lnTo>
                    <a:pt x="33218" y="361980"/>
                  </a:lnTo>
                  <a:lnTo>
                    <a:pt x="23904" y="375639"/>
                  </a:lnTo>
                  <a:lnTo>
                    <a:pt x="27009" y="381227"/>
                  </a:lnTo>
                  <a:lnTo>
                    <a:pt x="33218" y="386505"/>
                  </a:lnTo>
                  <a:lnTo>
                    <a:pt x="36322" y="391782"/>
                  </a:lnTo>
                  <a:lnTo>
                    <a:pt x="40358" y="398923"/>
                  </a:lnTo>
                  <a:lnTo>
                    <a:pt x="54949" y="398923"/>
                  </a:lnTo>
                  <a:lnTo>
                    <a:pt x="67677" y="397991"/>
                  </a:lnTo>
                  <a:lnTo>
                    <a:pt x="77922" y="391782"/>
                  </a:lnTo>
                  <a:lnTo>
                    <a:pt x="91582" y="386505"/>
                  </a:lnTo>
                  <a:lnTo>
                    <a:pt x="103999" y="383090"/>
                  </a:lnTo>
                  <a:lnTo>
                    <a:pt x="121695" y="381227"/>
                  </a:lnTo>
                  <a:lnTo>
                    <a:pt x="138459" y="383090"/>
                  </a:lnTo>
                  <a:lnTo>
                    <a:pt x="156154" y="383090"/>
                  </a:lnTo>
                  <a:lnTo>
                    <a:pt x="163294" y="358875"/>
                  </a:lnTo>
                  <a:lnTo>
                    <a:pt x="176954" y="354529"/>
                  </a:lnTo>
                  <a:lnTo>
                    <a:pt x="194649" y="351425"/>
                  </a:lnTo>
                  <a:lnTo>
                    <a:pt x="214518" y="347078"/>
                  </a:lnTo>
                  <a:lnTo>
                    <a:pt x="234387" y="346147"/>
                  </a:lnTo>
                  <a:lnTo>
                    <a:pt x="255186" y="343974"/>
                  </a:lnTo>
                  <a:lnTo>
                    <a:pt x="269777" y="346147"/>
                  </a:lnTo>
                  <a:lnTo>
                    <a:pt x="280022" y="349252"/>
                  </a:lnTo>
                  <a:lnTo>
                    <a:pt x="296786" y="351425"/>
                  </a:lnTo>
                  <a:lnTo>
                    <a:pt x="309204" y="358875"/>
                  </a:lnTo>
                  <a:lnTo>
                    <a:pt x="318517" y="368499"/>
                  </a:lnTo>
                  <a:lnTo>
                    <a:pt x="325968" y="379054"/>
                  </a:lnTo>
                  <a:lnTo>
                    <a:pt x="331245" y="390541"/>
                  </a:lnTo>
                  <a:lnTo>
                    <a:pt x="345837" y="384332"/>
                  </a:lnTo>
                  <a:lnTo>
                    <a:pt x="355150" y="379054"/>
                  </a:lnTo>
                  <a:lnTo>
                    <a:pt x="363532" y="369431"/>
                  </a:lnTo>
                  <a:lnTo>
                    <a:pt x="363532" y="375639"/>
                  </a:lnTo>
                  <a:lnTo>
                    <a:pt x="367568" y="375639"/>
                  </a:lnTo>
                  <a:lnTo>
                    <a:pt x="363532" y="381227"/>
                  </a:lnTo>
                  <a:lnTo>
                    <a:pt x="358254" y="386505"/>
                  </a:lnTo>
                  <a:lnTo>
                    <a:pt x="350804" y="390541"/>
                  </a:lnTo>
                  <a:lnTo>
                    <a:pt x="350804" y="393645"/>
                  </a:lnTo>
                  <a:lnTo>
                    <a:pt x="356081" y="393645"/>
                  </a:lnTo>
                  <a:lnTo>
                    <a:pt x="356081" y="398923"/>
                  </a:lnTo>
                  <a:lnTo>
                    <a:pt x="358254" y="398923"/>
                  </a:lnTo>
                  <a:lnTo>
                    <a:pt x="360427" y="398923"/>
                  </a:lnTo>
                  <a:lnTo>
                    <a:pt x="362290" y="397991"/>
                  </a:lnTo>
                  <a:lnTo>
                    <a:pt x="362290" y="395818"/>
                  </a:lnTo>
                  <a:lnTo>
                    <a:pt x="363532" y="393645"/>
                  </a:lnTo>
                  <a:lnTo>
                    <a:pt x="369741" y="395818"/>
                  </a:lnTo>
                  <a:lnTo>
                    <a:pt x="370672" y="397991"/>
                  </a:lnTo>
                  <a:lnTo>
                    <a:pt x="372845" y="398923"/>
                  </a:lnTo>
                  <a:lnTo>
                    <a:pt x="372845" y="401096"/>
                  </a:lnTo>
                  <a:lnTo>
                    <a:pt x="372845" y="403269"/>
                  </a:lnTo>
                  <a:lnTo>
                    <a:pt x="370672" y="405442"/>
                  </a:lnTo>
                  <a:lnTo>
                    <a:pt x="370672" y="406373"/>
                  </a:lnTo>
                  <a:lnTo>
                    <a:pt x="372845" y="408547"/>
                  </a:lnTo>
                  <a:lnTo>
                    <a:pt x="376881" y="410720"/>
                  </a:lnTo>
                  <a:lnTo>
                    <a:pt x="379986" y="413824"/>
                  </a:lnTo>
                  <a:lnTo>
                    <a:pt x="385263" y="415997"/>
                  </a:lnTo>
                  <a:lnTo>
                    <a:pt x="391472" y="418170"/>
                  </a:lnTo>
                  <a:lnTo>
                    <a:pt x="396750" y="419102"/>
                  </a:lnTo>
                  <a:lnTo>
                    <a:pt x="403890" y="456355"/>
                  </a:lnTo>
                  <a:lnTo>
                    <a:pt x="420654" y="458218"/>
                  </a:lnTo>
                  <a:lnTo>
                    <a:pt x="434314" y="460391"/>
                  </a:lnTo>
                  <a:lnTo>
                    <a:pt x="447663" y="462564"/>
                  </a:lnTo>
                  <a:lnTo>
                    <a:pt x="458218" y="458218"/>
                  </a:lnTo>
                  <a:lnTo>
                    <a:pt x="467531" y="451078"/>
                  </a:lnTo>
                  <a:lnTo>
                    <a:pt x="479949" y="462564"/>
                  </a:lnTo>
                  <a:lnTo>
                    <a:pt x="491436" y="470946"/>
                  </a:lnTo>
                  <a:lnTo>
                    <a:pt x="499818" y="467842"/>
                  </a:lnTo>
                  <a:lnTo>
                    <a:pt x="513477" y="462564"/>
                  </a:lnTo>
                  <a:lnTo>
                    <a:pt x="525895" y="456355"/>
                  </a:lnTo>
                  <a:lnTo>
                    <a:pt x="536450" y="451078"/>
                  </a:lnTo>
                  <a:lnTo>
                    <a:pt x="545764" y="441454"/>
                  </a:lnTo>
                  <a:lnTo>
                    <a:pt x="551041" y="428726"/>
                  </a:lnTo>
                  <a:lnTo>
                    <a:pt x="555077" y="412893"/>
                  </a:lnTo>
                  <a:lnTo>
                    <a:pt x="560355" y="397991"/>
                  </a:lnTo>
                  <a:lnTo>
                    <a:pt x="563459" y="383090"/>
                  </a:lnTo>
                  <a:lnTo>
                    <a:pt x="574945" y="358875"/>
                  </a:lnTo>
                  <a:lnTo>
                    <a:pt x="584259" y="336523"/>
                  </a:lnTo>
                  <a:lnTo>
                    <a:pt x="592641" y="316655"/>
                  </a:lnTo>
                  <a:lnTo>
                    <a:pt x="598850" y="294303"/>
                  </a:lnTo>
                  <a:lnTo>
                    <a:pt x="599781" y="271950"/>
                  </a:lnTo>
                  <a:lnTo>
                    <a:pt x="596677" y="244631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7" name="Google Shape;667;p17"/>
            <p:cNvSpPr/>
            <p:nvPr/>
          </p:nvSpPr>
          <p:spPr>
            <a:xfrm>
              <a:off x="7376444" y="5893661"/>
              <a:ext cx="15522" cy="9313"/>
            </a:xfrm>
            <a:custGeom>
              <a:avLst/>
              <a:gdLst/>
              <a:ahLst/>
              <a:cxnLst/>
              <a:rect l="l" t="t" r="r" b="b"/>
              <a:pathLst>
                <a:path w="15522" h="9313" extrusionOk="0">
                  <a:moveTo>
                    <a:pt x="9313" y="5278"/>
                  </a:moveTo>
                  <a:lnTo>
                    <a:pt x="9313" y="3104"/>
                  </a:lnTo>
                  <a:lnTo>
                    <a:pt x="7140" y="2173"/>
                  </a:lnTo>
                  <a:lnTo>
                    <a:pt x="496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3104" y="3104"/>
                  </a:lnTo>
                  <a:lnTo>
                    <a:pt x="4967" y="5278"/>
                  </a:lnTo>
                  <a:lnTo>
                    <a:pt x="7140" y="7451"/>
                  </a:lnTo>
                  <a:lnTo>
                    <a:pt x="10245" y="9624"/>
                  </a:lnTo>
                  <a:lnTo>
                    <a:pt x="16454" y="10555"/>
                  </a:lnTo>
                  <a:lnTo>
                    <a:pt x="16454" y="7451"/>
                  </a:lnTo>
                  <a:lnTo>
                    <a:pt x="12418" y="7451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8" name="Google Shape;668;p17"/>
            <p:cNvSpPr/>
            <p:nvPr/>
          </p:nvSpPr>
          <p:spPr>
            <a:xfrm>
              <a:off x="2900127" y="5457796"/>
              <a:ext cx="55880" cy="37253"/>
            </a:xfrm>
            <a:custGeom>
              <a:avLst/>
              <a:gdLst/>
              <a:ahLst/>
              <a:cxnLst/>
              <a:rect l="l" t="t" r="r" b="b"/>
              <a:pathLst>
                <a:path w="55880" h="37253" extrusionOk="0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9" name="Google Shape;669;p17"/>
            <p:cNvSpPr/>
            <p:nvPr/>
          </p:nvSpPr>
          <p:spPr>
            <a:xfrm>
              <a:off x="6488880" y="5710498"/>
              <a:ext cx="301132" cy="207999"/>
            </a:xfrm>
            <a:custGeom>
              <a:avLst/>
              <a:gdLst/>
              <a:ahLst/>
              <a:cxnLst/>
              <a:rect l="l" t="t" r="r" b="b"/>
              <a:pathLst>
                <a:path w="301132" h="207998" extrusionOk="0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0" name="Google Shape;670;p17"/>
            <p:cNvSpPr/>
            <p:nvPr/>
          </p:nvSpPr>
          <p:spPr>
            <a:xfrm>
              <a:off x="7403453" y="5901112"/>
              <a:ext cx="24836" cy="21731"/>
            </a:xfrm>
            <a:custGeom>
              <a:avLst/>
              <a:gdLst/>
              <a:ahLst/>
              <a:cxnLst/>
              <a:rect l="l" t="t" r="r" b="b"/>
              <a:pathLst>
                <a:path w="24835" h="21731" extrusionOk="0">
                  <a:moveTo>
                    <a:pt x="26078" y="24215"/>
                  </a:moveTo>
                  <a:lnTo>
                    <a:pt x="21731" y="18006"/>
                  </a:lnTo>
                  <a:lnTo>
                    <a:pt x="19869" y="12728"/>
                  </a:lnTo>
                  <a:lnTo>
                    <a:pt x="16454" y="9624"/>
                  </a:lnTo>
                  <a:lnTo>
                    <a:pt x="11487" y="5278"/>
                  </a:lnTo>
                  <a:lnTo>
                    <a:pt x="7140" y="3104"/>
                  </a:lnTo>
                  <a:lnTo>
                    <a:pt x="0" y="0"/>
                  </a:lnTo>
                  <a:lnTo>
                    <a:pt x="4036" y="7451"/>
                  </a:lnTo>
                  <a:lnTo>
                    <a:pt x="7140" y="12728"/>
                  </a:lnTo>
                  <a:lnTo>
                    <a:pt x="11487" y="16764"/>
                  </a:lnTo>
                  <a:lnTo>
                    <a:pt x="16454" y="20179"/>
                  </a:lnTo>
                  <a:lnTo>
                    <a:pt x="19869" y="24215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1" name="Google Shape;671;p17"/>
            <p:cNvSpPr/>
            <p:nvPr/>
          </p:nvSpPr>
          <p:spPr>
            <a:xfrm>
              <a:off x="7568921" y="6290411"/>
              <a:ext cx="93134" cy="145910"/>
            </a:xfrm>
            <a:custGeom>
              <a:avLst/>
              <a:gdLst/>
              <a:ahLst/>
              <a:cxnLst/>
              <a:rect l="l" t="t" r="r" b="b"/>
              <a:pathLst>
                <a:path w="93133" h="145909" extrusionOk="0">
                  <a:moveTo>
                    <a:pt x="89719" y="63641"/>
                  </a:moveTo>
                  <a:lnTo>
                    <a:pt x="87546" y="66746"/>
                  </a:lnTo>
                  <a:lnTo>
                    <a:pt x="83510" y="69850"/>
                  </a:lnTo>
                  <a:lnTo>
                    <a:pt x="80406" y="69850"/>
                  </a:lnTo>
                  <a:lnTo>
                    <a:pt x="78232" y="69850"/>
                  </a:lnTo>
                  <a:lnTo>
                    <a:pt x="75128" y="69850"/>
                  </a:lnTo>
                  <a:lnTo>
                    <a:pt x="68919" y="69850"/>
                  </a:lnTo>
                  <a:lnTo>
                    <a:pt x="63641" y="69850"/>
                  </a:lnTo>
                  <a:lnTo>
                    <a:pt x="53086" y="48740"/>
                  </a:lnTo>
                  <a:lnTo>
                    <a:pt x="38495" y="31976"/>
                  </a:lnTo>
                  <a:lnTo>
                    <a:pt x="23904" y="17075"/>
                  </a:lnTo>
                  <a:lnTo>
                    <a:pt x="7451" y="0"/>
                  </a:lnTo>
                  <a:lnTo>
                    <a:pt x="0" y="0"/>
                  </a:lnTo>
                  <a:lnTo>
                    <a:pt x="4346" y="11797"/>
                  </a:lnTo>
                  <a:lnTo>
                    <a:pt x="9313" y="26388"/>
                  </a:lnTo>
                  <a:lnTo>
                    <a:pt x="17695" y="42531"/>
                  </a:lnTo>
                  <a:lnTo>
                    <a:pt x="29182" y="61468"/>
                  </a:lnTo>
                  <a:lnTo>
                    <a:pt x="36633" y="74196"/>
                  </a:lnTo>
                  <a:lnTo>
                    <a:pt x="43773" y="81647"/>
                  </a:lnTo>
                  <a:lnTo>
                    <a:pt x="38495" y="86925"/>
                  </a:lnTo>
                  <a:lnTo>
                    <a:pt x="32286" y="92202"/>
                  </a:lnTo>
                  <a:lnTo>
                    <a:pt x="27319" y="96238"/>
                  </a:lnTo>
                  <a:lnTo>
                    <a:pt x="23904" y="101826"/>
                  </a:lnTo>
                  <a:lnTo>
                    <a:pt x="22042" y="103689"/>
                  </a:lnTo>
                  <a:lnTo>
                    <a:pt x="22042" y="105862"/>
                  </a:lnTo>
                  <a:lnTo>
                    <a:pt x="23904" y="107104"/>
                  </a:lnTo>
                  <a:lnTo>
                    <a:pt x="27319" y="108966"/>
                  </a:lnTo>
                  <a:lnTo>
                    <a:pt x="31355" y="111140"/>
                  </a:lnTo>
                  <a:lnTo>
                    <a:pt x="34459" y="113313"/>
                  </a:lnTo>
                  <a:lnTo>
                    <a:pt x="38495" y="114244"/>
                  </a:lnTo>
                  <a:lnTo>
                    <a:pt x="41910" y="116417"/>
                  </a:lnTo>
                  <a:lnTo>
                    <a:pt x="43773" y="118590"/>
                  </a:lnTo>
                  <a:lnTo>
                    <a:pt x="43773" y="121695"/>
                  </a:lnTo>
                  <a:lnTo>
                    <a:pt x="43773" y="126041"/>
                  </a:lnTo>
                  <a:lnTo>
                    <a:pt x="41910" y="129145"/>
                  </a:lnTo>
                  <a:lnTo>
                    <a:pt x="41910" y="135665"/>
                  </a:lnTo>
                  <a:lnTo>
                    <a:pt x="41910" y="138769"/>
                  </a:lnTo>
                  <a:lnTo>
                    <a:pt x="43773" y="142805"/>
                  </a:lnTo>
                  <a:lnTo>
                    <a:pt x="43773" y="148083"/>
                  </a:lnTo>
                  <a:lnTo>
                    <a:pt x="54328" y="136596"/>
                  </a:lnTo>
                  <a:lnTo>
                    <a:pt x="63641" y="126041"/>
                  </a:lnTo>
                  <a:lnTo>
                    <a:pt x="75128" y="114244"/>
                  </a:lnTo>
                  <a:lnTo>
                    <a:pt x="75128" y="101826"/>
                  </a:lnTo>
                  <a:lnTo>
                    <a:pt x="87546" y="101826"/>
                  </a:lnTo>
                  <a:lnTo>
                    <a:pt x="89719" y="98411"/>
                  </a:lnTo>
                  <a:lnTo>
                    <a:pt x="90650" y="92202"/>
                  </a:lnTo>
                  <a:lnTo>
                    <a:pt x="92823" y="86925"/>
                  </a:lnTo>
                  <a:lnTo>
                    <a:pt x="94996" y="81647"/>
                  </a:lnTo>
                  <a:lnTo>
                    <a:pt x="94996" y="57122"/>
                  </a:lnTo>
                  <a:lnTo>
                    <a:pt x="90650" y="57122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2" name="Google Shape;672;p17"/>
            <p:cNvSpPr/>
            <p:nvPr/>
          </p:nvSpPr>
          <p:spPr>
            <a:xfrm>
              <a:off x="7483548" y="6426076"/>
              <a:ext cx="117969" cy="136596"/>
            </a:xfrm>
            <a:custGeom>
              <a:avLst/>
              <a:gdLst/>
              <a:ahLst/>
              <a:cxnLst/>
              <a:rect l="l" t="t" r="r" b="b"/>
              <a:pathLst>
                <a:path w="117969" h="136596" extrusionOk="0">
                  <a:moveTo>
                    <a:pt x="116728" y="7140"/>
                  </a:moveTo>
                  <a:lnTo>
                    <a:pt x="116728" y="3104"/>
                  </a:lnTo>
                  <a:lnTo>
                    <a:pt x="114555" y="3104"/>
                  </a:lnTo>
                  <a:lnTo>
                    <a:pt x="112692" y="3104"/>
                  </a:lnTo>
                  <a:lnTo>
                    <a:pt x="112692" y="5278"/>
                  </a:lnTo>
                  <a:lnTo>
                    <a:pt x="110519" y="8382"/>
                  </a:lnTo>
                  <a:lnTo>
                    <a:pt x="109277" y="10555"/>
                  </a:lnTo>
                  <a:lnTo>
                    <a:pt x="109277" y="12418"/>
                  </a:lnTo>
                  <a:lnTo>
                    <a:pt x="105241" y="8382"/>
                  </a:lnTo>
                  <a:lnTo>
                    <a:pt x="103068" y="7140"/>
                  </a:lnTo>
                  <a:lnTo>
                    <a:pt x="102137" y="5278"/>
                  </a:lnTo>
                  <a:lnTo>
                    <a:pt x="99963" y="3104"/>
                  </a:lnTo>
                  <a:lnTo>
                    <a:pt x="95928" y="931"/>
                  </a:lnTo>
                  <a:lnTo>
                    <a:pt x="92823" y="0"/>
                  </a:lnTo>
                  <a:lnTo>
                    <a:pt x="87546" y="8382"/>
                  </a:lnTo>
                  <a:lnTo>
                    <a:pt x="80406" y="23283"/>
                  </a:lnTo>
                  <a:lnTo>
                    <a:pt x="70782" y="37874"/>
                  </a:lnTo>
                  <a:lnTo>
                    <a:pt x="63641" y="52776"/>
                  </a:lnTo>
                  <a:lnTo>
                    <a:pt x="54328" y="65504"/>
                  </a:lnTo>
                  <a:lnTo>
                    <a:pt x="49051" y="71713"/>
                  </a:lnTo>
                  <a:lnTo>
                    <a:pt x="38495" y="75128"/>
                  </a:lnTo>
                  <a:lnTo>
                    <a:pt x="27009" y="76991"/>
                  </a:lnTo>
                  <a:lnTo>
                    <a:pt x="16764" y="80406"/>
                  </a:lnTo>
                  <a:lnTo>
                    <a:pt x="12418" y="84441"/>
                  </a:lnTo>
                  <a:lnTo>
                    <a:pt x="10555" y="89719"/>
                  </a:lnTo>
                  <a:lnTo>
                    <a:pt x="9313" y="94997"/>
                  </a:lnTo>
                  <a:lnTo>
                    <a:pt x="7451" y="99343"/>
                  </a:lnTo>
                  <a:lnTo>
                    <a:pt x="5277" y="104620"/>
                  </a:lnTo>
                  <a:lnTo>
                    <a:pt x="0" y="108967"/>
                  </a:lnTo>
                  <a:lnTo>
                    <a:pt x="7451" y="119522"/>
                  </a:lnTo>
                  <a:lnTo>
                    <a:pt x="14591" y="124799"/>
                  </a:lnTo>
                  <a:lnTo>
                    <a:pt x="23904" y="131008"/>
                  </a:lnTo>
                  <a:lnTo>
                    <a:pt x="32286" y="137528"/>
                  </a:lnTo>
                  <a:lnTo>
                    <a:pt x="39737" y="137528"/>
                  </a:lnTo>
                  <a:lnTo>
                    <a:pt x="45946" y="132250"/>
                  </a:lnTo>
                  <a:lnTo>
                    <a:pt x="51224" y="128835"/>
                  </a:lnTo>
                  <a:lnTo>
                    <a:pt x="56191" y="124799"/>
                  </a:lnTo>
                  <a:lnTo>
                    <a:pt x="61468" y="121695"/>
                  </a:lnTo>
                  <a:lnTo>
                    <a:pt x="65814" y="117349"/>
                  </a:lnTo>
                  <a:lnTo>
                    <a:pt x="67677" y="109898"/>
                  </a:lnTo>
                  <a:lnTo>
                    <a:pt x="67677" y="104620"/>
                  </a:lnTo>
                  <a:lnTo>
                    <a:pt x="68919" y="99343"/>
                  </a:lnTo>
                  <a:lnTo>
                    <a:pt x="68919" y="94065"/>
                  </a:lnTo>
                  <a:lnTo>
                    <a:pt x="72955" y="87856"/>
                  </a:lnTo>
                  <a:lnTo>
                    <a:pt x="76059" y="86614"/>
                  </a:lnTo>
                  <a:lnTo>
                    <a:pt x="82268" y="82268"/>
                  </a:lnTo>
                  <a:lnTo>
                    <a:pt x="87546" y="80406"/>
                  </a:lnTo>
                  <a:lnTo>
                    <a:pt x="92823" y="79164"/>
                  </a:lnTo>
                  <a:lnTo>
                    <a:pt x="98101" y="75128"/>
                  </a:lnTo>
                  <a:lnTo>
                    <a:pt x="99963" y="71713"/>
                  </a:lnTo>
                  <a:lnTo>
                    <a:pt x="95928" y="60227"/>
                  </a:lnTo>
                  <a:lnTo>
                    <a:pt x="107414" y="42221"/>
                  </a:lnTo>
                  <a:lnTo>
                    <a:pt x="119832" y="27319"/>
                  </a:lnTo>
                  <a:lnTo>
                    <a:pt x="119832" y="22042"/>
                  </a:lnTo>
                  <a:lnTo>
                    <a:pt x="119832" y="15833"/>
                  </a:lnTo>
                  <a:lnTo>
                    <a:pt x="117659" y="10555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3" name="Google Shape;673;p17"/>
            <p:cNvSpPr/>
            <p:nvPr/>
          </p:nvSpPr>
          <p:spPr>
            <a:xfrm>
              <a:off x="7696203" y="6032431"/>
              <a:ext cx="18627" cy="27940"/>
            </a:xfrm>
            <a:custGeom>
              <a:avLst/>
              <a:gdLst/>
              <a:ahLst/>
              <a:cxnLst/>
              <a:rect l="l" t="t" r="r" b="b"/>
              <a:pathLst>
                <a:path w="18626" h="27940" extrusionOk="0">
                  <a:moveTo>
                    <a:pt x="19558" y="30424"/>
                  </a:moveTo>
                  <a:lnTo>
                    <a:pt x="18627" y="23283"/>
                  </a:lnTo>
                  <a:lnTo>
                    <a:pt x="16454" y="16764"/>
                  </a:lnTo>
                  <a:lnTo>
                    <a:pt x="12418" y="10555"/>
                  </a:lnTo>
                  <a:lnTo>
                    <a:pt x="11486" y="7140"/>
                  </a:lnTo>
                  <a:lnTo>
                    <a:pt x="9313" y="5278"/>
                  </a:lnTo>
                  <a:lnTo>
                    <a:pt x="9313" y="3104"/>
                  </a:lnTo>
                  <a:lnTo>
                    <a:pt x="7140" y="1863"/>
                  </a:lnTo>
                  <a:lnTo>
                    <a:pt x="4036" y="0"/>
                  </a:lnTo>
                  <a:lnTo>
                    <a:pt x="0" y="0"/>
                  </a:lnTo>
                  <a:lnTo>
                    <a:pt x="1863" y="5278"/>
                  </a:lnTo>
                  <a:lnTo>
                    <a:pt x="4036" y="10555"/>
                  </a:lnTo>
                  <a:lnTo>
                    <a:pt x="4967" y="14591"/>
                  </a:lnTo>
                  <a:lnTo>
                    <a:pt x="7140" y="19869"/>
                  </a:lnTo>
                  <a:lnTo>
                    <a:pt x="12418" y="23283"/>
                  </a:lnTo>
                  <a:lnTo>
                    <a:pt x="12418" y="30424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4" name="Google Shape;674;p17"/>
            <p:cNvSpPr/>
            <p:nvPr/>
          </p:nvSpPr>
          <p:spPr>
            <a:xfrm>
              <a:off x="7436671" y="5917876"/>
              <a:ext cx="18627" cy="21731"/>
            </a:xfrm>
            <a:custGeom>
              <a:avLst/>
              <a:gdLst/>
              <a:ahLst/>
              <a:cxnLst/>
              <a:rect l="l" t="t" r="r" b="b"/>
              <a:pathLst>
                <a:path w="18626" h="21731" extrusionOk="0">
                  <a:moveTo>
                    <a:pt x="12418" y="23283"/>
                  </a:moveTo>
                  <a:lnTo>
                    <a:pt x="19869" y="23283"/>
                  </a:lnTo>
                  <a:lnTo>
                    <a:pt x="12418" y="0"/>
                  </a:lnTo>
                  <a:lnTo>
                    <a:pt x="0" y="0"/>
                  </a:lnTo>
                  <a:lnTo>
                    <a:pt x="931" y="5277"/>
                  </a:lnTo>
                  <a:lnTo>
                    <a:pt x="3104" y="8692"/>
                  </a:lnTo>
                  <a:lnTo>
                    <a:pt x="5277" y="12728"/>
                  </a:lnTo>
                  <a:lnTo>
                    <a:pt x="7451" y="16143"/>
                  </a:lnTo>
                  <a:lnTo>
                    <a:pt x="12418" y="20179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5" name="Google Shape;675;p17"/>
            <p:cNvSpPr/>
            <p:nvPr/>
          </p:nvSpPr>
          <p:spPr>
            <a:xfrm>
              <a:off x="7423321" y="5928431"/>
              <a:ext cx="18627" cy="15522"/>
            </a:xfrm>
            <a:custGeom>
              <a:avLst/>
              <a:gdLst/>
              <a:ahLst/>
              <a:cxnLst/>
              <a:rect l="l" t="t" r="r" b="b"/>
              <a:pathLst>
                <a:path w="18626" h="15522" extrusionOk="0">
                  <a:moveTo>
                    <a:pt x="13349" y="4346"/>
                  </a:moveTo>
                  <a:lnTo>
                    <a:pt x="9313" y="0"/>
                  </a:lnTo>
                  <a:lnTo>
                    <a:pt x="6209" y="4346"/>
                  </a:lnTo>
                  <a:lnTo>
                    <a:pt x="4036" y="4346"/>
                  </a:lnTo>
                  <a:lnTo>
                    <a:pt x="1863" y="4346"/>
                  </a:lnTo>
                  <a:lnTo>
                    <a:pt x="1863" y="5588"/>
                  </a:lnTo>
                  <a:lnTo>
                    <a:pt x="1863" y="9624"/>
                  </a:lnTo>
                  <a:lnTo>
                    <a:pt x="0" y="12728"/>
                  </a:lnTo>
                  <a:lnTo>
                    <a:pt x="6209" y="14901"/>
                  </a:lnTo>
                  <a:lnTo>
                    <a:pt x="7140" y="14901"/>
                  </a:lnTo>
                  <a:lnTo>
                    <a:pt x="9313" y="14901"/>
                  </a:lnTo>
                  <a:lnTo>
                    <a:pt x="11176" y="17075"/>
                  </a:lnTo>
                  <a:lnTo>
                    <a:pt x="13349" y="17075"/>
                  </a:lnTo>
                  <a:lnTo>
                    <a:pt x="20800" y="17075"/>
                  </a:lnTo>
                  <a:lnTo>
                    <a:pt x="20800" y="9624"/>
                  </a:lnTo>
                  <a:lnTo>
                    <a:pt x="16454" y="7451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6" name="Google Shape;676;p17"/>
            <p:cNvSpPr/>
            <p:nvPr/>
          </p:nvSpPr>
          <p:spPr>
            <a:xfrm>
              <a:off x="7449089" y="5945506"/>
              <a:ext cx="12418" cy="12418"/>
            </a:xfrm>
            <a:custGeom>
              <a:avLst/>
              <a:gdLst/>
              <a:ahLst/>
              <a:cxnLst/>
              <a:rect l="l" t="t" r="r" b="b"/>
              <a:pathLst>
                <a:path w="12417" h="12417" extrusionOk="0">
                  <a:moveTo>
                    <a:pt x="0" y="3104"/>
                  </a:moveTo>
                  <a:lnTo>
                    <a:pt x="0" y="5278"/>
                  </a:lnTo>
                  <a:lnTo>
                    <a:pt x="2173" y="5278"/>
                  </a:lnTo>
                  <a:lnTo>
                    <a:pt x="2173" y="7451"/>
                  </a:lnTo>
                  <a:lnTo>
                    <a:pt x="3104" y="8382"/>
                  </a:lnTo>
                  <a:lnTo>
                    <a:pt x="3104" y="12728"/>
                  </a:lnTo>
                  <a:lnTo>
                    <a:pt x="14591" y="12728"/>
                  </a:lnTo>
                  <a:lnTo>
                    <a:pt x="14591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7" name="Google Shape;677;p17"/>
            <p:cNvSpPr/>
            <p:nvPr/>
          </p:nvSpPr>
          <p:spPr>
            <a:xfrm>
              <a:off x="7229293" y="6429180"/>
              <a:ext cx="52776" cy="68298"/>
            </a:xfrm>
            <a:custGeom>
              <a:avLst/>
              <a:gdLst/>
              <a:ahLst/>
              <a:cxnLst/>
              <a:rect l="l" t="t" r="r" b="b"/>
              <a:pathLst>
                <a:path w="52775" h="68298" extrusionOk="0">
                  <a:moveTo>
                    <a:pt x="46877" y="0"/>
                  </a:moveTo>
                  <a:lnTo>
                    <a:pt x="37564" y="9313"/>
                  </a:lnTo>
                  <a:lnTo>
                    <a:pt x="27319" y="11487"/>
                  </a:lnTo>
                  <a:lnTo>
                    <a:pt x="14591" y="4036"/>
                  </a:lnTo>
                  <a:lnTo>
                    <a:pt x="0" y="4036"/>
                  </a:lnTo>
                  <a:lnTo>
                    <a:pt x="7451" y="24215"/>
                  </a:lnTo>
                  <a:lnTo>
                    <a:pt x="14591" y="46567"/>
                  </a:lnTo>
                  <a:lnTo>
                    <a:pt x="19869" y="68609"/>
                  </a:lnTo>
                  <a:lnTo>
                    <a:pt x="32286" y="62400"/>
                  </a:lnTo>
                  <a:lnTo>
                    <a:pt x="41910" y="57122"/>
                  </a:lnTo>
                  <a:lnTo>
                    <a:pt x="49982" y="47498"/>
                  </a:lnTo>
                  <a:lnTo>
                    <a:pt x="54328" y="31666"/>
                  </a:lnTo>
                  <a:lnTo>
                    <a:pt x="52155" y="14902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8" name="Google Shape;678;p17"/>
            <p:cNvSpPr/>
            <p:nvPr/>
          </p:nvSpPr>
          <p:spPr>
            <a:xfrm>
              <a:off x="4103104" y="5644063"/>
              <a:ext cx="9313" cy="12418"/>
            </a:xfrm>
            <a:custGeom>
              <a:avLst/>
              <a:gdLst/>
              <a:ahLst/>
              <a:cxnLst/>
              <a:rect l="l" t="t" r="r" b="b"/>
              <a:pathLst>
                <a:path w="9313" h="12417" extrusionOk="0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9" name="Google Shape;679;p17"/>
            <p:cNvSpPr/>
            <p:nvPr/>
          </p:nvSpPr>
          <p:spPr>
            <a:xfrm>
              <a:off x="4008418" y="5514917"/>
              <a:ext cx="34149" cy="18627"/>
            </a:xfrm>
            <a:custGeom>
              <a:avLst/>
              <a:gdLst/>
              <a:ahLst/>
              <a:cxnLst/>
              <a:rect l="l" t="t" r="r" b="b"/>
              <a:pathLst>
                <a:path w="34149" h="18626" extrusionOk="0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0" name="Google Shape;680;p17"/>
            <p:cNvSpPr/>
            <p:nvPr/>
          </p:nvSpPr>
          <p:spPr>
            <a:xfrm>
              <a:off x="3912490" y="5445999"/>
              <a:ext cx="155223" cy="58985"/>
            </a:xfrm>
            <a:custGeom>
              <a:avLst/>
              <a:gdLst/>
              <a:ahLst/>
              <a:cxnLst/>
              <a:rect l="l" t="t" r="r" b="b"/>
              <a:pathLst>
                <a:path w="155222" h="58984" extrusionOk="0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1" name="Google Shape;681;p17"/>
            <p:cNvSpPr/>
            <p:nvPr/>
          </p:nvSpPr>
          <p:spPr>
            <a:xfrm>
              <a:off x="4008418" y="5417438"/>
              <a:ext cx="12418" cy="24836"/>
            </a:xfrm>
            <a:custGeom>
              <a:avLst/>
              <a:gdLst/>
              <a:ahLst/>
              <a:cxnLst/>
              <a:rect l="l" t="t" r="r" b="b"/>
              <a:pathLst>
                <a:path w="12417" h="24835" extrusionOk="0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2" name="Google Shape;682;p17"/>
            <p:cNvSpPr/>
            <p:nvPr/>
          </p:nvSpPr>
          <p:spPr>
            <a:xfrm>
              <a:off x="4000036" y="5393223"/>
              <a:ext cx="27940" cy="15522"/>
            </a:xfrm>
            <a:custGeom>
              <a:avLst/>
              <a:gdLst/>
              <a:ahLst/>
              <a:cxnLst/>
              <a:rect l="l" t="t" r="r" b="b"/>
              <a:pathLst>
                <a:path w="27940" h="15522" extrusionOk="0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3" name="Google Shape;683;p17"/>
            <p:cNvSpPr/>
            <p:nvPr/>
          </p:nvSpPr>
          <p:spPr>
            <a:xfrm>
              <a:off x="5743810" y="6002628"/>
              <a:ext cx="99343" cy="207999"/>
            </a:xfrm>
            <a:custGeom>
              <a:avLst/>
              <a:gdLst/>
              <a:ahLst/>
              <a:cxnLst/>
              <a:rect l="l" t="t" r="r" b="b"/>
              <a:pathLst>
                <a:path w="99342" h="207998" extrusionOk="0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4" name="Google Shape;684;p17"/>
            <p:cNvSpPr/>
            <p:nvPr/>
          </p:nvSpPr>
          <p:spPr>
            <a:xfrm>
              <a:off x="4236596" y="6662015"/>
              <a:ext cx="74507" cy="31045"/>
            </a:xfrm>
            <a:custGeom>
              <a:avLst/>
              <a:gdLst/>
              <a:ahLst/>
              <a:cxnLst/>
              <a:rect l="l" t="t" r="r" b="b"/>
              <a:pathLst>
                <a:path w="74506" h="31044" extrusionOk="0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5" name="Google Shape;685;p17"/>
            <p:cNvSpPr/>
            <p:nvPr/>
          </p:nvSpPr>
          <p:spPr>
            <a:xfrm>
              <a:off x="4403305" y="5779417"/>
              <a:ext cx="34149" cy="31045"/>
            </a:xfrm>
            <a:custGeom>
              <a:avLst/>
              <a:gdLst/>
              <a:ahLst/>
              <a:cxnLst/>
              <a:rect l="l" t="t" r="r" b="b"/>
              <a:pathLst>
                <a:path w="34149" h="31044" extrusionOk="0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6" name="Google Shape;686;p17"/>
            <p:cNvSpPr/>
            <p:nvPr/>
          </p:nvSpPr>
          <p:spPr>
            <a:xfrm>
              <a:off x="4237527" y="6453395"/>
              <a:ext cx="12418" cy="18627"/>
            </a:xfrm>
            <a:custGeom>
              <a:avLst/>
              <a:gdLst/>
              <a:ahLst/>
              <a:cxnLst/>
              <a:rect l="l" t="t" r="r" b="b"/>
              <a:pathLst>
                <a:path w="12417" h="18626" extrusionOk="0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7" name="Google Shape;687;p17"/>
            <p:cNvSpPr/>
            <p:nvPr/>
          </p:nvSpPr>
          <p:spPr>
            <a:xfrm>
              <a:off x="4152155" y="6693680"/>
              <a:ext cx="58985" cy="52776"/>
            </a:xfrm>
            <a:custGeom>
              <a:avLst/>
              <a:gdLst/>
              <a:ahLst/>
              <a:cxnLst/>
              <a:rect l="l" t="t" r="r" b="b"/>
              <a:pathLst>
                <a:path w="58984" h="52775" extrusionOk="0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8" name="Google Shape;688;p17"/>
            <p:cNvSpPr/>
            <p:nvPr/>
          </p:nvSpPr>
          <p:spPr>
            <a:xfrm>
              <a:off x="4063677" y="5497843"/>
              <a:ext cx="86925" cy="34149"/>
            </a:xfrm>
            <a:custGeom>
              <a:avLst/>
              <a:gdLst/>
              <a:ahLst/>
              <a:cxnLst/>
              <a:rect l="l" t="t" r="r" b="b"/>
              <a:pathLst>
                <a:path w="86924" h="34149" extrusionOk="0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9" name="Google Shape;689;p17"/>
            <p:cNvSpPr/>
            <p:nvPr/>
          </p:nvSpPr>
          <p:spPr>
            <a:xfrm>
              <a:off x="4215796" y="5526404"/>
              <a:ext cx="34149" cy="12418"/>
            </a:xfrm>
            <a:custGeom>
              <a:avLst/>
              <a:gdLst/>
              <a:ahLst/>
              <a:cxnLst/>
              <a:rect l="l" t="t" r="r" b="b"/>
              <a:pathLst>
                <a:path w="34149" h="12417" extrusionOk="0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0" name="Google Shape;690;p17"/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/>
              <a:ahLst/>
              <a:cxnLst/>
              <a:rect l="l" t="t" r="r" b="b"/>
              <a:pathLst>
                <a:path w="12417" h="15522" extrusionOk="0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1" name="Google Shape;691;p17"/>
            <p:cNvSpPr/>
            <p:nvPr/>
          </p:nvSpPr>
          <p:spPr>
            <a:xfrm>
              <a:off x="3707286" y="4372477"/>
              <a:ext cx="55880" cy="43462"/>
            </a:xfrm>
            <a:custGeom>
              <a:avLst/>
              <a:gdLst/>
              <a:ahLst/>
              <a:cxnLst/>
              <a:rect l="l" t="t" r="r" b="b"/>
              <a:pathLst>
                <a:path w="55880" h="43462" extrusionOk="0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2" name="Google Shape;692;p17"/>
            <p:cNvSpPr/>
            <p:nvPr/>
          </p:nvSpPr>
          <p:spPr>
            <a:xfrm>
              <a:off x="3927081" y="4626422"/>
              <a:ext cx="24836" cy="21731"/>
            </a:xfrm>
            <a:custGeom>
              <a:avLst/>
              <a:gdLst/>
              <a:ahLst/>
              <a:cxnLst/>
              <a:rect l="l" t="t" r="r" b="b"/>
              <a:pathLst>
                <a:path w="24835" h="21731" extrusionOk="0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3" name="Google Shape;693;p17"/>
            <p:cNvSpPr/>
            <p:nvPr/>
          </p:nvSpPr>
          <p:spPr>
            <a:xfrm>
              <a:off x="3587454" y="4223153"/>
              <a:ext cx="37253" cy="31045"/>
            </a:xfrm>
            <a:custGeom>
              <a:avLst/>
              <a:gdLst/>
              <a:ahLst/>
              <a:cxnLst/>
              <a:rect l="l" t="t" r="r" b="b"/>
              <a:pathLst>
                <a:path w="37253" h="31044" extrusionOk="0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4" name="Google Shape;694;p17"/>
            <p:cNvSpPr/>
            <p:nvPr/>
          </p:nvSpPr>
          <p:spPr>
            <a:xfrm>
              <a:off x="2717274" y="4696893"/>
              <a:ext cx="18627" cy="9313"/>
            </a:xfrm>
            <a:custGeom>
              <a:avLst/>
              <a:gdLst/>
              <a:ahLst/>
              <a:cxnLst/>
              <a:rect l="l" t="t" r="r" b="b"/>
              <a:pathLst>
                <a:path w="18626" h="9313" extrusionOk="0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5" name="Google Shape;695;p17"/>
            <p:cNvSpPr/>
            <p:nvPr/>
          </p:nvSpPr>
          <p:spPr>
            <a:xfrm>
              <a:off x="2917512" y="4768295"/>
              <a:ext cx="31045" cy="34149"/>
            </a:xfrm>
            <a:custGeom>
              <a:avLst/>
              <a:gdLst/>
              <a:ahLst/>
              <a:cxnLst/>
              <a:rect l="l" t="t" r="r" b="b"/>
              <a:pathLst>
                <a:path w="31044" h="34149" extrusionOk="0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6" name="Google Shape;696;p17"/>
            <p:cNvSpPr/>
            <p:nvPr/>
          </p:nvSpPr>
          <p:spPr>
            <a:xfrm>
              <a:off x="3423849" y="4239917"/>
              <a:ext cx="245252" cy="170745"/>
            </a:xfrm>
            <a:custGeom>
              <a:avLst/>
              <a:gdLst/>
              <a:ahLst/>
              <a:cxnLst/>
              <a:rect l="l" t="t" r="r" b="b"/>
              <a:pathLst>
                <a:path w="245252" h="170745" extrusionOk="0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7" name="Google Shape;697;p17"/>
            <p:cNvSpPr/>
            <p:nvPr/>
          </p:nvSpPr>
          <p:spPr>
            <a:xfrm>
              <a:off x="2687161" y="4573956"/>
              <a:ext cx="37253" cy="27940"/>
            </a:xfrm>
            <a:custGeom>
              <a:avLst/>
              <a:gdLst/>
              <a:ahLst/>
              <a:cxnLst/>
              <a:rect l="l" t="t" r="r" b="b"/>
              <a:pathLst>
                <a:path w="37253" h="27940" extrusionOk="0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8" name="Google Shape;698;p17"/>
            <p:cNvSpPr/>
            <p:nvPr/>
          </p:nvSpPr>
          <p:spPr>
            <a:xfrm>
              <a:off x="3878341" y="4529873"/>
              <a:ext cx="93134" cy="86925"/>
            </a:xfrm>
            <a:custGeom>
              <a:avLst/>
              <a:gdLst/>
              <a:ahLst/>
              <a:cxnLst/>
              <a:rect l="l" t="t" r="r" b="b"/>
              <a:pathLst>
                <a:path w="93133" h="86924" extrusionOk="0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9" name="Google Shape;699;p17"/>
            <p:cNvSpPr/>
            <p:nvPr/>
          </p:nvSpPr>
          <p:spPr>
            <a:xfrm>
              <a:off x="4263915" y="4941524"/>
              <a:ext cx="93134" cy="111760"/>
            </a:xfrm>
            <a:custGeom>
              <a:avLst/>
              <a:gdLst/>
              <a:ahLst/>
              <a:cxnLst/>
              <a:rect l="l" t="t" r="r" b="b"/>
              <a:pathLst>
                <a:path w="93133" h="111760" extrusionOk="0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0" name="Google Shape;700;p17"/>
            <p:cNvSpPr/>
            <p:nvPr/>
          </p:nvSpPr>
          <p:spPr>
            <a:xfrm>
              <a:off x="4034496" y="4432083"/>
              <a:ext cx="27940" cy="40358"/>
            </a:xfrm>
            <a:custGeom>
              <a:avLst/>
              <a:gdLst/>
              <a:ahLst/>
              <a:cxnLst/>
              <a:rect l="l" t="t" r="r" b="b"/>
              <a:pathLst>
                <a:path w="27940" h="40357" extrusionOk="0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1" name="Google Shape;701;p17"/>
            <p:cNvSpPr/>
            <p:nvPr/>
          </p:nvSpPr>
          <p:spPr>
            <a:xfrm>
              <a:off x="3958436" y="4877572"/>
              <a:ext cx="15522" cy="9313"/>
            </a:xfrm>
            <a:custGeom>
              <a:avLst/>
              <a:gdLst/>
              <a:ahLst/>
              <a:cxnLst/>
              <a:rect l="l" t="t" r="r" b="b"/>
              <a:pathLst>
                <a:path w="15522" h="9313" extrusionOk="0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2" name="Google Shape;702;p17"/>
            <p:cNvSpPr/>
            <p:nvPr/>
          </p:nvSpPr>
          <p:spPr>
            <a:xfrm>
              <a:off x="4347115" y="4401659"/>
              <a:ext cx="40358" cy="34149"/>
            </a:xfrm>
            <a:custGeom>
              <a:avLst/>
              <a:gdLst/>
              <a:ahLst/>
              <a:cxnLst/>
              <a:rect l="l" t="t" r="r" b="b"/>
              <a:pathLst>
                <a:path w="40357" h="34149" extrusionOk="0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3" name="Google Shape;703;p17"/>
            <p:cNvSpPr/>
            <p:nvPr/>
          </p:nvSpPr>
          <p:spPr>
            <a:xfrm>
              <a:off x="4024251" y="4593825"/>
              <a:ext cx="12418" cy="15522"/>
            </a:xfrm>
            <a:custGeom>
              <a:avLst/>
              <a:gdLst/>
              <a:ahLst/>
              <a:cxnLst/>
              <a:rect l="l" t="t" r="r" b="b"/>
              <a:pathLst>
                <a:path w="12417" h="15522" extrusionOk="0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4" name="Google Shape;704;p17"/>
            <p:cNvSpPr/>
            <p:nvPr/>
          </p:nvSpPr>
          <p:spPr>
            <a:xfrm>
              <a:off x="3970854" y="4639150"/>
              <a:ext cx="21731" cy="27940"/>
            </a:xfrm>
            <a:custGeom>
              <a:avLst/>
              <a:gdLst/>
              <a:ahLst/>
              <a:cxnLst/>
              <a:rect l="l" t="t" r="r" b="b"/>
              <a:pathLst>
                <a:path w="21731" h="27940" extrusionOk="0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5" name="Google Shape;705;p17"/>
            <p:cNvSpPr/>
            <p:nvPr/>
          </p:nvSpPr>
          <p:spPr>
            <a:xfrm>
              <a:off x="7159753" y="4855531"/>
              <a:ext cx="43462" cy="189372"/>
            </a:xfrm>
            <a:custGeom>
              <a:avLst/>
              <a:gdLst/>
              <a:ahLst/>
              <a:cxnLst/>
              <a:rect l="l" t="t" r="r" b="b"/>
              <a:pathLst>
                <a:path w="43462" h="189371" extrusionOk="0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6" name="Google Shape;706;p17"/>
            <p:cNvSpPr/>
            <p:nvPr/>
          </p:nvSpPr>
          <p:spPr>
            <a:xfrm>
              <a:off x="3223922" y="4869190"/>
              <a:ext cx="34149" cy="43462"/>
            </a:xfrm>
            <a:custGeom>
              <a:avLst/>
              <a:gdLst/>
              <a:ahLst/>
              <a:cxnLst/>
              <a:rect l="l" t="t" r="r" b="b"/>
              <a:pathLst>
                <a:path w="34149" h="43462" extrusionOk="0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7" name="Google Shape;707;p17"/>
            <p:cNvSpPr/>
            <p:nvPr/>
          </p:nvSpPr>
          <p:spPr>
            <a:xfrm>
              <a:off x="5439263" y="4744081"/>
              <a:ext cx="18627" cy="18627"/>
            </a:xfrm>
            <a:custGeom>
              <a:avLst/>
              <a:gdLst/>
              <a:ahLst/>
              <a:cxnLst/>
              <a:rect l="l" t="t" r="r" b="b"/>
              <a:pathLst>
                <a:path w="18626" h="18626" extrusionOk="0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8" name="Google Shape;708;p17"/>
            <p:cNvSpPr/>
            <p:nvPr/>
          </p:nvSpPr>
          <p:spPr>
            <a:xfrm>
              <a:off x="5039098" y="4734767"/>
              <a:ext cx="111760" cy="217312"/>
            </a:xfrm>
            <a:custGeom>
              <a:avLst/>
              <a:gdLst/>
              <a:ahLst/>
              <a:cxnLst/>
              <a:rect l="l" t="t" r="r" b="b"/>
              <a:pathLst>
                <a:path w="111760" h="217312" extrusionOk="0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9" name="Google Shape;709;p17"/>
            <p:cNvSpPr/>
            <p:nvPr/>
          </p:nvSpPr>
          <p:spPr>
            <a:xfrm>
              <a:off x="5278762" y="4812379"/>
              <a:ext cx="24836" cy="34149"/>
            </a:xfrm>
            <a:custGeom>
              <a:avLst/>
              <a:gdLst/>
              <a:ahLst/>
              <a:cxnLst/>
              <a:rect l="l" t="t" r="r" b="b"/>
              <a:pathLst>
                <a:path w="24835" h="34149" extrusionOk="0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0" name="Google Shape;710;p17"/>
            <p:cNvSpPr/>
            <p:nvPr/>
          </p:nvSpPr>
          <p:spPr>
            <a:xfrm>
              <a:off x="7689063" y="4320943"/>
              <a:ext cx="49671" cy="27940"/>
            </a:xfrm>
            <a:custGeom>
              <a:avLst/>
              <a:gdLst/>
              <a:ahLst/>
              <a:cxnLst/>
              <a:rect l="l" t="t" r="r" b="b"/>
              <a:pathLst>
                <a:path w="49671" h="27940" extrusionOk="0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1" name="Google Shape;711;p17"/>
            <p:cNvSpPr/>
            <p:nvPr/>
          </p:nvSpPr>
          <p:spPr>
            <a:xfrm>
              <a:off x="5774854" y="4394519"/>
              <a:ext cx="15522" cy="9313"/>
            </a:xfrm>
            <a:custGeom>
              <a:avLst/>
              <a:gdLst/>
              <a:ahLst/>
              <a:cxnLst/>
              <a:rect l="l" t="t" r="r" b="b"/>
              <a:pathLst>
                <a:path w="15522" h="9313" extrusionOk="0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2" name="Google Shape;712;p17"/>
            <p:cNvSpPr/>
            <p:nvPr/>
          </p:nvSpPr>
          <p:spPr>
            <a:xfrm>
              <a:off x="7132744" y="4215702"/>
              <a:ext cx="55880" cy="21731"/>
            </a:xfrm>
            <a:custGeom>
              <a:avLst/>
              <a:gdLst/>
              <a:ahLst/>
              <a:cxnLst/>
              <a:rect l="l" t="t" r="r" b="b"/>
              <a:pathLst>
                <a:path w="55880" h="21731" extrusionOk="0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3" name="Google Shape;713;p17"/>
            <p:cNvSpPr/>
            <p:nvPr/>
          </p:nvSpPr>
          <p:spPr>
            <a:xfrm>
              <a:off x="5371586" y="4771400"/>
              <a:ext cx="18627" cy="27940"/>
            </a:xfrm>
            <a:custGeom>
              <a:avLst/>
              <a:gdLst/>
              <a:ahLst/>
              <a:cxnLst/>
              <a:rect l="l" t="t" r="r" b="b"/>
              <a:pathLst>
                <a:path w="18626" h="27940" extrusionOk="0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4" name="Google Shape;714;p17"/>
            <p:cNvSpPr/>
            <p:nvPr/>
          </p:nvSpPr>
          <p:spPr>
            <a:xfrm>
              <a:off x="4983839" y="4840940"/>
              <a:ext cx="52776" cy="80716"/>
            </a:xfrm>
            <a:custGeom>
              <a:avLst/>
              <a:gdLst/>
              <a:ahLst/>
              <a:cxnLst/>
              <a:rect l="l" t="t" r="r" b="b"/>
              <a:pathLst>
                <a:path w="52775" h="80715" extrusionOk="0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5" name="Google Shape;715;p17"/>
            <p:cNvSpPr/>
            <p:nvPr/>
          </p:nvSpPr>
          <p:spPr>
            <a:xfrm>
              <a:off x="4217969" y="4962635"/>
              <a:ext cx="31045" cy="18627"/>
            </a:xfrm>
            <a:custGeom>
              <a:avLst/>
              <a:gdLst/>
              <a:ahLst/>
              <a:cxnLst/>
              <a:rect l="l" t="t" r="r" b="b"/>
              <a:pathLst>
                <a:path w="31044" h="18626" extrusionOk="0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6" name="Google Shape;716;p17"/>
            <p:cNvSpPr/>
            <p:nvPr/>
          </p:nvSpPr>
          <p:spPr>
            <a:xfrm>
              <a:off x="4778634" y="4498518"/>
              <a:ext cx="158327" cy="117969"/>
            </a:xfrm>
            <a:custGeom>
              <a:avLst/>
              <a:gdLst/>
              <a:ahLst/>
              <a:cxnLst/>
              <a:rect l="l" t="t" r="r" b="b"/>
              <a:pathLst>
                <a:path w="158327" h="117969" extrusionOk="0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17" name="Google Shape;717;p17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aphicFrame>
        <p:nvGraphicFramePr>
          <p:cNvPr id="718" name="Google Shape;718;p17"/>
          <p:cNvGraphicFramePr/>
          <p:nvPr/>
        </p:nvGraphicFramePr>
        <p:xfrm>
          <a:off x="1466822" y="1724092"/>
          <a:ext cx="2691178" cy="15942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19" name="Google Shape;719;p17"/>
          <p:cNvSpPr/>
          <p:nvPr/>
        </p:nvSpPr>
        <p:spPr>
          <a:xfrm>
            <a:off x="5390685" y="1820201"/>
            <a:ext cx="1188000" cy="1188000"/>
          </a:xfrm>
          <a:prstGeom prst="ellipse">
            <a:avLst/>
          </a:prstGeom>
          <a:solidFill>
            <a:schemeClr val="accent3">
              <a:alpha val="6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0" name="Google Shape;720;p17"/>
          <p:cNvSpPr/>
          <p:nvPr/>
        </p:nvSpPr>
        <p:spPr>
          <a:xfrm>
            <a:off x="10246451" y="1745711"/>
            <a:ext cx="1188000" cy="1188000"/>
          </a:xfrm>
          <a:prstGeom prst="ellipse">
            <a:avLst/>
          </a:prstGeom>
          <a:solidFill>
            <a:schemeClr val="accent4">
              <a:alpha val="6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1" name="Google Shape;721;p17"/>
          <p:cNvSpPr/>
          <p:nvPr/>
        </p:nvSpPr>
        <p:spPr>
          <a:xfrm>
            <a:off x="5933390" y="4861678"/>
            <a:ext cx="1188000" cy="1188000"/>
          </a:xfrm>
          <a:prstGeom prst="ellipse">
            <a:avLst/>
          </a:prstGeom>
          <a:solidFill>
            <a:schemeClr val="accent2">
              <a:alpha val="6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2" name="Google Shape;722;p17"/>
          <p:cNvSpPr/>
          <p:nvPr/>
        </p:nvSpPr>
        <p:spPr>
          <a:xfrm>
            <a:off x="8972331" y="4872784"/>
            <a:ext cx="1188000" cy="1188000"/>
          </a:xfrm>
          <a:prstGeom prst="ellipse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3" name="Google Shape;723;p17"/>
          <p:cNvSpPr txBox="1"/>
          <p:nvPr/>
        </p:nvSpPr>
        <p:spPr>
          <a:xfrm>
            <a:off x="5462627" y="2137202"/>
            <a:ext cx="1044116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87</a:t>
            </a:r>
            <a:r>
              <a:rPr lang="en-US" sz="2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sz="2400" b="1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4" name="Google Shape;724;p17"/>
          <p:cNvSpPr txBox="1"/>
          <p:nvPr/>
        </p:nvSpPr>
        <p:spPr>
          <a:xfrm>
            <a:off x="10318393" y="2062712"/>
            <a:ext cx="1044116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56</a:t>
            </a:r>
            <a:r>
              <a:rPr lang="en-US" sz="2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sz="2400" b="1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5" name="Google Shape;725;p17"/>
          <p:cNvSpPr txBox="1"/>
          <p:nvPr/>
        </p:nvSpPr>
        <p:spPr>
          <a:xfrm>
            <a:off x="6005332" y="5178679"/>
            <a:ext cx="1044116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48</a:t>
            </a:r>
            <a:r>
              <a:rPr lang="en-US" sz="2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sz="2400" b="1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6" name="Google Shape;726;p17"/>
          <p:cNvSpPr txBox="1"/>
          <p:nvPr/>
        </p:nvSpPr>
        <p:spPr>
          <a:xfrm>
            <a:off x="9044273" y="5189785"/>
            <a:ext cx="1044116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62</a:t>
            </a:r>
            <a:r>
              <a:rPr lang="en-US" sz="2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sz="2400" b="1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27" name="Google Shape;727;p17"/>
          <p:cNvGrpSpPr/>
          <p:nvPr/>
        </p:nvGrpSpPr>
        <p:grpSpPr>
          <a:xfrm>
            <a:off x="1337405" y="3349858"/>
            <a:ext cx="3719247" cy="1295688"/>
            <a:chOff x="1017955" y="3593844"/>
            <a:chExt cx="2305124" cy="1295688"/>
          </a:xfrm>
        </p:grpSpPr>
        <p:sp>
          <p:nvSpPr>
            <p:cNvPr id="728" name="Google Shape;728;p17"/>
            <p:cNvSpPr txBox="1"/>
            <p:nvPr/>
          </p:nvSpPr>
          <p:spPr>
            <a:xfrm>
              <a:off x="1017955" y="3593844"/>
              <a:ext cx="2305124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Here</a:t>
              </a:r>
              <a:endParaRPr sz="2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729" name="Google Shape;729;p17"/>
            <p:cNvGrpSpPr/>
            <p:nvPr/>
          </p:nvGrpSpPr>
          <p:grpSpPr>
            <a:xfrm>
              <a:off x="1017955" y="4000870"/>
              <a:ext cx="2305124" cy="888662"/>
              <a:chOff x="483075" y="3376559"/>
              <a:chExt cx="2305124" cy="888662"/>
            </a:xfrm>
          </p:grpSpPr>
          <p:sp>
            <p:nvSpPr>
              <p:cNvPr id="730" name="Google Shape;730;p17"/>
              <p:cNvSpPr txBox="1"/>
              <p:nvPr/>
            </p:nvSpPr>
            <p:spPr>
              <a:xfrm>
                <a:off x="483075" y="3376559"/>
                <a:ext cx="2305124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400" b="1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Your Text Here</a:t>
                </a:r>
                <a:endParaRPr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1" name="Google Shape;731;p17"/>
              <p:cNvSpPr txBox="1"/>
              <p:nvPr/>
            </p:nvSpPr>
            <p:spPr>
              <a:xfrm>
                <a:off x="483075" y="3618890"/>
                <a:ext cx="2305124" cy="6463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This PowerPoint Template has clean and neutral design that can be adapted to any content and meets various market segments. </a:t>
                </a:r>
                <a:endParaRPr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732" name="Google Shape;732;p17"/>
          <p:cNvGrpSpPr/>
          <p:nvPr/>
        </p:nvGrpSpPr>
        <p:grpSpPr>
          <a:xfrm>
            <a:off x="1341286" y="4812662"/>
            <a:ext cx="3719247" cy="1295688"/>
            <a:chOff x="1017955" y="3593844"/>
            <a:chExt cx="2305124" cy="1295688"/>
          </a:xfrm>
        </p:grpSpPr>
        <p:sp>
          <p:nvSpPr>
            <p:cNvPr id="733" name="Google Shape;733;p17"/>
            <p:cNvSpPr txBox="1"/>
            <p:nvPr/>
          </p:nvSpPr>
          <p:spPr>
            <a:xfrm>
              <a:off x="1017955" y="3593844"/>
              <a:ext cx="2305124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Here</a:t>
              </a:r>
              <a:endParaRPr sz="2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734" name="Google Shape;734;p17"/>
            <p:cNvGrpSpPr/>
            <p:nvPr/>
          </p:nvGrpSpPr>
          <p:grpSpPr>
            <a:xfrm>
              <a:off x="1017955" y="4000870"/>
              <a:ext cx="2305124" cy="888662"/>
              <a:chOff x="483075" y="3376559"/>
              <a:chExt cx="2305124" cy="888662"/>
            </a:xfrm>
          </p:grpSpPr>
          <p:sp>
            <p:nvSpPr>
              <p:cNvPr id="735" name="Google Shape;735;p17"/>
              <p:cNvSpPr txBox="1"/>
              <p:nvPr/>
            </p:nvSpPr>
            <p:spPr>
              <a:xfrm>
                <a:off x="483075" y="3376559"/>
                <a:ext cx="2305124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400" b="1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Your Text Here</a:t>
                </a:r>
                <a:endParaRPr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6" name="Google Shape;736;p17"/>
              <p:cNvSpPr txBox="1"/>
              <p:nvPr/>
            </p:nvSpPr>
            <p:spPr>
              <a:xfrm>
                <a:off x="483075" y="3618890"/>
                <a:ext cx="2305124" cy="6463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This PowerPoint Template has clean and neutral design that can be adapted to any content and meets various market segments. </a:t>
                </a:r>
                <a:endParaRPr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737" name="Google Shape;737;p17"/>
          <p:cNvSpPr/>
          <p:nvPr/>
        </p:nvSpPr>
        <p:spPr>
          <a:xfrm>
            <a:off x="851304" y="4940256"/>
            <a:ext cx="408367" cy="410221"/>
          </a:xfrm>
          <a:custGeom>
            <a:avLst/>
            <a:gdLst/>
            <a:ahLst/>
            <a:cxnLst/>
            <a:rect l="l" t="t" r="r" b="b"/>
            <a:pathLst>
              <a:path w="371900" h="373588" extrusionOk="0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8" name="Google Shape;738;p17"/>
          <p:cNvSpPr/>
          <p:nvPr/>
        </p:nvSpPr>
        <p:spPr>
          <a:xfrm>
            <a:off x="798498" y="3473372"/>
            <a:ext cx="431329" cy="430628"/>
          </a:xfrm>
          <a:custGeom>
            <a:avLst/>
            <a:gdLst/>
            <a:ahLst/>
            <a:cxnLst/>
            <a:rect l="l" t="t" r="r" b="b"/>
            <a:pathLst>
              <a:path w="3228210" h="3222968" extrusionOk="0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739" name="Google Shape;739;p17"/>
          <p:cNvCxnSpPr>
            <a:stCxn id="719" idx="5"/>
          </p:cNvCxnSpPr>
          <p:nvPr/>
        </p:nvCxnSpPr>
        <p:spPr>
          <a:xfrm>
            <a:off x="6404707" y="2834222"/>
            <a:ext cx="445200" cy="1023900"/>
          </a:xfrm>
          <a:prstGeom prst="straightConnector1">
            <a:avLst/>
          </a:prstGeom>
          <a:noFill/>
          <a:ln w="28575" cap="flat" cmpd="sng">
            <a:solidFill>
              <a:schemeClr val="accent3"/>
            </a:solidFill>
            <a:prstDash val="solid"/>
            <a:miter lim="800000"/>
            <a:headEnd type="none" w="sm" len="sm"/>
            <a:tailEnd type="oval" w="lg" len="lg"/>
          </a:ln>
        </p:spPr>
      </p:cxnSp>
      <p:cxnSp>
        <p:nvCxnSpPr>
          <p:cNvPr id="740" name="Google Shape;740;p17"/>
          <p:cNvCxnSpPr>
            <a:stCxn id="720" idx="3"/>
          </p:cNvCxnSpPr>
          <p:nvPr/>
        </p:nvCxnSpPr>
        <p:spPr>
          <a:xfrm flipH="1">
            <a:off x="9660829" y="2759732"/>
            <a:ext cx="759600" cy="955500"/>
          </a:xfrm>
          <a:prstGeom prst="straightConnector1">
            <a:avLst/>
          </a:prstGeom>
          <a:noFill/>
          <a:ln w="28575" cap="flat" cmpd="sng">
            <a:solidFill>
              <a:schemeClr val="accent4"/>
            </a:solidFill>
            <a:prstDash val="solid"/>
            <a:miter lim="800000"/>
            <a:headEnd type="none" w="sm" len="sm"/>
            <a:tailEnd type="oval" w="lg" len="lg"/>
          </a:ln>
        </p:spPr>
      </p:cxnSp>
      <p:cxnSp>
        <p:nvCxnSpPr>
          <p:cNvPr id="741" name="Google Shape;741;p17"/>
          <p:cNvCxnSpPr>
            <a:stCxn id="722" idx="1"/>
          </p:cNvCxnSpPr>
          <p:nvPr/>
        </p:nvCxnSpPr>
        <p:spPr>
          <a:xfrm rot="10800000">
            <a:off x="8754510" y="4488163"/>
            <a:ext cx="391800" cy="55860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miter lim="800000"/>
            <a:headEnd type="none" w="sm" len="sm"/>
            <a:tailEnd type="oval" w="lg" len="lg"/>
          </a:ln>
        </p:spPr>
      </p:cxnSp>
      <p:cxnSp>
        <p:nvCxnSpPr>
          <p:cNvPr id="742" name="Google Shape;742;p17"/>
          <p:cNvCxnSpPr>
            <a:stCxn id="721" idx="7"/>
          </p:cNvCxnSpPr>
          <p:nvPr/>
        </p:nvCxnSpPr>
        <p:spPr>
          <a:xfrm rot="10800000" flipH="1">
            <a:off x="6947411" y="4780057"/>
            <a:ext cx="682500" cy="255600"/>
          </a:xfrm>
          <a:prstGeom prst="straightConnector1">
            <a:avLst/>
          </a:prstGeom>
          <a:noFill/>
          <a:ln w="28575" cap="flat" cmpd="sng">
            <a:solidFill>
              <a:schemeClr val="accent2"/>
            </a:solidFill>
            <a:prstDash val="solid"/>
            <a:miter lim="800000"/>
            <a:headEnd type="none" w="sm" len="sm"/>
            <a:tailEnd type="oval" w="lg" len="lg"/>
          </a:ln>
        </p:spPr>
      </p:cxnSp>
      <p:grpSp>
        <p:nvGrpSpPr>
          <p:cNvPr id="743" name="Google Shape;743;p17"/>
          <p:cNvGrpSpPr/>
          <p:nvPr/>
        </p:nvGrpSpPr>
        <p:grpSpPr>
          <a:xfrm>
            <a:off x="11155062" y="132071"/>
            <a:ext cx="847471" cy="648301"/>
            <a:chOff x="460376" y="1835151"/>
            <a:chExt cx="4370388" cy="3343275"/>
          </a:xfrm>
        </p:grpSpPr>
        <p:sp>
          <p:nvSpPr>
            <p:cNvPr id="744" name="Google Shape;744;p17"/>
            <p:cNvSpPr/>
            <p:nvPr/>
          </p:nvSpPr>
          <p:spPr>
            <a:xfrm>
              <a:off x="460376" y="1835151"/>
              <a:ext cx="4370388" cy="3343275"/>
            </a:xfrm>
            <a:custGeom>
              <a:avLst/>
              <a:gdLst/>
              <a:ahLst/>
              <a:cxnLst/>
              <a:rect l="l" t="t" r="r" b="b"/>
              <a:pathLst>
                <a:path w="2124" h="1624" extrusionOk="0">
                  <a:moveTo>
                    <a:pt x="564" y="1311"/>
                  </a:moveTo>
                  <a:cubicBezTo>
                    <a:pt x="535" y="1315"/>
                    <a:pt x="507" y="1321"/>
                    <a:pt x="478" y="1324"/>
                  </a:cubicBezTo>
                  <a:cubicBezTo>
                    <a:pt x="262" y="1347"/>
                    <a:pt x="119" y="1219"/>
                    <a:pt x="60" y="1042"/>
                  </a:cubicBezTo>
                  <a:cubicBezTo>
                    <a:pt x="0" y="858"/>
                    <a:pt x="48" y="644"/>
                    <a:pt x="257" y="513"/>
                  </a:cubicBezTo>
                  <a:cubicBezTo>
                    <a:pt x="283" y="498"/>
                    <a:pt x="308" y="481"/>
                    <a:pt x="335" y="468"/>
                  </a:cubicBezTo>
                  <a:cubicBezTo>
                    <a:pt x="428" y="423"/>
                    <a:pt x="508" y="360"/>
                    <a:pt x="584" y="289"/>
                  </a:cubicBezTo>
                  <a:cubicBezTo>
                    <a:pt x="653" y="224"/>
                    <a:pt x="726" y="165"/>
                    <a:pt x="812" y="122"/>
                  </a:cubicBezTo>
                  <a:cubicBezTo>
                    <a:pt x="1057" y="0"/>
                    <a:pt x="1382" y="121"/>
                    <a:pt x="1481" y="374"/>
                  </a:cubicBezTo>
                  <a:cubicBezTo>
                    <a:pt x="1502" y="426"/>
                    <a:pt x="1511" y="481"/>
                    <a:pt x="1509" y="536"/>
                  </a:cubicBezTo>
                  <a:cubicBezTo>
                    <a:pt x="1509" y="546"/>
                    <a:pt x="1509" y="555"/>
                    <a:pt x="1509" y="567"/>
                  </a:cubicBezTo>
                  <a:cubicBezTo>
                    <a:pt x="1538" y="570"/>
                    <a:pt x="1567" y="573"/>
                    <a:pt x="1596" y="576"/>
                  </a:cubicBezTo>
                  <a:cubicBezTo>
                    <a:pt x="1721" y="592"/>
                    <a:pt x="1837" y="632"/>
                    <a:pt x="1937" y="711"/>
                  </a:cubicBezTo>
                  <a:cubicBezTo>
                    <a:pt x="2042" y="793"/>
                    <a:pt x="2106" y="898"/>
                    <a:pt x="2115" y="1033"/>
                  </a:cubicBezTo>
                  <a:cubicBezTo>
                    <a:pt x="2124" y="1183"/>
                    <a:pt x="2059" y="1297"/>
                    <a:pt x="1937" y="1380"/>
                  </a:cubicBezTo>
                  <a:cubicBezTo>
                    <a:pt x="1852" y="1438"/>
                    <a:pt x="1757" y="1470"/>
                    <a:pt x="1657" y="1492"/>
                  </a:cubicBezTo>
                  <a:cubicBezTo>
                    <a:pt x="1650" y="1493"/>
                    <a:pt x="1643" y="1495"/>
                    <a:pt x="1637" y="1499"/>
                  </a:cubicBezTo>
                  <a:cubicBezTo>
                    <a:pt x="1514" y="1566"/>
                    <a:pt x="1382" y="1599"/>
                    <a:pt x="1244" y="1612"/>
                  </a:cubicBezTo>
                  <a:cubicBezTo>
                    <a:pt x="1113" y="1624"/>
                    <a:pt x="984" y="1617"/>
                    <a:pt x="859" y="1577"/>
                  </a:cubicBezTo>
                  <a:cubicBezTo>
                    <a:pt x="768" y="1548"/>
                    <a:pt x="684" y="1505"/>
                    <a:pt x="627" y="1425"/>
                  </a:cubicBezTo>
                  <a:cubicBezTo>
                    <a:pt x="605" y="1395"/>
                    <a:pt x="590" y="1361"/>
                    <a:pt x="572" y="1328"/>
                  </a:cubicBezTo>
                  <a:cubicBezTo>
                    <a:pt x="569" y="1322"/>
                    <a:pt x="567" y="1316"/>
                    <a:pt x="564" y="1311"/>
                  </a:cubicBezTo>
                  <a:close/>
                  <a:moveTo>
                    <a:pt x="1742" y="1425"/>
                  </a:moveTo>
                  <a:cubicBezTo>
                    <a:pt x="1805" y="1405"/>
                    <a:pt x="1864" y="1378"/>
                    <a:pt x="1917" y="1342"/>
                  </a:cubicBezTo>
                  <a:cubicBezTo>
                    <a:pt x="2114" y="1208"/>
                    <a:pt x="2105" y="982"/>
                    <a:pt x="2000" y="838"/>
                  </a:cubicBezTo>
                  <a:cubicBezTo>
                    <a:pt x="1925" y="735"/>
                    <a:pt x="1822" y="672"/>
                    <a:pt x="1700" y="641"/>
                  </a:cubicBezTo>
                  <a:cubicBezTo>
                    <a:pt x="1517" y="595"/>
                    <a:pt x="1331" y="595"/>
                    <a:pt x="1146" y="635"/>
                  </a:cubicBezTo>
                  <a:cubicBezTo>
                    <a:pt x="995" y="668"/>
                    <a:pt x="857" y="729"/>
                    <a:pt x="741" y="833"/>
                  </a:cubicBezTo>
                  <a:cubicBezTo>
                    <a:pt x="646" y="918"/>
                    <a:pt x="585" y="1022"/>
                    <a:pt x="584" y="1153"/>
                  </a:cubicBezTo>
                  <a:cubicBezTo>
                    <a:pt x="583" y="1305"/>
                    <a:pt x="643" y="1426"/>
                    <a:pt x="782" y="1498"/>
                  </a:cubicBezTo>
                  <a:cubicBezTo>
                    <a:pt x="823" y="1519"/>
                    <a:pt x="868" y="1536"/>
                    <a:pt x="913" y="1547"/>
                  </a:cubicBezTo>
                  <a:cubicBezTo>
                    <a:pt x="1056" y="1585"/>
                    <a:pt x="1201" y="1581"/>
                    <a:pt x="1347" y="1554"/>
                  </a:cubicBezTo>
                  <a:cubicBezTo>
                    <a:pt x="1453" y="1534"/>
                    <a:pt x="1556" y="1501"/>
                    <a:pt x="1647" y="1441"/>
                  </a:cubicBezTo>
                  <a:cubicBezTo>
                    <a:pt x="1706" y="1403"/>
                    <a:pt x="1755" y="1356"/>
                    <a:pt x="1776" y="1286"/>
                  </a:cubicBezTo>
                  <a:cubicBezTo>
                    <a:pt x="1780" y="1274"/>
                    <a:pt x="1789" y="1267"/>
                    <a:pt x="1802" y="1271"/>
                  </a:cubicBezTo>
                  <a:cubicBezTo>
                    <a:pt x="1816" y="1275"/>
                    <a:pt x="1821" y="1286"/>
                    <a:pt x="1816" y="1297"/>
                  </a:cubicBezTo>
                  <a:cubicBezTo>
                    <a:pt x="1809" y="1319"/>
                    <a:pt x="1801" y="1340"/>
                    <a:pt x="1790" y="1360"/>
                  </a:cubicBezTo>
                  <a:cubicBezTo>
                    <a:pt x="1776" y="1382"/>
                    <a:pt x="1759" y="1402"/>
                    <a:pt x="1742" y="1425"/>
                  </a:cubicBezTo>
                  <a:close/>
                  <a:moveTo>
                    <a:pt x="1464" y="568"/>
                  </a:moveTo>
                  <a:cubicBezTo>
                    <a:pt x="1471" y="512"/>
                    <a:pt x="1465" y="462"/>
                    <a:pt x="1450" y="414"/>
                  </a:cubicBezTo>
                  <a:cubicBezTo>
                    <a:pt x="1374" y="173"/>
                    <a:pt x="1069" y="45"/>
                    <a:pt x="837" y="159"/>
                  </a:cubicBezTo>
                  <a:cubicBezTo>
                    <a:pt x="785" y="185"/>
                    <a:pt x="735" y="219"/>
                    <a:pt x="689" y="256"/>
                  </a:cubicBezTo>
                  <a:cubicBezTo>
                    <a:pt x="623" y="308"/>
                    <a:pt x="562" y="365"/>
                    <a:pt x="498" y="421"/>
                  </a:cubicBezTo>
                  <a:cubicBezTo>
                    <a:pt x="534" y="419"/>
                    <a:pt x="567" y="417"/>
                    <a:pt x="601" y="415"/>
                  </a:cubicBezTo>
                  <a:cubicBezTo>
                    <a:pt x="615" y="415"/>
                    <a:pt x="624" y="421"/>
                    <a:pt x="625" y="436"/>
                  </a:cubicBezTo>
                  <a:cubicBezTo>
                    <a:pt x="625" y="450"/>
                    <a:pt x="616" y="456"/>
                    <a:pt x="603" y="457"/>
                  </a:cubicBezTo>
                  <a:cubicBezTo>
                    <a:pt x="587" y="458"/>
                    <a:pt x="571" y="459"/>
                    <a:pt x="555" y="460"/>
                  </a:cubicBezTo>
                  <a:cubicBezTo>
                    <a:pt x="438" y="469"/>
                    <a:pt x="332" y="505"/>
                    <a:pt x="240" y="578"/>
                  </a:cubicBezTo>
                  <a:cubicBezTo>
                    <a:pt x="101" y="688"/>
                    <a:pt x="52" y="830"/>
                    <a:pt x="93" y="1001"/>
                  </a:cubicBezTo>
                  <a:cubicBezTo>
                    <a:pt x="130" y="1151"/>
                    <a:pt x="237" y="1270"/>
                    <a:pt x="403" y="1283"/>
                  </a:cubicBezTo>
                  <a:cubicBezTo>
                    <a:pt x="454" y="1287"/>
                    <a:pt x="503" y="1281"/>
                    <a:pt x="550" y="1267"/>
                  </a:cubicBezTo>
                  <a:cubicBezTo>
                    <a:pt x="546" y="1235"/>
                    <a:pt x="541" y="1206"/>
                    <a:pt x="541" y="1176"/>
                  </a:cubicBezTo>
                  <a:cubicBezTo>
                    <a:pt x="540" y="1146"/>
                    <a:pt x="542" y="1116"/>
                    <a:pt x="547" y="1087"/>
                  </a:cubicBezTo>
                  <a:cubicBezTo>
                    <a:pt x="569" y="960"/>
                    <a:pt x="637" y="861"/>
                    <a:pt x="734" y="782"/>
                  </a:cubicBezTo>
                  <a:cubicBezTo>
                    <a:pt x="899" y="647"/>
                    <a:pt x="1092" y="585"/>
                    <a:pt x="1301" y="569"/>
                  </a:cubicBezTo>
                  <a:cubicBezTo>
                    <a:pt x="1354" y="565"/>
                    <a:pt x="1409" y="568"/>
                    <a:pt x="1464" y="568"/>
                  </a:cubicBezTo>
                  <a:close/>
                </a:path>
              </a:pathLst>
            </a:custGeom>
            <a:solidFill>
              <a:srgbClr val="F2903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5" name="Google Shape;745;p17"/>
            <p:cNvSpPr/>
            <p:nvPr/>
          </p:nvSpPr>
          <p:spPr>
            <a:xfrm>
              <a:off x="2647951" y="3498851"/>
              <a:ext cx="396875" cy="166688"/>
            </a:xfrm>
            <a:custGeom>
              <a:avLst/>
              <a:gdLst/>
              <a:ahLst/>
              <a:cxnLst/>
              <a:rect l="l" t="t" r="r" b="b"/>
              <a:pathLst>
                <a:path w="193" h="81" extrusionOk="0">
                  <a:moveTo>
                    <a:pt x="98" y="81"/>
                  </a:moveTo>
                  <a:cubicBezTo>
                    <a:pt x="64" y="80"/>
                    <a:pt x="36" y="68"/>
                    <a:pt x="13" y="44"/>
                  </a:cubicBezTo>
                  <a:cubicBezTo>
                    <a:pt x="3" y="34"/>
                    <a:pt x="0" y="22"/>
                    <a:pt x="11" y="11"/>
                  </a:cubicBezTo>
                  <a:cubicBezTo>
                    <a:pt x="22" y="0"/>
                    <a:pt x="33" y="4"/>
                    <a:pt x="43" y="13"/>
                  </a:cubicBezTo>
                  <a:cubicBezTo>
                    <a:pt x="81" y="46"/>
                    <a:pt x="112" y="46"/>
                    <a:pt x="149" y="14"/>
                  </a:cubicBezTo>
                  <a:cubicBezTo>
                    <a:pt x="160" y="4"/>
                    <a:pt x="172" y="0"/>
                    <a:pt x="183" y="12"/>
                  </a:cubicBezTo>
                  <a:cubicBezTo>
                    <a:pt x="193" y="23"/>
                    <a:pt x="189" y="35"/>
                    <a:pt x="179" y="45"/>
                  </a:cubicBezTo>
                  <a:cubicBezTo>
                    <a:pt x="156" y="68"/>
                    <a:pt x="129" y="79"/>
                    <a:pt x="98" y="81"/>
                  </a:cubicBezTo>
                  <a:close/>
                </a:path>
              </a:pathLst>
            </a:custGeom>
            <a:solidFill>
              <a:srgbClr val="F2903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6" name="Google Shape;746;p17"/>
            <p:cNvSpPr/>
            <p:nvPr/>
          </p:nvSpPr>
          <p:spPr>
            <a:xfrm>
              <a:off x="3651251" y="3990976"/>
              <a:ext cx="403225" cy="166688"/>
            </a:xfrm>
            <a:custGeom>
              <a:avLst/>
              <a:gdLst/>
              <a:ahLst/>
              <a:cxnLst/>
              <a:rect l="l" t="t" r="r" b="b"/>
              <a:pathLst>
                <a:path w="196" h="81" extrusionOk="0">
                  <a:moveTo>
                    <a:pt x="100" y="81"/>
                  </a:moveTo>
                  <a:cubicBezTo>
                    <a:pt x="66" y="81"/>
                    <a:pt x="39" y="69"/>
                    <a:pt x="16" y="47"/>
                  </a:cubicBezTo>
                  <a:cubicBezTo>
                    <a:pt x="5" y="36"/>
                    <a:pt x="0" y="24"/>
                    <a:pt x="12" y="12"/>
                  </a:cubicBezTo>
                  <a:cubicBezTo>
                    <a:pt x="24" y="1"/>
                    <a:pt x="35" y="6"/>
                    <a:pt x="46" y="15"/>
                  </a:cubicBezTo>
                  <a:cubicBezTo>
                    <a:pt x="79" y="46"/>
                    <a:pt x="114" y="46"/>
                    <a:pt x="149" y="16"/>
                  </a:cubicBezTo>
                  <a:cubicBezTo>
                    <a:pt x="160" y="7"/>
                    <a:pt x="172" y="0"/>
                    <a:pt x="184" y="13"/>
                  </a:cubicBezTo>
                  <a:cubicBezTo>
                    <a:pt x="196" y="26"/>
                    <a:pt x="189" y="39"/>
                    <a:pt x="177" y="49"/>
                  </a:cubicBezTo>
                  <a:cubicBezTo>
                    <a:pt x="155" y="70"/>
                    <a:pt x="129" y="81"/>
                    <a:pt x="100" y="81"/>
                  </a:cubicBezTo>
                  <a:close/>
                </a:path>
              </a:pathLst>
            </a:custGeom>
            <a:solidFill>
              <a:srgbClr val="F2903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7" name="Google Shape;747;p17"/>
            <p:cNvSpPr/>
            <p:nvPr/>
          </p:nvSpPr>
          <p:spPr>
            <a:xfrm>
              <a:off x="2287588" y="4437063"/>
              <a:ext cx="393700" cy="165100"/>
            </a:xfrm>
            <a:custGeom>
              <a:avLst/>
              <a:gdLst/>
              <a:ahLst/>
              <a:cxnLst/>
              <a:rect l="l" t="t" r="r" b="b"/>
              <a:pathLst>
                <a:path w="191" h="80" extrusionOk="0">
                  <a:moveTo>
                    <a:pt x="95" y="80"/>
                  </a:moveTo>
                  <a:cubicBezTo>
                    <a:pt x="62" y="78"/>
                    <a:pt x="34" y="67"/>
                    <a:pt x="11" y="43"/>
                  </a:cubicBezTo>
                  <a:cubicBezTo>
                    <a:pt x="2" y="33"/>
                    <a:pt x="0" y="21"/>
                    <a:pt x="9" y="11"/>
                  </a:cubicBezTo>
                  <a:cubicBezTo>
                    <a:pt x="19" y="0"/>
                    <a:pt x="30" y="2"/>
                    <a:pt x="41" y="11"/>
                  </a:cubicBezTo>
                  <a:cubicBezTo>
                    <a:pt x="82" y="46"/>
                    <a:pt x="108" y="45"/>
                    <a:pt x="150" y="11"/>
                  </a:cubicBezTo>
                  <a:cubicBezTo>
                    <a:pt x="161" y="3"/>
                    <a:pt x="171" y="1"/>
                    <a:pt x="181" y="10"/>
                  </a:cubicBezTo>
                  <a:cubicBezTo>
                    <a:pt x="191" y="20"/>
                    <a:pt x="190" y="32"/>
                    <a:pt x="180" y="42"/>
                  </a:cubicBezTo>
                  <a:cubicBezTo>
                    <a:pt x="157" y="66"/>
                    <a:pt x="128" y="79"/>
                    <a:pt x="95" y="80"/>
                  </a:cubicBezTo>
                  <a:close/>
                </a:path>
              </a:pathLst>
            </a:custGeom>
            <a:solidFill>
              <a:srgbClr val="F2903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8" name="Google Shape;748;p17"/>
            <p:cNvSpPr/>
            <p:nvPr/>
          </p:nvSpPr>
          <p:spPr>
            <a:xfrm>
              <a:off x="938213" y="3633788"/>
              <a:ext cx="395288" cy="163513"/>
            </a:xfrm>
            <a:custGeom>
              <a:avLst/>
              <a:gdLst/>
              <a:ahLst/>
              <a:cxnLst/>
              <a:rect l="l" t="t" r="r" b="b"/>
              <a:pathLst>
                <a:path w="192" h="79" extrusionOk="0">
                  <a:moveTo>
                    <a:pt x="92" y="79"/>
                  </a:moveTo>
                  <a:cubicBezTo>
                    <a:pt x="63" y="78"/>
                    <a:pt x="36" y="66"/>
                    <a:pt x="13" y="44"/>
                  </a:cubicBezTo>
                  <a:cubicBezTo>
                    <a:pt x="3" y="33"/>
                    <a:pt x="0" y="21"/>
                    <a:pt x="11" y="10"/>
                  </a:cubicBezTo>
                  <a:cubicBezTo>
                    <a:pt x="21" y="0"/>
                    <a:pt x="32" y="3"/>
                    <a:pt x="43" y="12"/>
                  </a:cubicBezTo>
                  <a:cubicBezTo>
                    <a:pt x="82" y="45"/>
                    <a:pt x="110" y="45"/>
                    <a:pt x="150" y="11"/>
                  </a:cubicBezTo>
                  <a:cubicBezTo>
                    <a:pt x="161" y="3"/>
                    <a:pt x="172" y="0"/>
                    <a:pt x="182" y="11"/>
                  </a:cubicBezTo>
                  <a:cubicBezTo>
                    <a:pt x="192" y="21"/>
                    <a:pt x="190" y="32"/>
                    <a:pt x="181" y="42"/>
                  </a:cubicBezTo>
                  <a:cubicBezTo>
                    <a:pt x="157" y="66"/>
                    <a:pt x="129" y="79"/>
                    <a:pt x="92" y="79"/>
                  </a:cubicBezTo>
                  <a:close/>
                </a:path>
              </a:pathLst>
            </a:custGeom>
            <a:solidFill>
              <a:srgbClr val="F2903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9" name="Google Shape;749;p17"/>
            <p:cNvSpPr/>
            <p:nvPr/>
          </p:nvSpPr>
          <p:spPr>
            <a:xfrm>
              <a:off x="2286001" y="2646363"/>
              <a:ext cx="398463" cy="165100"/>
            </a:xfrm>
            <a:custGeom>
              <a:avLst/>
              <a:gdLst/>
              <a:ahLst/>
              <a:cxnLst/>
              <a:rect l="l" t="t" r="r" b="b"/>
              <a:pathLst>
                <a:path w="194" h="80" extrusionOk="0">
                  <a:moveTo>
                    <a:pt x="95" y="80"/>
                  </a:moveTo>
                  <a:cubicBezTo>
                    <a:pt x="63" y="79"/>
                    <a:pt x="36" y="67"/>
                    <a:pt x="13" y="44"/>
                  </a:cubicBezTo>
                  <a:cubicBezTo>
                    <a:pt x="3" y="34"/>
                    <a:pt x="0" y="22"/>
                    <a:pt x="11" y="11"/>
                  </a:cubicBezTo>
                  <a:cubicBezTo>
                    <a:pt x="21" y="1"/>
                    <a:pt x="32" y="4"/>
                    <a:pt x="43" y="13"/>
                  </a:cubicBezTo>
                  <a:cubicBezTo>
                    <a:pt x="81" y="45"/>
                    <a:pt x="112" y="45"/>
                    <a:pt x="149" y="14"/>
                  </a:cubicBezTo>
                  <a:cubicBezTo>
                    <a:pt x="160" y="4"/>
                    <a:pt x="171" y="0"/>
                    <a:pt x="182" y="11"/>
                  </a:cubicBezTo>
                  <a:cubicBezTo>
                    <a:pt x="194" y="23"/>
                    <a:pt x="189" y="34"/>
                    <a:pt x="179" y="45"/>
                  </a:cubicBezTo>
                  <a:cubicBezTo>
                    <a:pt x="156" y="68"/>
                    <a:pt x="128" y="80"/>
                    <a:pt x="95" y="80"/>
                  </a:cubicBezTo>
                  <a:close/>
                </a:path>
              </a:pathLst>
            </a:custGeom>
            <a:solidFill>
              <a:srgbClr val="F2903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4" name="Google Shape;754;p18"/>
          <p:cNvSpPr>
            <a:spLocks noGrp="1"/>
          </p:cNvSpPr>
          <p:nvPr>
            <p:ph type="pic" idx="2"/>
          </p:nvPr>
        </p:nvSpPr>
        <p:spPr>
          <a:xfrm>
            <a:off x="0" y="-1"/>
            <a:ext cx="12192000" cy="3038475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55" name="Google Shape;755;p18"/>
          <p:cNvSpPr/>
          <p:nvPr/>
        </p:nvSpPr>
        <p:spPr>
          <a:xfrm>
            <a:off x="0" y="2981325"/>
            <a:ext cx="12192000" cy="895351"/>
          </a:xfrm>
          <a:prstGeom prst="rect">
            <a:avLst/>
          </a:prstGeom>
          <a:solidFill>
            <a:srgbClr val="F2903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56" name="Google Shape;756;p18"/>
          <p:cNvGrpSpPr/>
          <p:nvPr/>
        </p:nvGrpSpPr>
        <p:grpSpPr>
          <a:xfrm>
            <a:off x="4074005" y="4349542"/>
            <a:ext cx="7624914" cy="1038550"/>
            <a:chOff x="3501215" y="1904844"/>
            <a:chExt cx="4031191" cy="1038550"/>
          </a:xfrm>
        </p:grpSpPr>
        <p:sp>
          <p:nvSpPr>
            <p:cNvPr id="757" name="Google Shape;757;p18"/>
            <p:cNvSpPr txBox="1"/>
            <p:nvPr/>
          </p:nvSpPr>
          <p:spPr>
            <a:xfrm>
              <a:off x="3507646" y="2297063"/>
              <a:ext cx="4024760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Example Text : Get a modern PowerPoint  Presentation that is beautifully designed. I hope and I believe that this Template will your Time, Money and Reputation. </a:t>
              </a:r>
              <a:r>
                <a:rPr lang="en-US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  <p:sp>
          <p:nvSpPr>
            <p:cNvPr id="758" name="Google Shape;758;p18"/>
            <p:cNvSpPr txBox="1"/>
            <p:nvPr/>
          </p:nvSpPr>
          <p:spPr>
            <a:xfrm>
              <a:off x="3501215" y="1904844"/>
              <a:ext cx="4029840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Contents_Here</a:t>
              </a:r>
              <a:endParaRPr sz="18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59" name="Google Shape;759;p18"/>
          <p:cNvSpPr txBox="1"/>
          <p:nvPr/>
        </p:nvSpPr>
        <p:spPr>
          <a:xfrm>
            <a:off x="585182" y="5384361"/>
            <a:ext cx="2291100" cy="1077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938953"/>
                </a:solidFill>
                <a:latin typeface="Arial"/>
                <a:ea typeface="Arial"/>
                <a:cs typeface="Arial"/>
                <a:sym typeface="Arial"/>
              </a:rPr>
              <a:t>LOREM IPSUM DOLOR SIT AMET,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938953"/>
                </a:solidFill>
                <a:latin typeface="Arial"/>
                <a:ea typeface="Arial"/>
                <a:cs typeface="Arial"/>
                <a:sym typeface="Arial"/>
              </a:rPr>
              <a:t>CU USU AGAM INTEGRE IMPEDIT.</a:t>
            </a:r>
            <a:endParaRPr sz="1600">
              <a:solidFill>
                <a:srgbClr val="93895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0" name="Google Shape;760;p18"/>
          <p:cNvSpPr txBox="1"/>
          <p:nvPr/>
        </p:nvSpPr>
        <p:spPr>
          <a:xfrm>
            <a:off x="4074006" y="5621425"/>
            <a:ext cx="2808312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171459" marR="0" lvl="0" indent="-171459" algn="l" rtl="0">
              <a:spcBef>
                <a:spcPts val="0"/>
              </a:spcBef>
              <a:spcAft>
                <a:spcPts val="0"/>
              </a:spcAft>
              <a:buClr>
                <a:srgbClr val="938953"/>
              </a:buClr>
              <a:buSzPts val="1200"/>
              <a:buFont typeface="Noto Sans Symbols"/>
              <a:buChar char="❖"/>
            </a:pPr>
            <a:r>
              <a:rPr lang="en-US" sz="1200">
                <a:solidFill>
                  <a:srgbClr val="938953"/>
                </a:solidFill>
                <a:latin typeface="Arial"/>
                <a:ea typeface="Arial"/>
                <a:cs typeface="Arial"/>
                <a:sym typeface="Arial"/>
              </a:rPr>
              <a:t>Get a PowerPoint Presentation</a:t>
            </a:r>
            <a:endParaRPr/>
          </a:p>
          <a:p>
            <a:pPr marL="171459" marR="0" lvl="0" indent="-171459" algn="l" rtl="0">
              <a:spcBef>
                <a:spcPts val="0"/>
              </a:spcBef>
              <a:spcAft>
                <a:spcPts val="0"/>
              </a:spcAft>
              <a:buClr>
                <a:srgbClr val="938953"/>
              </a:buClr>
              <a:buSzPts val="1200"/>
              <a:buFont typeface="Noto Sans Symbols"/>
              <a:buChar char="❖"/>
            </a:pPr>
            <a:r>
              <a:rPr lang="en-US" sz="1200">
                <a:solidFill>
                  <a:srgbClr val="938953"/>
                </a:solidFill>
                <a:latin typeface="Arial"/>
                <a:ea typeface="Arial"/>
                <a:cs typeface="Arial"/>
                <a:sym typeface="Arial"/>
              </a:rPr>
              <a:t>Get a PowerPoint Presentation </a:t>
            </a:r>
            <a:endParaRPr/>
          </a:p>
          <a:p>
            <a:pPr marL="171459" marR="0" lvl="0" indent="-171459" algn="l" rtl="0">
              <a:spcBef>
                <a:spcPts val="0"/>
              </a:spcBef>
              <a:spcAft>
                <a:spcPts val="0"/>
              </a:spcAft>
              <a:buClr>
                <a:srgbClr val="938953"/>
              </a:buClr>
              <a:buSzPts val="1200"/>
              <a:buFont typeface="Noto Sans Symbols"/>
              <a:buChar char="❖"/>
            </a:pPr>
            <a:r>
              <a:rPr lang="en-US" sz="1200">
                <a:solidFill>
                  <a:srgbClr val="938953"/>
                </a:solidFill>
                <a:latin typeface="Arial"/>
                <a:ea typeface="Arial"/>
                <a:cs typeface="Arial"/>
                <a:sym typeface="Arial"/>
              </a:rPr>
              <a:t>Get a PowerPoint Presentation </a:t>
            </a:r>
            <a:endParaRPr/>
          </a:p>
          <a:p>
            <a:pPr marL="171459" marR="0" lvl="0" indent="-171459" algn="l" rtl="0">
              <a:spcBef>
                <a:spcPts val="0"/>
              </a:spcBef>
              <a:spcAft>
                <a:spcPts val="0"/>
              </a:spcAft>
              <a:buClr>
                <a:srgbClr val="938953"/>
              </a:buClr>
              <a:buSzPts val="1200"/>
              <a:buFont typeface="Noto Sans Symbols"/>
              <a:buChar char="❖"/>
            </a:pPr>
            <a:r>
              <a:rPr lang="en-US" sz="1200">
                <a:solidFill>
                  <a:srgbClr val="938953"/>
                </a:solidFill>
                <a:latin typeface="Arial"/>
                <a:ea typeface="Arial"/>
                <a:cs typeface="Arial"/>
                <a:sym typeface="Arial"/>
              </a:rPr>
              <a:t>Get a PowerPoint Presentation </a:t>
            </a:r>
            <a:endParaRPr/>
          </a:p>
        </p:txBody>
      </p:sp>
      <p:sp>
        <p:nvSpPr>
          <p:cNvPr id="761" name="Google Shape;761;p18"/>
          <p:cNvSpPr txBox="1"/>
          <p:nvPr/>
        </p:nvSpPr>
        <p:spPr>
          <a:xfrm>
            <a:off x="6683856" y="5621425"/>
            <a:ext cx="2808312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171459" marR="0" lvl="0" indent="-171459" algn="l" rtl="0">
              <a:spcBef>
                <a:spcPts val="0"/>
              </a:spcBef>
              <a:spcAft>
                <a:spcPts val="0"/>
              </a:spcAft>
              <a:buClr>
                <a:srgbClr val="938953"/>
              </a:buClr>
              <a:buSzPts val="1200"/>
              <a:buFont typeface="Noto Sans Symbols"/>
              <a:buChar char="❖"/>
            </a:pPr>
            <a:r>
              <a:rPr lang="en-US" sz="1200">
                <a:solidFill>
                  <a:srgbClr val="938953"/>
                </a:solidFill>
                <a:latin typeface="Arial"/>
                <a:ea typeface="Arial"/>
                <a:cs typeface="Arial"/>
                <a:sym typeface="Arial"/>
              </a:rPr>
              <a:t>Get a PowerPoint Presentation</a:t>
            </a:r>
            <a:endParaRPr/>
          </a:p>
          <a:p>
            <a:pPr marL="171459" marR="0" lvl="0" indent="-171459" algn="l" rtl="0">
              <a:spcBef>
                <a:spcPts val="0"/>
              </a:spcBef>
              <a:spcAft>
                <a:spcPts val="0"/>
              </a:spcAft>
              <a:buClr>
                <a:srgbClr val="938953"/>
              </a:buClr>
              <a:buSzPts val="1200"/>
              <a:buFont typeface="Noto Sans Symbols"/>
              <a:buChar char="❖"/>
            </a:pPr>
            <a:r>
              <a:rPr lang="en-US" sz="1200">
                <a:solidFill>
                  <a:srgbClr val="938953"/>
                </a:solidFill>
                <a:latin typeface="Arial"/>
                <a:ea typeface="Arial"/>
                <a:cs typeface="Arial"/>
                <a:sym typeface="Arial"/>
              </a:rPr>
              <a:t>Get a PowerPoint Presentation </a:t>
            </a:r>
            <a:endParaRPr/>
          </a:p>
          <a:p>
            <a:pPr marL="171459" marR="0" lvl="0" indent="-171459" algn="l" rtl="0">
              <a:spcBef>
                <a:spcPts val="0"/>
              </a:spcBef>
              <a:spcAft>
                <a:spcPts val="0"/>
              </a:spcAft>
              <a:buClr>
                <a:srgbClr val="938953"/>
              </a:buClr>
              <a:buSzPts val="1200"/>
              <a:buFont typeface="Noto Sans Symbols"/>
              <a:buChar char="❖"/>
            </a:pPr>
            <a:r>
              <a:rPr lang="en-US" sz="1200">
                <a:solidFill>
                  <a:srgbClr val="938953"/>
                </a:solidFill>
                <a:latin typeface="Arial"/>
                <a:ea typeface="Arial"/>
                <a:cs typeface="Arial"/>
                <a:sym typeface="Arial"/>
              </a:rPr>
              <a:t>Get a PowerPoint Presentation </a:t>
            </a:r>
            <a:endParaRPr/>
          </a:p>
          <a:p>
            <a:pPr marL="171459" marR="0" lvl="0" indent="-171459" algn="l" rtl="0">
              <a:spcBef>
                <a:spcPts val="0"/>
              </a:spcBef>
              <a:spcAft>
                <a:spcPts val="0"/>
              </a:spcAft>
              <a:buClr>
                <a:srgbClr val="938953"/>
              </a:buClr>
              <a:buSzPts val="1200"/>
              <a:buFont typeface="Noto Sans Symbols"/>
              <a:buChar char="❖"/>
            </a:pPr>
            <a:r>
              <a:rPr lang="en-US" sz="1200">
                <a:solidFill>
                  <a:srgbClr val="938953"/>
                </a:solidFill>
                <a:latin typeface="Arial"/>
                <a:ea typeface="Arial"/>
                <a:cs typeface="Arial"/>
                <a:sym typeface="Arial"/>
              </a:rPr>
              <a:t>Get a PowerPoint Presentation </a:t>
            </a:r>
            <a:endParaRPr/>
          </a:p>
        </p:txBody>
      </p:sp>
      <p:sp>
        <p:nvSpPr>
          <p:cNvPr id="762" name="Google Shape;762;p18"/>
          <p:cNvSpPr txBox="1"/>
          <p:nvPr/>
        </p:nvSpPr>
        <p:spPr>
          <a:xfrm>
            <a:off x="9293706" y="5621425"/>
            <a:ext cx="2808312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171459" marR="0" lvl="0" indent="-171459" algn="l" rtl="0">
              <a:spcBef>
                <a:spcPts val="0"/>
              </a:spcBef>
              <a:spcAft>
                <a:spcPts val="0"/>
              </a:spcAft>
              <a:buClr>
                <a:srgbClr val="938953"/>
              </a:buClr>
              <a:buSzPts val="1200"/>
              <a:buFont typeface="Noto Sans Symbols"/>
              <a:buChar char="❖"/>
            </a:pPr>
            <a:r>
              <a:rPr lang="en-US" sz="1200">
                <a:solidFill>
                  <a:srgbClr val="938953"/>
                </a:solidFill>
                <a:latin typeface="Arial"/>
                <a:ea typeface="Arial"/>
                <a:cs typeface="Arial"/>
                <a:sym typeface="Arial"/>
              </a:rPr>
              <a:t>Get a PowerPoint Presentation</a:t>
            </a:r>
            <a:endParaRPr/>
          </a:p>
          <a:p>
            <a:pPr marL="171459" marR="0" lvl="0" indent="-171459" algn="l" rtl="0">
              <a:spcBef>
                <a:spcPts val="0"/>
              </a:spcBef>
              <a:spcAft>
                <a:spcPts val="0"/>
              </a:spcAft>
              <a:buClr>
                <a:srgbClr val="938953"/>
              </a:buClr>
              <a:buSzPts val="1200"/>
              <a:buFont typeface="Noto Sans Symbols"/>
              <a:buChar char="❖"/>
            </a:pPr>
            <a:r>
              <a:rPr lang="en-US" sz="1200">
                <a:solidFill>
                  <a:srgbClr val="938953"/>
                </a:solidFill>
                <a:latin typeface="Arial"/>
                <a:ea typeface="Arial"/>
                <a:cs typeface="Arial"/>
                <a:sym typeface="Arial"/>
              </a:rPr>
              <a:t>Get a PowerPoint Presentation </a:t>
            </a:r>
            <a:endParaRPr/>
          </a:p>
          <a:p>
            <a:pPr marL="171459" marR="0" lvl="0" indent="-171459" algn="l" rtl="0">
              <a:spcBef>
                <a:spcPts val="0"/>
              </a:spcBef>
              <a:spcAft>
                <a:spcPts val="0"/>
              </a:spcAft>
              <a:buClr>
                <a:srgbClr val="938953"/>
              </a:buClr>
              <a:buSzPts val="1200"/>
              <a:buFont typeface="Noto Sans Symbols"/>
              <a:buChar char="❖"/>
            </a:pPr>
            <a:r>
              <a:rPr lang="en-US" sz="1200">
                <a:solidFill>
                  <a:srgbClr val="938953"/>
                </a:solidFill>
                <a:latin typeface="Arial"/>
                <a:ea typeface="Arial"/>
                <a:cs typeface="Arial"/>
                <a:sym typeface="Arial"/>
              </a:rPr>
              <a:t>Get a PowerPoint Presentation </a:t>
            </a:r>
            <a:endParaRPr/>
          </a:p>
          <a:p>
            <a:pPr marL="171459" marR="0" lvl="0" indent="-171459" algn="l" rtl="0">
              <a:spcBef>
                <a:spcPts val="0"/>
              </a:spcBef>
              <a:spcAft>
                <a:spcPts val="0"/>
              </a:spcAft>
              <a:buClr>
                <a:srgbClr val="938953"/>
              </a:buClr>
              <a:buSzPts val="1200"/>
              <a:buFont typeface="Noto Sans Symbols"/>
              <a:buChar char="❖"/>
            </a:pPr>
            <a:r>
              <a:rPr lang="en-US" sz="1200">
                <a:solidFill>
                  <a:srgbClr val="938953"/>
                </a:solidFill>
                <a:latin typeface="Arial"/>
                <a:ea typeface="Arial"/>
                <a:cs typeface="Arial"/>
                <a:sym typeface="Arial"/>
              </a:rPr>
              <a:t>Get a PowerPoint Presentation </a:t>
            </a:r>
            <a:endParaRPr/>
          </a:p>
        </p:txBody>
      </p:sp>
      <p:pic>
        <p:nvPicPr>
          <p:cNvPr id="763" name="Google Shape;763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70970" y="138641"/>
            <a:ext cx="1023091" cy="7226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" name="Google Shape;768;p19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769" name="Google Shape;769;p19"/>
          <p:cNvSpPr txBox="1"/>
          <p:nvPr/>
        </p:nvSpPr>
        <p:spPr>
          <a:xfrm>
            <a:off x="2190814" y="1870005"/>
            <a:ext cx="885866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F29034"/>
                </a:solidFill>
                <a:latin typeface="Arial"/>
                <a:ea typeface="Arial"/>
                <a:cs typeface="Arial"/>
                <a:sym typeface="Arial"/>
              </a:rPr>
              <a:t>45%</a:t>
            </a:r>
            <a:endParaRPr sz="2400" b="1">
              <a:solidFill>
                <a:srgbClr val="F2903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70" name="Google Shape;770;p19"/>
          <p:cNvGrpSpPr/>
          <p:nvPr/>
        </p:nvGrpSpPr>
        <p:grpSpPr>
          <a:xfrm>
            <a:off x="2190815" y="2289370"/>
            <a:ext cx="3428602" cy="760839"/>
            <a:chOff x="6565695" y="2005884"/>
            <a:chExt cx="2055606" cy="760839"/>
          </a:xfrm>
        </p:grpSpPr>
        <p:sp>
          <p:nvSpPr>
            <p:cNvPr id="771" name="Google Shape;771;p19"/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  <p:sp>
          <p:nvSpPr>
            <p:cNvPr id="772" name="Google Shape;772;p19"/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73" name="Google Shape;773;p19"/>
          <p:cNvSpPr txBox="1"/>
          <p:nvPr/>
        </p:nvSpPr>
        <p:spPr>
          <a:xfrm>
            <a:off x="2190814" y="3376558"/>
            <a:ext cx="885866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F29034"/>
                </a:solidFill>
                <a:latin typeface="Arial"/>
                <a:ea typeface="Arial"/>
                <a:cs typeface="Arial"/>
                <a:sym typeface="Arial"/>
              </a:rPr>
              <a:t>25%</a:t>
            </a:r>
            <a:endParaRPr sz="2400" b="1">
              <a:solidFill>
                <a:srgbClr val="F2903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74" name="Google Shape;774;p19"/>
          <p:cNvGrpSpPr/>
          <p:nvPr/>
        </p:nvGrpSpPr>
        <p:grpSpPr>
          <a:xfrm>
            <a:off x="2190815" y="3795924"/>
            <a:ext cx="3428602" cy="760839"/>
            <a:chOff x="6565695" y="2005884"/>
            <a:chExt cx="2055606" cy="760839"/>
          </a:xfrm>
        </p:grpSpPr>
        <p:sp>
          <p:nvSpPr>
            <p:cNvPr id="775" name="Google Shape;775;p19"/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  <p:sp>
          <p:nvSpPr>
            <p:cNvPr id="776" name="Google Shape;776;p19"/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77" name="Google Shape;777;p19"/>
          <p:cNvSpPr txBox="1"/>
          <p:nvPr/>
        </p:nvSpPr>
        <p:spPr>
          <a:xfrm>
            <a:off x="2190814" y="4883112"/>
            <a:ext cx="885866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F29034"/>
                </a:solidFill>
                <a:latin typeface="Arial"/>
                <a:ea typeface="Arial"/>
                <a:cs typeface="Arial"/>
                <a:sym typeface="Arial"/>
              </a:rPr>
              <a:t>15%</a:t>
            </a:r>
            <a:endParaRPr sz="2400" b="1">
              <a:solidFill>
                <a:srgbClr val="F2903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78" name="Google Shape;778;p19"/>
          <p:cNvGrpSpPr/>
          <p:nvPr/>
        </p:nvGrpSpPr>
        <p:grpSpPr>
          <a:xfrm>
            <a:off x="2190815" y="5302477"/>
            <a:ext cx="3428602" cy="760839"/>
            <a:chOff x="6565695" y="2005884"/>
            <a:chExt cx="2055606" cy="760839"/>
          </a:xfrm>
        </p:grpSpPr>
        <p:sp>
          <p:nvSpPr>
            <p:cNvPr id="779" name="Google Shape;779;p19"/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  <p:sp>
          <p:nvSpPr>
            <p:cNvPr id="780" name="Google Shape;780;p19"/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81" name="Google Shape;781;p19"/>
          <p:cNvSpPr txBox="1"/>
          <p:nvPr/>
        </p:nvSpPr>
        <p:spPr>
          <a:xfrm>
            <a:off x="6430925" y="2679770"/>
            <a:ext cx="3820609" cy="1292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0" rIns="3600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F29034"/>
                </a:solidFill>
                <a:latin typeface="Arial"/>
                <a:ea typeface="Arial"/>
                <a:cs typeface="Arial"/>
                <a:sym typeface="Arial"/>
              </a:rPr>
              <a:t>We Create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F29034"/>
                </a:solidFill>
                <a:latin typeface="Arial"/>
                <a:ea typeface="Arial"/>
                <a:cs typeface="Arial"/>
                <a:sym typeface="Arial"/>
              </a:rPr>
              <a:t>Quality Professional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F29034"/>
                </a:solidFill>
                <a:latin typeface="Arial"/>
                <a:ea typeface="Arial"/>
                <a:cs typeface="Arial"/>
                <a:sym typeface="Arial"/>
              </a:rPr>
              <a:t>PPT Presentation</a:t>
            </a:r>
            <a:endParaRPr sz="2800" b="1">
              <a:solidFill>
                <a:srgbClr val="F2903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2" name="Google Shape;782;p19"/>
          <p:cNvSpPr txBox="1"/>
          <p:nvPr/>
        </p:nvSpPr>
        <p:spPr>
          <a:xfrm>
            <a:off x="6358914" y="4095098"/>
            <a:ext cx="5163703" cy="21236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Example Text : Get a modern PowerPoint  Presentation that is beautifully designed. I hope and I believe that this Template will your Time, Money and Reputation. You can simply impress your audience and add a unique zing and appeal to your Presentations. Get a modern PowerPoint  Presentation that is beautifully designed. I hope and I believe that this Template will your Time, Money and Reputation. You can simply impress your audience and add a unique zing and appeal to your Presentations. Get a modern PowerPoint  Presentation that is beautifully designed.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</a:t>
            </a:r>
            <a:endParaRPr/>
          </a:p>
        </p:txBody>
      </p:sp>
      <p:sp>
        <p:nvSpPr>
          <p:cNvPr id="783" name="Google Shape;783;p19"/>
          <p:cNvSpPr/>
          <p:nvPr/>
        </p:nvSpPr>
        <p:spPr>
          <a:xfrm>
            <a:off x="877076" y="2246808"/>
            <a:ext cx="1175003" cy="639122"/>
          </a:xfrm>
          <a:custGeom>
            <a:avLst/>
            <a:gdLst/>
            <a:ahLst/>
            <a:cxnLst/>
            <a:rect l="l" t="t" r="r" b="b"/>
            <a:pathLst>
              <a:path w="3511021" h="1909758" extrusionOk="0">
                <a:moveTo>
                  <a:pt x="403567" y="1274205"/>
                </a:moveTo>
                <a:cubicBezTo>
                  <a:pt x="369277" y="1289113"/>
                  <a:pt x="343561" y="1312221"/>
                  <a:pt x="322689" y="1340547"/>
                </a:cubicBezTo>
                <a:cubicBezTo>
                  <a:pt x="293990" y="1378936"/>
                  <a:pt x="272746" y="1421052"/>
                  <a:pt x="263801" y="1467641"/>
                </a:cubicBezTo>
                <a:cubicBezTo>
                  <a:pt x="254483" y="1515347"/>
                  <a:pt x="235102" y="1557091"/>
                  <a:pt x="202677" y="1592871"/>
                </a:cubicBezTo>
                <a:cubicBezTo>
                  <a:pt x="181060" y="1616724"/>
                  <a:pt x="165033" y="1643187"/>
                  <a:pt x="160188" y="1675985"/>
                </a:cubicBezTo>
                <a:cubicBezTo>
                  <a:pt x="159442" y="1681948"/>
                  <a:pt x="157206" y="1687912"/>
                  <a:pt x="154597" y="1693502"/>
                </a:cubicBezTo>
                <a:cubicBezTo>
                  <a:pt x="143416" y="1718474"/>
                  <a:pt x="120308" y="1726673"/>
                  <a:pt x="98318" y="1711392"/>
                </a:cubicBezTo>
                <a:cubicBezTo>
                  <a:pt x="68502" y="1690521"/>
                  <a:pt x="44276" y="1664058"/>
                  <a:pt x="27504" y="1631260"/>
                </a:cubicBezTo>
                <a:cubicBezTo>
                  <a:pt x="18931" y="1614861"/>
                  <a:pt x="21168" y="1599207"/>
                  <a:pt x="29367" y="1583180"/>
                </a:cubicBezTo>
                <a:cubicBezTo>
                  <a:pt x="36821" y="1568272"/>
                  <a:pt x="43903" y="1553364"/>
                  <a:pt x="51730" y="1537710"/>
                </a:cubicBezTo>
                <a:cubicBezTo>
                  <a:pt x="27876" y="1535474"/>
                  <a:pt x="24149" y="1530256"/>
                  <a:pt x="30485" y="1509757"/>
                </a:cubicBezTo>
                <a:cubicBezTo>
                  <a:pt x="37194" y="1487022"/>
                  <a:pt x="49493" y="1468014"/>
                  <a:pt x="70738" y="1455714"/>
                </a:cubicBezTo>
                <a:cubicBezTo>
                  <a:pt x="73347" y="1454223"/>
                  <a:pt x="75956" y="1451987"/>
                  <a:pt x="78565" y="1450869"/>
                </a:cubicBezTo>
                <a:cubicBezTo>
                  <a:pt x="130371" y="1427016"/>
                  <a:pt x="153852" y="1388254"/>
                  <a:pt x="141552" y="1330857"/>
                </a:cubicBezTo>
                <a:cubicBezTo>
                  <a:pt x="140434" y="1326012"/>
                  <a:pt x="140434" y="1320794"/>
                  <a:pt x="141180" y="1315948"/>
                </a:cubicBezTo>
                <a:cubicBezTo>
                  <a:pt x="146770" y="1272342"/>
                  <a:pt x="152361" y="1228735"/>
                  <a:pt x="159070" y="1185500"/>
                </a:cubicBezTo>
                <a:cubicBezTo>
                  <a:pt x="164288" y="1151211"/>
                  <a:pt x="180314" y="1125122"/>
                  <a:pt x="215349" y="1113568"/>
                </a:cubicBezTo>
                <a:cubicBezTo>
                  <a:pt x="225412" y="1110213"/>
                  <a:pt x="234730" y="1104995"/>
                  <a:pt x="243675" y="1099405"/>
                </a:cubicBezTo>
                <a:cubicBezTo>
                  <a:pt x="263801" y="1087105"/>
                  <a:pt x="264919" y="1079651"/>
                  <a:pt x="250756" y="1061016"/>
                </a:cubicBezTo>
                <a:cubicBezTo>
                  <a:pt x="180314" y="967839"/>
                  <a:pt x="131489" y="863107"/>
                  <a:pt x="104282" y="750177"/>
                </a:cubicBezTo>
                <a:cubicBezTo>
                  <a:pt x="69247" y="605566"/>
                  <a:pt x="106518" y="474000"/>
                  <a:pt x="190377" y="353988"/>
                </a:cubicBezTo>
                <a:cubicBezTo>
                  <a:pt x="194104" y="348397"/>
                  <a:pt x="198577" y="342806"/>
                  <a:pt x="203422" y="336098"/>
                </a:cubicBezTo>
                <a:cubicBezTo>
                  <a:pt x="189632" y="327898"/>
                  <a:pt x="175842" y="320071"/>
                  <a:pt x="162424" y="311499"/>
                </a:cubicBezTo>
                <a:cubicBezTo>
                  <a:pt x="134098" y="293981"/>
                  <a:pt x="112481" y="270874"/>
                  <a:pt x="100927" y="239193"/>
                </a:cubicBezTo>
                <a:cubicBezTo>
                  <a:pt x="89373" y="211613"/>
                  <a:pt x="67011" y="195586"/>
                  <a:pt x="43157" y="180305"/>
                </a:cubicBezTo>
                <a:cubicBezTo>
                  <a:pt x="31603" y="172851"/>
                  <a:pt x="19677" y="165770"/>
                  <a:pt x="10359" y="156452"/>
                </a:cubicBezTo>
                <a:cubicBezTo>
                  <a:pt x="-449" y="145643"/>
                  <a:pt x="-4177" y="130735"/>
                  <a:pt x="5887" y="117690"/>
                </a:cubicBezTo>
                <a:cubicBezTo>
                  <a:pt x="16322" y="103900"/>
                  <a:pt x="30113" y="108000"/>
                  <a:pt x="42785" y="115454"/>
                </a:cubicBezTo>
                <a:cubicBezTo>
                  <a:pt x="50239" y="119927"/>
                  <a:pt x="56575" y="125890"/>
                  <a:pt x="63656" y="131108"/>
                </a:cubicBezTo>
                <a:cubicBezTo>
                  <a:pt x="82292" y="145643"/>
                  <a:pt x="90864" y="145643"/>
                  <a:pt x="101673" y="124772"/>
                </a:cubicBezTo>
                <a:cubicBezTo>
                  <a:pt x="121054" y="87501"/>
                  <a:pt x="153479" y="68493"/>
                  <a:pt x="191868" y="58802"/>
                </a:cubicBezTo>
                <a:cubicBezTo>
                  <a:pt x="238829" y="46876"/>
                  <a:pt x="283554" y="49485"/>
                  <a:pt x="317844" y="90110"/>
                </a:cubicBezTo>
                <a:cubicBezTo>
                  <a:pt x="343188" y="120299"/>
                  <a:pt x="343933" y="153843"/>
                  <a:pt x="321571" y="185896"/>
                </a:cubicBezTo>
                <a:cubicBezTo>
                  <a:pt x="299208" y="217576"/>
                  <a:pt x="267901" y="236584"/>
                  <a:pt x="231375" y="248511"/>
                </a:cubicBezTo>
                <a:cubicBezTo>
                  <a:pt x="227648" y="249629"/>
                  <a:pt x="223548" y="251120"/>
                  <a:pt x="216840" y="253356"/>
                </a:cubicBezTo>
                <a:cubicBezTo>
                  <a:pt x="234357" y="261183"/>
                  <a:pt x="249265" y="261183"/>
                  <a:pt x="263801" y="254102"/>
                </a:cubicBezTo>
                <a:cubicBezTo>
                  <a:pt x="272001" y="250002"/>
                  <a:pt x="280200" y="244784"/>
                  <a:pt x="286536" y="238448"/>
                </a:cubicBezTo>
                <a:cubicBezTo>
                  <a:pt x="358842" y="164652"/>
                  <a:pt x="450155" y="125890"/>
                  <a:pt x="546314" y="95328"/>
                </a:cubicBezTo>
                <a:cubicBezTo>
                  <a:pt x="644709" y="64020"/>
                  <a:pt x="746459" y="47621"/>
                  <a:pt x="848581" y="34576"/>
                </a:cubicBezTo>
                <a:cubicBezTo>
                  <a:pt x="1087487" y="4387"/>
                  <a:pt x="1327511" y="-4185"/>
                  <a:pt x="1567908" y="1778"/>
                </a:cubicBezTo>
                <a:cubicBezTo>
                  <a:pt x="1689411" y="4760"/>
                  <a:pt x="1810914" y="14823"/>
                  <a:pt x="1932417" y="22650"/>
                </a:cubicBezTo>
                <a:cubicBezTo>
                  <a:pt x="1993542" y="26377"/>
                  <a:pt x="2055784" y="27495"/>
                  <a:pt x="2116163" y="37931"/>
                </a:cubicBezTo>
                <a:cubicBezTo>
                  <a:pt x="2202631" y="52839"/>
                  <a:pt x="2288727" y="72965"/>
                  <a:pt x="2373704" y="94955"/>
                </a:cubicBezTo>
                <a:cubicBezTo>
                  <a:pt x="2571613" y="146016"/>
                  <a:pt x="2759458" y="222421"/>
                  <a:pt x="2937613" y="321935"/>
                </a:cubicBezTo>
                <a:cubicBezTo>
                  <a:pt x="2965566" y="337588"/>
                  <a:pt x="2992401" y="355851"/>
                  <a:pt x="3019236" y="374114"/>
                </a:cubicBezTo>
                <a:cubicBezTo>
                  <a:pt x="3033026" y="383432"/>
                  <a:pt x="3042344" y="382686"/>
                  <a:pt x="3054643" y="370759"/>
                </a:cubicBezTo>
                <a:cubicBezTo>
                  <a:pt x="3075515" y="350260"/>
                  <a:pt x="3097877" y="331625"/>
                  <a:pt x="3120612" y="313362"/>
                </a:cubicBezTo>
                <a:cubicBezTo>
                  <a:pt x="3132912" y="303299"/>
                  <a:pt x="3140739" y="306281"/>
                  <a:pt x="3143720" y="322307"/>
                </a:cubicBezTo>
                <a:cubicBezTo>
                  <a:pt x="3146329" y="336098"/>
                  <a:pt x="3145584" y="350633"/>
                  <a:pt x="3147075" y="364796"/>
                </a:cubicBezTo>
                <a:cubicBezTo>
                  <a:pt x="3148193" y="374114"/>
                  <a:pt x="3150056" y="383432"/>
                  <a:pt x="3151920" y="392749"/>
                </a:cubicBezTo>
                <a:cubicBezTo>
                  <a:pt x="3153784" y="393495"/>
                  <a:pt x="3155647" y="393867"/>
                  <a:pt x="3157511" y="394613"/>
                </a:cubicBezTo>
                <a:cubicBezTo>
                  <a:pt x="3167201" y="383059"/>
                  <a:pt x="3176892" y="371878"/>
                  <a:pt x="3186582" y="359951"/>
                </a:cubicBezTo>
                <a:cubicBezTo>
                  <a:pt x="3229071" y="308144"/>
                  <a:pt x="3270814" y="255592"/>
                  <a:pt x="3313675" y="204159"/>
                </a:cubicBezTo>
                <a:cubicBezTo>
                  <a:pt x="3326720" y="188505"/>
                  <a:pt x="3342001" y="174342"/>
                  <a:pt x="3356910" y="160552"/>
                </a:cubicBezTo>
                <a:cubicBezTo>
                  <a:pt x="3362128" y="155707"/>
                  <a:pt x="3370700" y="154216"/>
                  <a:pt x="3377409" y="151234"/>
                </a:cubicBezTo>
                <a:cubicBezTo>
                  <a:pt x="3378527" y="159061"/>
                  <a:pt x="3381881" y="166888"/>
                  <a:pt x="3380763" y="174342"/>
                </a:cubicBezTo>
                <a:cubicBezTo>
                  <a:pt x="3378154" y="193350"/>
                  <a:pt x="3372936" y="211986"/>
                  <a:pt x="3370327" y="230994"/>
                </a:cubicBezTo>
                <a:cubicBezTo>
                  <a:pt x="3363618" y="283918"/>
                  <a:pt x="3357282" y="336843"/>
                  <a:pt x="3351319" y="389768"/>
                </a:cubicBezTo>
                <a:cubicBezTo>
                  <a:pt x="3346474" y="436356"/>
                  <a:pt x="3331938" y="480336"/>
                  <a:pt x="3304731" y="517979"/>
                </a:cubicBezTo>
                <a:cubicBezTo>
                  <a:pt x="3276405" y="557486"/>
                  <a:pt x="3278268" y="601839"/>
                  <a:pt x="3273796" y="645818"/>
                </a:cubicBezTo>
                <a:cubicBezTo>
                  <a:pt x="3273423" y="650291"/>
                  <a:pt x="3274914" y="655881"/>
                  <a:pt x="3277150" y="659981"/>
                </a:cubicBezTo>
                <a:cubicBezTo>
                  <a:pt x="3296531" y="693152"/>
                  <a:pt x="3300258" y="729678"/>
                  <a:pt x="3298767" y="766203"/>
                </a:cubicBezTo>
                <a:cubicBezTo>
                  <a:pt x="3295040" y="841490"/>
                  <a:pt x="3316657" y="908578"/>
                  <a:pt x="3358773" y="969329"/>
                </a:cubicBezTo>
                <a:cubicBezTo>
                  <a:pt x="3374800" y="992437"/>
                  <a:pt x="3392690" y="1015918"/>
                  <a:pt x="3414680" y="1033435"/>
                </a:cubicBezTo>
                <a:cubicBezTo>
                  <a:pt x="3433315" y="1048344"/>
                  <a:pt x="3452696" y="1066234"/>
                  <a:pt x="3482140" y="1063997"/>
                </a:cubicBezTo>
                <a:cubicBezTo>
                  <a:pt x="3505993" y="1062507"/>
                  <a:pt x="3514565" y="1076297"/>
                  <a:pt x="3509720" y="1100896"/>
                </a:cubicBezTo>
                <a:cubicBezTo>
                  <a:pt x="3507484" y="1112450"/>
                  <a:pt x="3503757" y="1123631"/>
                  <a:pt x="3499657" y="1134812"/>
                </a:cubicBezTo>
                <a:cubicBezTo>
                  <a:pt x="3490712" y="1159038"/>
                  <a:pt x="3480649" y="1182891"/>
                  <a:pt x="3471331" y="1207490"/>
                </a:cubicBezTo>
                <a:cubicBezTo>
                  <a:pt x="3466113" y="1220908"/>
                  <a:pt x="3460150" y="1231716"/>
                  <a:pt x="3443005" y="1232462"/>
                </a:cubicBezTo>
                <a:cubicBezTo>
                  <a:pt x="3435551" y="1232834"/>
                  <a:pt x="3426979" y="1236561"/>
                  <a:pt x="3421388" y="1241779"/>
                </a:cubicBezTo>
                <a:cubicBezTo>
                  <a:pt x="3394553" y="1265633"/>
                  <a:pt x="3363246" y="1268614"/>
                  <a:pt x="3330447" y="1262651"/>
                </a:cubicBezTo>
                <a:cubicBezTo>
                  <a:pt x="3254787" y="1248488"/>
                  <a:pt x="3179873" y="1232089"/>
                  <a:pt x="3104213" y="1219044"/>
                </a:cubicBezTo>
                <a:cubicBezTo>
                  <a:pt x="3057997" y="1211217"/>
                  <a:pt x="3010663" y="1208981"/>
                  <a:pt x="2963702" y="1203763"/>
                </a:cubicBezTo>
                <a:cubicBezTo>
                  <a:pt x="2903323" y="1197054"/>
                  <a:pt x="2846672" y="1177674"/>
                  <a:pt x="2789647" y="1157920"/>
                </a:cubicBezTo>
                <a:cubicBezTo>
                  <a:pt x="2763558" y="1148975"/>
                  <a:pt x="2737095" y="1141148"/>
                  <a:pt x="2707279" y="1131458"/>
                </a:cubicBezTo>
                <a:cubicBezTo>
                  <a:pt x="2722187" y="1167983"/>
                  <a:pt x="2739704" y="1198173"/>
                  <a:pt x="2765049" y="1221653"/>
                </a:cubicBezTo>
                <a:cubicBezTo>
                  <a:pt x="2806419" y="1260415"/>
                  <a:pt x="2822818" y="1307003"/>
                  <a:pt x="2823191" y="1363282"/>
                </a:cubicBezTo>
                <a:cubicBezTo>
                  <a:pt x="2823564" y="1403162"/>
                  <a:pt x="2830273" y="1443415"/>
                  <a:pt x="2836608" y="1482922"/>
                </a:cubicBezTo>
                <a:cubicBezTo>
                  <a:pt x="2842199" y="1517956"/>
                  <a:pt x="2844063" y="1552246"/>
                  <a:pt x="2835118" y="1586162"/>
                </a:cubicBezTo>
                <a:cubicBezTo>
                  <a:pt x="2821700" y="1635732"/>
                  <a:pt x="2821700" y="1684930"/>
                  <a:pt x="2830645" y="1735246"/>
                </a:cubicBezTo>
                <a:cubicBezTo>
                  <a:pt x="2839217" y="1783698"/>
                  <a:pt x="2834745" y="1795997"/>
                  <a:pt x="2783684" y="1774753"/>
                </a:cubicBezTo>
                <a:cubicBezTo>
                  <a:pt x="2750513" y="1760963"/>
                  <a:pt x="2717342" y="1747172"/>
                  <a:pt x="2684543" y="1732637"/>
                </a:cubicBezTo>
                <a:cubicBezTo>
                  <a:pt x="2663672" y="1723319"/>
                  <a:pt x="2649881" y="1709156"/>
                  <a:pt x="2649509" y="1683066"/>
                </a:cubicBezTo>
                <a:cubicBezTo>
                  <a:pt x="2649136" y="1671140"/>
                  <a:pt x="2640936" y="1656977"/>
                  <a:pt x="2631992" y="1647659"/>
                </a:cubicBezTo>
                <a:cubicBezTo>
                  <a:pt x="2608511" y="1623433"/>
                  <a:pt x="2604038" y="1597716"/>
                  <a:pt x="2617083" y="1567527"/>
                </a:cubicBezTo>
                <a:cubicBezTo>
                  <a:pt x="2624537" y="1550382"/>
                  <a:pt x="2632364" y="1533610"/>
                  <a:pt x="2640564" y="1516838"/>
                </a:cubicBezTo>
                <a:cubicBezTo>
                  <a:pt x="2653981" y="1489258"/>
                  <a:pt x="2656218" y="1460187"/>
                  <a:pt x="2646527" y="1431861"/>
                </a:cubicBezTo>
                <a:cubicBezTo>
                  <a:pt x="2640936" y="1415834"/>
                  <a:pt x="2630501" y="1399435"/>
                  <a:pt x="2617829" y="1387881"/>
                </a:cubicBezTo>
                <a:cubicBezTo>
                  <a:pt x="2564904" y="1338684"/>
                  <a:pt x="2500053" y="1310730"/>
                  <a:pt x="2432220" y="1289113"/>
                </a:cubicBezTo>
                <a:cubicBezTo>
                  <a:pt x="2422529" y="1286132"/>
                  <a:pt x="2413212" y="1283150"/>
                  <a:pt x="2411721" y="1298058"/>
                </a:cubicBezTo>
                <a:cubicBezTo>
                  <a:pt x="2403894" y="1384154"/>
                  <a:pt x="2396067" y="1470250"/>
                  <a:pt x="2408739" y="1555973"/>
                </a:cubicBezTo>
                <a:cubicBezTo>
                  <a:pt x="2413212" y="1587653"/>
                  <a:pt x="2424393" y="1618215"/>
                  <a:pt x="2433338" y="1649150"/>
                </a:cubicBezTo>
                <a:cubicBezTo>
                  <a:pt x="2442283" y="1680830"/>
                  <a:pt x="2458682" y="1708038"/>
                  <a:pt x="2481417" y="1731891"/>
                </a:cubicBezTo>
                <a:cubicBezTo>
                  <a:pt x="2492226" y="1743445"/>
                  <a:pt x="2501916" y="1757235"/>
                  <a:pt x="2508252" y="1771398"/>
                </a:cubicBezTo>
                <a:cubicBezTo>
                  <a:pt x="2517197" y="1791152"/>
                  <a:pt x="2511234" y="1802706"/>
                  <a:pt x="2490362" y="1807178"/>
                </a:cubicBezTo>
                <a:cubicBezTo>
                  <a:pt x="2469863" y="1811651"/>
                  <a:pt x="2448619" y="1813514"/>
                  <a:pt x="2427747" y="1814633"/>
                </a:cubicBezTo>
                <a:cubicBezTo>
                  <a:pt x="2411721" y="1815378"/>
                  <a:pt x="2395694" y="1812769"/>
                  <a:pt x="2379295" y="1812769"/>
                </a:cubicBezTo>
                <a:cubicBezTo>
                  <a:pt x="2354696" y="1813142"/>
                  <a:pt x="2339042" y="1802706"/>
                  <a:pt x="2328234" y="1779971"/>
                </a:cubicBezTo>
                <a:cubicBezTo>
                  <a:pt x="2324507" y="1771771"/>
                  <a:pt x="2312580" y="1763199"/>
                  <a:pt x="2303635" y="1762081"/>
                </a:cubicBezTo>
                <a:cubicBezTo>
                  <a:pt x="2281645" y="1759472"/>
                  <a:pt x="2268601" y="1747172"/>
                  <a:pt x="2260028" y="1728910"/>
                </a:cubicBezTo>
                <a:cubicBezTo>
                  <a:pt x="2245120" y="1697229"/>
                  <a:pt x="2241766" y="1663313"/>
                  <a:pt x="2242511" y="1629024"/>
                </a:cubicBezTo>
                <a:cubicBezTo>
                  <a:pt x="2242884" y="1618961"/>
                  <a:pt x="2243256" y="1609270"/>
                  <a:pt x="2244375" y="1599207"/>
                </a:cubicBezTo>
                <a:cubicBezTo>
                  <a:pt x="2251083" y="1550382"/>
                  <a:pt x="2238038" y="1506775"/>
                  <a:pt x="2215303" y="1463541"/>
                </a:cubicBezTo>
                <a:cubicBezTo>
                  <a:pt x="2199277" y="1433352"/>
                  <a:pt x="2191077" y="1399062"/>
                  <a:pt x="2181387" y="1365891"/>
                </a:cubicBezTo>
                <a:cubicBezTo>
                  <a:pt x="2158652" y="1287623"/>
                  <a:pt x="2117281" y="1218299"/>
                  <a:pt x="2074047" y="1150093"/>
                </a:cubicBezTo>
                <a:cubicBezTo>
                  <a:pt x="2056902" y="1123258"/>
                  <a:pt x="2047584" y="1122885"/>
                  <a:pt x="2017768" y="1132576"/>
                </a:cubicBezTo>
                <a:cubicBezTo>
                  <a:pt x="1936517" y="1158293"/>
                  <a:pt x="1855639" y="1187737"/>
                  <a:pt x="1772898" y="1207863"/>
                </a:cubicBezTo>
                <a:cubicBezTo>
                  <a:pt x="1701338" y="1225008"/>
                  <a:pt x="1627542" y="1232089"/>
                  <a:pt x="1554118" y="1241407"/>
                </a:cubicBezTo>
                <a:cubicBezTo>
                  <a:pt x="1490012" y="1249234"/>
                  <a:pt x="1425906" y="1256688"/>
                  <a:pt x="1361428" y="1259297"/>
                </a:cubicBezTo>
                <a:cubicBezTo>
                  <a:pt x="1259678" y="1263397"/>
                  <a:pt x="1159792" y="1244761"/>
                  <a:pt x="1059907" y="1228735"/>
                </a:cubicBezTo>
                <a:cubicBezTo>
                  <a:pt x="977165" y="1215317"/>
                  <a:pt x="894797" y="1200781"/>
                  <a:pt x="812801" y="1185500"/>
                </a:cubicBezTo>
                <a:cubicBezTo>
                  <a:pt x="795283" y="1182146"/>
                  <a:pt x="778511" y="1174692"/>
                  <a:pt x="761740" y="1169101"/>
                </a:cubicBezTo>
                <a:cubicBezTo>
                  <a:pt x="744968" y="1163511"/>
                  <a:pt x="731550" y="1167238"/>
                  <a:pt x="724841" y="1184010"/>
                </a:cubicBezTo>
                <a:cubicBezTo>
                  <a:pt x="672662" y="1311476"/>
                  <a:pt x="651418" y="1442297"/>
                  <a:pt x="686452" y="1578335"/>
                </a:cubicBezTo>
                <a:cubicBezTo>
                  <a:pt x="687571" y="1583180"/>
                  <a:pt x="688689" y="1588398"/>
                  <a:pt x="691298" y="1592498"/>
                </a:cubicBezTo>
                <a:cubicBezTo>
                  <a:pt x="726332" y="1647659"/>
                  <a:pt x="734905" y="1711392"/>
                  <a:pt x="749813" y="1773262"/>
                </a:cubicBezTo>
                <a:cubicBezTo>
                  <a:pt x="753913" y="1790406"/>
                  <a:pt x="766212" y="1805688"/>
                  <a:pt x="775903" y="1820969"/>
                </a:cubicBezTo>
                <a:cubicBezTo>
                  <a:pt x="784102" y="1834013"/>
                  <a:pt x="795656" y="1845195"/>
                  <a:pt x="802365" y="1858612"/>
                </a:cubicBezTo>
                <a:cubicBezTo>
                  <a:pt x="811683" y="1876502"/>
                  <a:pt x="806092" y="1889547"/>
                  <a:pt x="787084" y="1894765"/>
                </a:cubicBezTo>
                <a:cubicBezTo>
                  <a:pt x="744968" y="1906319"/>
                  <a:pt x="702106" y="1913400"/>
                  <a:pt x="658499" y="1907810"/>
                </a:cubicBezTo>
                <a:cubicBezTo>
                  <a:pt x="637628" y="1905201"/>
                  <a:pt x="623465" y="1893647"/>
                  <a:pt x="618620" y="1872030"/>
                </a:cubicBezTo>
                <a:cubicBezTo>
                  <a:pt x="616756" y="1864203"/>
                  <a:pt x="614147" y="1856376"/>
                  <a:pt x="610793" y="1849294"/>
                </a:cubicBezTo>
                <a:cubicBezTo>
                  <a:pt x="602966" y="1832895"/>
                  <a:pt x="594393" y="1831777"/>
                  <a:pt x="581349" y="1843704"/>
                </a:cubicBezTo>
                <a:cubicBezTo>
                  <a:pt x="570913" y="1853767"/>
                  <a:pt x="563459" y="1845567"/>
                  <a:pt x="558613" y="1838113"/>
                </a:cubicBezTo>
                <a:cubicBezTo>
                  <a:pt x="543705" y="1814260"/>
                  <a:pt x="530288" y="1789661"/>
                  <a:pt x="529915" y="1760590"/>
                </a:cubicBezTo>
                <a:cubicBezTo>
                  <a:pt x="529915" y="1740091"/>
                  <a:pt x="528797" y="1719219"/>
                  <a:pt x="531406" y="1699093"/>
                </a:cubicBezTo>
                <a:cubicBezTo>
                  <a:pt x="537742" y="1651386"/>
                  <a:pt x="526561" y="1607779"/>
                  <a:pt x="500471" y="1568272"/>
                </a:cubicBezTo>
                <a:cubicBezTo>
                  <a:pt x="482581" y="1541437"/>
                  <a:pt x="462827" y="1515720"/>
                  <a:pt x="444192" y="1489631"/>
                </a:cubicBezTo>
                <a:cubicBezTo>
                  <a:pt x="437483" y="1479940"/>
                  <a:pt x="430402" y="1470622"/>
                  <a:pt x="423693" y="1460932"/>
                </a:cubicBezTo>
                <a:cubicBezTo>
                  <a:pt x="398721" y="1425152"/>
                  <a:pt x="390149" y="1386763"/>
                  <a:pt x="405430" y="1344647"/>
                </a:cubicBezTo>
                <a:cubicBezTo>
                  <a:pt x="414375" y="1321539"/>
                  <a:pt x="414002" y="1298804"/>
                  <a:pt x="403567" y="1274205"/>
                </a:cubicBezTo>
                <a:close/>
                <a:moveTo>
                  <a:pt x="264546" y="140798"/>
                </a:moveTo>
                <a:cubicBezTo>
                  <a:pt x="253365" y="141544"/>
                  <a:pt x="244420" y="140426"/>
                  <a:pt x="236593" y="143034"/>
                </a:cubicBezTo>
                <a:cubicBezTo>
                  <a:pt x="216840" y="149371"/>
                  <a:pt x="197831" y="156825"/>
                  <a:pt x="178823" y="165024"/>
                </a:cubicBezTo>
                <a:cubicBezTo>
                  <a:pt x="175842" y="166515"/>
                  <a:pt x="172860" y="173969"/>
                  <a:pt x="173978" y="177324"/>
                </a:cubicBezTo>
                <a:cubicBezTo>
                  <a:pt x="175096" y="180305"/>
                  <a:pt x="182178" y="183287"/>
                  <a:pt x="186278" y="182914"/>
                </a:cubicBezTo>
                <a:cubicBezTo>
                  <a:pt x="197831" y="182169"/>
                  <a:pt x="209758" y="180305"/>
                  <a:pt x="220939" y="177324"/>
                </a:cubicBezTo>
                <a:cubicBezTo>
                  <a:pt x="239575" y="172851"/>
                  <a:pt x="256719" y="165024"/>
                  <a:pt x="264546" y="140798"/>
                </a:cubicBezTo>
                <a:close/>
              </a:path>
            </a:pathLst>
          </a:custGeom>
          <a:solidFill>
            <a:srgbClr val="B85F0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4" name="Google Shape;784;p19"/>
          <p:cNvSpPr/>
          <p:nvPr/>
        </p:nvSpPr>
        <p:spPr>
          <a:xfrm>
            <a:off x="861100" y="3548633"/>
            <a:ext cx="1190979" cy="867182"/>
          </a:xfrm>
          <a:custGeom>
            <a:avLst/>
            <a:gdLst/>
            <a:ahLst/>
            <a:cxnLst/>
            <a:rect l="l" t="t" r="r" b="b"/>
            <a:pathLst>
              <a:path w="4069367" h="2963008" extrusionOk="0">
                <a:moveTo>
                  <a:pt x="1436995" y="2963008"/>
                </a:moveTo>
                <a:cubicBezTo>
                  <a:pt x="1394712" y="2963008"/>
                  <a:pt x="1352111" y="2963008"/>
                  <a:pt x="1309828" y="2963008"/>
                </a:cubicBezTo>
                <a:cubicBezTo>
                  <a:pt x="1295203" y="2962054"/>
                  <a:pt x="1280579" y="2960783"/>
                  <a:pt x="1265637" y="2959829"/>
                </a:cubicBezTo>
                <a:cubicBezTo>
                  <a:pt x="1240839" y="2957921"/>
                  <a:pt x="1232891" y="2944569"/>
                  <a:pt x="1244336" y="2922314"/>
                </a:cubicBezTo>
                <a:cubicBezTo>
                  <a:pt x="1249741" y="2911505"/>
                  <a:pt x="1256735" y="2901332"/>
                  <a:pt x="1263411" y="2891158"/>
                </a:cubicBezTo>
                <a:cubicBezTo>
                  <a:pt x="1269452" y="2881621"/>
                  <a:pt x="1275492" y="2872401"/>
                  <a:pt x="1284394" y="2858731"/>
                </a:cubicBezTo>
                <a:cubicBezTo>
                  <a:pt x="1246562" y="2858731"/>
                  <a:pt x="1213816" y="2859367"/>
                  <a:pt x="1181070" y="2858413"/>
                </a:cubicBezTo>
                <a:cubicBezTo>
                  <a:pt x="1168671" y="2858095"/>
                  <a:pt x="1155955" y="2854916"/>
                  <a:pt x="1144192" y="2850465"/>
                </a:cubicBezTo>
                <a:cubicBezTo>
                  <a:pt x="1130203" y="2845378"/>
                  <a:pt x="1126706" y="2834251"/>
                  <a:pt x="1133064" y="2820580"/>
                </a:cubicBezTo>
                <a:cubicBezTo>
                  <a:pt x="1135608" y="2814858"/>
                  <a:pt x="1139105" y="2809135"/>
                  <a:pt x="1143556" y="2804684"/>
                </a:cubicBezTo>
                <a:cubicBezTo>
                  <a:pt x="1165492" y="2783066"/>
                  <a:pt x="1186475" y="2760812"/>
                  <a:pt x="1210001" y="2741418"/>
                </a:cubicBezTo>
                <a:cubicBezTo>
                  <a:pt x="1235752" y="2720118"/>
                  <a:pt x="1255781" y="2696592"/>
                  <a:pt x="1263411" y="2663210"/>
                </a:cubicBezTo>
                <a:cubicBezTo>
                  <a:pt x="1283758" y="2575147"/>
                  <a:pt x="1305695" y="2487401"/>
                  <a:pt x="1324452" y="2399019"/>
                </a:cubicBezTo>
                <a:cubicBezTo>
                  <a:pt x="1335579" y="2347198"/>
                  <a:pt x="1328585" y="2296331"/>
                  <a:pt x="1308238" y="2246418"/>
                </a:cubicBezTo>
                <a:cubicBezTo>
                  <a:pt x="1299018" y="2223528"/>
                  <a:pt x="1292660" y="2198730"/>
                  <a:pt x="1291070" y="2174250"/>
                </a:cubicBezTo>
                <a:cubicBezTo>
                  <a:pt x="1285348" y="2096678"/>
                  <a:pt x="1281851" y="2018788"/>
                  <a:pt x="1278354" y="1941215"/>
                </a:cubicBezTo>
                <a:cubicBezTo>
                  <a:pt x="1277400" y="1919597"/>
                  <a:pt x="1268816" y="1905926"/>
                  <a:pt x="1248787" y="1897342"/>
                </a:cubicBezTo>
                <a:cubicBezTo>
                  <a:pt x="1208729" y="1879857"/>
                  <a:pt x="1177891" y="1851880"/>
                  <a:pt x="1158816" y="1811822"/>
                </a:cubicBezTo>
                <a:cubicBezTo>
                  <a:pt x="1142920" y="1778441"/>
                  <a:pt x="1125752" y="1745377"/>
                  <a:pt x="1109538" y="1712313"/>
                </a:cubicBezTo>
                <a:cubicBezTo>
                  <a:pt x="1091099" y="1674163"/>
                  <a:pt x="1073296" y="1635695"/>
                  <a:pt x="1054220" y="1598180"/>
                </a:cubicBezTo>
                <a:cubicBezTo>
                  <a:pt x="1030694" y="1551764"/>
                  <a:pt x="991908" y="1526013"/>
                  <a:pt x="940087" y="1520290"/>
                </a:cubicBezTo>
                <a:cubicBezTo>
                  <a:pt x="932139" y="1519336"/>
                  <a:pt x="924191" y="1518065"/>
                  <a:pt x="916561" y="1517429"/>
                </a:cubicBezTo>
                <a:cubicBezTo>
                  <a:pt x="886677" y="1515521"/>
                  <a:pt x="861879" y="1502805"/>
                  <a:pt x="845983" y="1477371"/>
                </a:cubicBezTo>
                <a:cubicBezTo>
                  <a:pt x="832313" y="1455435"/>
                  <a:pt x="819914" y="1432227"/>
                  <a:pt x="811012" y="1408383"/>
                </a:cubicBezTo>
                <a:cubicBezTo>
                  <a:pt x="780174" y="1324134"/>
                  <a:pt x="768093" y="1235752"/>
                  <a:pt x="763324" y="1146735"/>
                </a:cubicBezTo>
                <a:cubicBezTo>
                  <a:pt x="760145" y="1085059"/>
                  <a:pt x="743613" y="1030377"/>
                  <a:pt x="699105" y="985550"/>
                </a:cubicBezTo>
                <a:cubicBezTo>
                  <a:pt x="687659" y="974105"/>
                  <a:pt x="675896" y="961388"/>
                  <a:pt x="668584" y="947082"/>
                </a:cubicBezTo>
                <a:cubicBezTo>
                  <a:pt x="653324" y="915608"/>
                  <a:pt x="632024" y="909567"/>
                  <a:pt x="597052" y="912111"/>
                </a:cubicBezTo>
                <a:cubicBezTo>
                  <a:pt x="545867" y="915608"/>
                  <a:pt x="493729" y="909249"/>
                  <a:pt x="442226" y="904798"/>
                </a:cubicBezTo>
                <a:cubicBezTo>
                  <a:pt x="390723" y="900030"/>
                  <a:pt x="341445" y="886995"/>
                  <a:pt x="295665" y="860925"/>
                </a:cubicBezTo>
                <a:cubicBezTo>
                  <a:pt x="285174" y="854885"/>
                  <a:pt x="267052" y="855521"/>
                  <a:pt x="254971" y="859972"/>
                </a:cubicBezTo>
                <a:cubicBezTo>
                  <a:pt x="207283" y="877775"/>
                  <a:pt x="160867" y="876186"/>
                  <a:pt x="114133" y="857111"/>
                </a:cubicBezTo>
                <a:cubicBezTo>
                  <a:pt x="94104" y="848845"/>
                  <a:pt x="73439" y="842168"/>
                  <a:pt x="52457" y="836446"/>
                </a:cubicBezTo>
                <a:cubicBezTo>
                  <a:pt x="12399" y="824047"/>
                  <a:pt x="636" y="808469"/>
                  <a:pt x="3179" y="766821"/>
                </a:cubicBezTo>
                <a:cubicBezTo>
                  <a:pt x="3497" y="760463"/>
                  <a:pt x="5087" y="754105"/>
                  <a:pt x="4769" y="747746"/>
                </a:cubicBezTo>
                <a:cubicBezTo>
                  <a:pt x="3497" y="730579"/>
                  <a:pt x="1590" y="713411"/>
                  <a:pt x="0" y="696243"/>
                </a:cubicBezTo>
                <a:cubicBezTo>
                  <a:pt x="0" y="686706"/>
                  <a:pt x="0" y="677168"/>
                  <a:pt x="0" y="667631"/>
                </a:cubicBezTo>
                <a:cubicBezTo>
                  <a:pt x="10491" y="657457"/>
                  <a:pt x="19393" y="644422"/>
                  <a:pt x="31792" y="638064"/>
                </a:cubicBezTo>
                <a:cubicBezTo>
                  <a:pt x="75347" y="615810"/>
                  <a:pt x="110318" y="584018"/>
                  <a:pt x="140838" y="547139"/>
                </a:cubicBezTo>
                <a:cubicBezTo>
                  <a:pt x="173902" y="507717"/>
                  <a:pt x="204422" y="466706"/>
                  <a:pt x="236850" y="426648"/>
                </a:cubicBezTo>
                <a:cubicBezTo>
                  <a:pt x="249567" y="411070"/>
                  <a:pt x="255925" y="393902"/>
                  <a:pt x="255607" y="374191"/>
                </a:cubicBezTo>
                <a:cubicBezTo>
                  <a:pt x="255289" y="347804"/>
                  <a:pt x="254335" y="321099"/>
                  <a:pt x="254653" y="294711"/>
                </a:cubicBezTo>
                <a:cubicBezTo>
                  <a:pt x="255289" y="260376"/>
                  <a:pt x="268324" y="232081"/>
                  <a:pt x="298526" y="213324"/>
                </a:cubicBezTo>
                <a:cubicBezTo>
                  <a:pt x="309336" y="206648"/>
                  <a:pt x="319191" y="198700"/>
                  <a:pt x="329682" y="191387"/>
                </a:cubicBezTo>
                <a:cubicBezTo>
                  <a:pt x="350665" y="176445"/>
                  <a:pt x="360838" y="156098"/>
                  <a:pt x="362428" y="130665"/>
                </a:cubicBezTo>
                <a:cubicBezTo>
                  <a:pt x="363382" y="112543"/>
                  <a:pt x="364336" y="94740"/>
                  <a:pt x="365607" y="76619"/>
                </a:cubicBezTo>
                <a:cubicBezTo>
                  <a:pt x="367197" y="51821"/>
                  <a:pt x="378324" y="38150"/>
                  <a:pt x="403122" y="38468"/>
                </a:cubicBezTo>
                <a:cubicBezTo>
                  <a:pt x="425058" y="38786"/>
                  <a:pt x="446677" y="44191"/>
                  <a:pt x="468295" y="48642"/>
                </a:cubicBezTo>
                <a:cubicBezTo>
                  <a:pt x="481648" y="51503"/>
                  <a:pt x="494365" y="57225"/>
                  <a:pt x="507717" y="60723"/>
                </a:cubicBezTo>
                <a:cubicBezTo>
                  <a:pt x="528064" y="66127"/>
                  <a:pt x="545867" y="59769"/>
                  <a:pt x="556041" y="42283"/>
                </a:cubicBezTo>
                <a:cubicBezTo>
                  <a:pt x="569076" y="20665"/>
                  <a:pt x="587197" y="7630"/>
                  <a:pt x="610405" y="0"/>
                </a:cubicBezTo>
                <a:cubicBezTo>
                  <a:pt x="619943" y="0"/>
                  <a:pt x="629480" y="0"/>
                  <a:pt x="639018" y="0"/>
                </a:cubicBezTo>
                <a:cubicBezTo>
                  <a:pt x="644105" y="1590"/>
                  <a:pt x="648873" y="3179"/>
                  <a:pt x="653960" y="4451"/>
                </a:cubicBezTo>
                <a:cubicBezTo>
                  <a:pt x="696879" y="14942"/>
                  <a:pt x="730896" y="38150"/>
                  <a:pt x="752515" y="76301"/>
                </a:cubicBezTo>
                <a:cubicBezTo>
                  <a:pt x="767457" y="103006"/>
                  <a:pt x="789076" y="121127"/>
                  <a:pt x="814509" y="136069"/>
                </a:cubicBezTo>
                <a:cubicBezTo>
                  <a:pt x="828180" y="144017"/>
                  <a:pt x="842804" y="151012"/>
                  <a:pt x="856157" y="159278"/>
                </a:cubicBezTo>
                <a:cubicBezTo>
                  <a:pt x="882544" y="176127"/>
                  <a:pt x="906388" y="174538"/>
                  <a:pt x="932775" y="156734"/>
                </a:cubicBezTo>
                <a:cubicBezTo>
                  <a:pt x="969018" y="131937"/>
                  <a:pt x="1006533" y="108728"/>
                  <a:pt x="1045319" y="88064"/>
                </a:cubicBezTo>
                <a:cubicBezTo>
                  <a:pt x="1091099" y="63584"/>
                  <a:pt x="1139741" y="57861"/>
                  <a:pt x="1189654" y="77572"/>
                </a:cubicBezTo>
                <a:cubicBezTo>
                  <a:pt x="1221128" y="89971"/>
                  <a:pt x="1229712" y="106503"/>
                  <a:pt x="1222082" y="139885"/>
                </a:cubicBezTo>
                <a:cubicBezTo>
                  <a:pt x="1207775" y="201561"/>
                  <a:pt x="1176619" y="253700"/>
                  <a:pt x="1133382" y="298844"/>
                </a:cubicBezTo>
                <a:cubicBezTo>
                  <a:pt x="1105723" y="327775"/>
                  <a:pt x="1072342" y="339856"/>
                  <a:pt x="1032602" y="331590"/>
                </a:cubicBezTo>
                <a:cubicBezTo>
                  <a:pt x="1023700" y="329682"/>
                  <a:pt x="1014798" y="328729"/>
                  <a:pt x="1005897" y="327457"/>
                </a:cubicBezTo>
                <a:cubicBezTo>
                  <a:pt x="997631" y="326185"/>
                  <a:pt x="989365" y="325231"/>
                  <a:pt x="981099" y="323960"/>
                </a:cubicBezTo>
                <a:cubicBezTo>
                  <a:pt x="980463" y="326185"/>
                  <a:pt x="979827" y="328411"/>
                  <a:pt x="979191" y="330318"/>
                </a:cubicBezTo>
                <a:cubicBezTo>
                  <a:pt x="1007804" y="342081"/>
                  <a:pt x="1035463" y="356388"/>
                  <a:pt x="1065030" y="364971"/>
                </a:cubicBezTo>
                <a:cubicBezTo>
                  <a:pt x="1137197" y="385954"/>
                  <a:pt x="1208093" y="373555"/>
                  <a:pt x="1276764" y="348122"/>
                </a:cubicBezTo>
                <a:cubicBezTo>
                  <a:pt x="1336533" y="326185"/>
                  <a:pt x="1396937" y="316648"/>
                  <a:pt x="1460839" y="326185"/>
                </a:cubicBezTo>
                <a:cubicBezTo>
                  <a:pt x="1522198" y="335405"/>
                  <a:pt x="1583874" y="341445"/>
                  <a:pt x="1645232" y="349711"/>
                </a:cubicBezTo>
                <a:cubicBezTo>
                  <a:pt x="1767949" y="365925"/>
                  <a:pt x="1890666" y="383411"/>
                  <a:pt x="2013701" y="399307"/>
                </a:cubicBezTo>
                <a:cubicBezTo>
                  <a:pt x="2106533" y="411388"/>
                  <a:pt x="2199684" y="423469"/>
                  <a:pt x="2292834" y="433642"/>
                </a:cubicBezTo>
                <a:cubicBezTo>
                  <a:pt x="2359279" y="440636"/>
                  <a:pt x="2426360" y="441272"/>
                  <a:pt x="2492170" y="450492"/>
                </a:cubicBezTo>
                <a:cubicBezTo>
                  <a:pt x="2547487" y="458122"/>
                  <a:pt x="2602170" y="465752"/>
                  <a:pt x="2658123" y="461937"/>
                </a:cubicBezTo>
                <a:cubicBezTo>
                  <a:pt x="2678470" y="460347"/>
                  <a:pt x="2699771" y="460029"/>
                  <a:pt x="2719800" y="463526"/>
                </a:cubicBezTo>
                <a:cubicBezTo>
                  <a:pt x="2784973" y="474971"/>
                  <a:pt x="2849829" y="487052"/>
                  <a:pt x="2914684" y="501041"/>
                </a:cubicBezTo>
                <a:cubicBezTo>
                  <a:pt x="3023095" y="524249"/>
                  <a:pt x="3131187" y="535694"/>
                  <a:pt x="3240234" y="505174"/>
                </a:cubicBezTo>
                <a:cubicBezTo>
                  <a:pt x="3305725" y="486735"/>
                  <a:pt x="3367719" y="493729"/>
                  <a:pt x="3427170" y="528064"/>
                </a:cubicBezTo>
                <a:cubicBezTo>
                  <a:pt x="3474222" y="555405"/>
                  <a:pt x="3523500" y="579249"/>
                  <a:pt x="3570552" y="606590"/>
                </a:cubicBezTo>
                <a:cubicBezTo>
                  <a:pt x="3610609" y="629798"/>
                  <a:pt x="3635725" y="664451"/>
                  <a:pt x="3643355" y="711186"/>
                </a:cubicBezTo>
                <a:cubicBezTo>
                  <a:pt x="3645899" y="726128"/>
                  <a:pt x="3650349" y="741070"/>
                  <a:pt x="3656072" y="755376"/>
                </a:cubicBezTo>
                <a:cubicBezTo>
                  <a:pt x="3676101" y="805608"/>
                  <a:pt x="3698037" y="854885"/>
                  <a:pt x="3717112" y="905434"/>
                </a:cubicBezTo>
                <a:cubicBezTo>
                  <a:pt x="3754945" y="1005897"/>
                  <a:pt x="3766072" y="1111128"/>
                  <a:pt x="3768933" y="1217313"/>
                </a:cubicBezTo>
                <a:cubicBezTo>
                  <a:pt x="3771159" y="1303469"/>
                  <a:pt x="3771159" y="1389943"/>
                  <a:pt x="3775610" y="1476099"/>
                </a:cubicBezTo>
                <a:cubicBezTo>
                  <a:pt x="3780696" y="1577198"/>
                  <a:pt x="3818847" y="1663990"/>
                  <a:pt x="3894829" y="1732978"/>
                </a:cubicBezTo>
                <a:cubicBezTo>
                  <a:pt x="3918355" y="1754279"/>
                  <a:pt x="3941245" y="1776533"/>
                  <a:pt x="3963500" y="1799106"/>
                </a:cubicBezTo>
                <a:cubicBezTo>
                  <a:pt x="4009280" y="1845522"/>
                  <a:pt x="4044569" y="1898296"/>
                  <a:pt x="4059512" y="1962834"/>
                </a:cubicBezTo>
                <a:cubicBezTo>
                  <a:pt x="4063644" y="1981273"/>
                  <a:pt x="4066824" y="2000030"/>
                  <a:pt x="4070639" y="2018788"/>
                </a:cubicBezTo>
                <a:cubicBezTo>
                  <a:pt x="4070639" y="2041042"/>
                  <a:pt x="4070639" y="2063296"/>
                  <a:pt x="4070639" y="2085551"/>
                </a:cubicBezTo>
                <a:cubicBezTo>
                  <a:pt x="4063009" y="2115753"/>
                  <a:pt x="4056015" y="2145955"/>
                  <a:pt x="4047748" y="2175840"/>
                </a:cubicBezTo>
                <a:cubicBezTo>
                  <a:pt x="4044887" y="2186013"/>
                  <a:pt x="4039483" y="2195233"/>
                  <a:pt x="4035032" y="2204771"/>
                </a:cubicBezTo>
                <a:cubicBezTo>
                  <a:pt x="4030263" y="2179973"/>
                  <a:pt x="4027720" y="2156129"/>
                  <a:pt x="4028355" y="2132285"/>
                </a:cubicBezTo>
                <a:cubicBezTo>
                  <a:pt x="4029309" y="2088412"/>
                  <a:pt x="4009916" y="2057574"/>
                  <a:pt x="3973991" y="2033094"/>
                </a:cubicBezTo>
                <a:cubicBezTo>
                  <a:pt x="3923124" y="1998759"/>
                  <a:pt x="3881477" y="1954250"/>
                  <a:pt x="3847459" y="1902747"/>
                </a:cubicBezTo>
                <a:cubicBezTo>
                  <a:pt x="3783875" y="1806735"/>
                  <a:pt x="3754627" y="1699279"/>
                  <a:pt x="3740003" y="1587053"/>
                </a:cubicBezTo>
                <a:cubicBezTo>
                  <a:pt x="3728558" y="1499943"/>
                  <a:pt x="3729193" y="1412833"/>
                  <a:pt x="3731101" y="1325088"/>
                </a:cubicBezTo>
                <a:cubicBezTo>
                  <a:pt x="3734280" y="1177891"/>
                  <a:pt x="3712344" y="1034827"/>
                  <a:pt x="3659887" y="896850"/>
                </a:cubicBezTo>
                <a:cubicBezTo>
                  <a:pt x="3654165" y="881272"/>
                  <a:pt x="3645899" y="866648"/>
                  <a:pt x="3636997" y="848209"/>
                </a:cubicBezTo>
                <a:cubicBezTo>
                  <a:pt x="3631274" y="860608"/>
                  <a:pt x="3626188" y="868238"/>
                  <a:pt x="3623962" y="876504"/>
                </a:cubicBezTo>
                <a:cubicBezTo>
                  <a:pt x="3586130" y="1019567"/>
                  <a:pt x="3556881" y="1164538"/>
                  <a:pt x="3552430" y="1313007"/>
                </a:cubicBezTo>
                <a:cubicBezTo>
                  <a:pt x="3549569" y="1407747"/>
                  <a:pt x="3552113" y="1502487"/>
                  <a:pt x="3551477" y="1597545"/>
                </a:cubicBezTo>
                <a:cubicBezTo>
                  <a:pt x="3550841" y="1686244"/>
                  <a:pt x="3574685" y="1768267"/>
                  <a:pt x="3620783" y="1843614"/>
                </a:cubicBezTo>
                <a:cubicBezTo>
                  <a:pt x="3640494" y="1875724"/>
                  <a:pt x="3643673" y="1907834"/>
                  <a:pt x="3633818" y="1943759"/>
                </a:cubicBezTo>
                <a:cubicBezTo>
                  <a:pt x="3625870" y="1972054"/>
                  <a:pt x="3618240" y="2001620"/>
                  <a:pt x="3617922" y="2030869"/>
                </a:cubicBezTo>
                <a:cubicBezTo>
                  <a:pt x="3615696" y="2167892"/>
                  <a:pt x="3615696" y="2305233"/>
                  <a:pt x="3615696" y="2442574"/>
                </a:cubicBezTo>
                <a:cubicBezTo>
                  <a:pt x="3615696" y="2501389"/>
                  <a:pt x="3631910" y="2556389"/>
                  <a:pt x="3663384" y="2606621"/>
                </a:cubicBezTo>
                <a:cubicBezTo>
                  <a:pt x="3667199" y="2612979"/>
                  <a:pt x="3670378" y="2624742"/>
                  <a:pt x="3667199" y="2629511"/>
                </a:cubicBezTo>
                <a:cubicBezTo>
                  <a:pt x="3664020" y="2634279"/>
                  <a:pt x="3652575" y="2633962"/>
                  <a:pt x="3644627" y="2635233"/>
                </a:cubicBezTo>
                <a:cubicBezTo>
                  <a:pt x="3642720" y="2635551"/>
                  <a:pt x="3640494" y="2634598"/>
                  <a:pt x="3638269" y="2634279"/>
                </a:cubicBezTo>
                <a:cubicBezTo>
                  <a:pt x="3619511" y="2631418"/>
                  <a:pt x="3611563" y="2636823"/>
                  <a:pt x="3613153" y="2656216"/>
                </a:cubicBezTo>
                <a:cubicBezTo>
                  <a:pt x="3615060" y="2678788"/>
                  <a:pt x="3619511" y="2701043"/>
                  <a:pt x="3624280" y="2722979"/>
                </a:cubicBezTo>
                <a:cubicBezTo>
                  <a:pt x="3633182" y="2763355"/>
                  <a:pt x="3616968" y="2793239"/>
                  <a:pt x="3578817" y="2799598"/>
                </a:cubicBezTo>
                <a:cubicBezTo>
                  <a:pt x="3521274" y="2809135"/>
                  <a:pt x="3463731" y="2804048"/>
                  <a:pt x="3406188" y="2797372"/>
                </a:cubicBezTo>
                <a:cubicBezTo>
                  <a:pt x="3390927" y="2795783"/>
                  <a:pt x="3384569" y="2784020"/>
                  <a:pt x="3389656" y="2769077"/>
                </a:cubicBezTo>
                <a:cubicBezTo>
                  <a:pt x="3393471" y="2757632"/>
                  <a:pt x="3400147" y="2747141"/>
                  <a:pt x="3405870" y="2736650"/>
                </a:cubicBezTo>
                <a:cubicBezTo>
                  <a:pt x="3439251" y="2674655"/>
                  <a:pt x="3471043" y="2612343"/>
                  <a:pt x="3483442" y="2541447"/>
                </a:cubicBezTo>
                <a:cubicBezTo>
                  <a:pt x="3501881" y="2436216"/>
                  <a:pt x="3499656" y="2330349"/>
                  <a:pt x="3496477" y="2224482"/>
                </a:cubicBezTo>
                <a:cubicBezTo>
                  <a:pt x="3496158" y="2209539"/>
                  <a:pt x="3492979" y="2193643"/>
                  <a:pt x="3486303" y="2180291"/>
                </a:cubicBezTo>
                <a:cubicBezTo>
                  <a:pt x="3457372" y="2121158"/>
                  <a:pt x="3433529" y="2060435"/>
                  <a:pt x="3421130" y="1995262"/>
                </a:cubicBezTo>
                <a:cubicBezTo>
                  <a:pt x="3419540" y="1986996"/>
                  <a:pt x="3416361" y="1979048"/>
                  <a:pt x="3413499" y="1971100"/>
                </a:cubicBezTo>
                <a:cubicBezTo>
                  <a:pt x="3394743" y="1921186"/>
                  <a:pt x="3376303" y="1870955"/>
                  <a:pt x="3357228" y="1821042"/>
                </a:cubicBezTo>
                <a:cubicBezTo>
                  <a:pt x="3352141" y="1808007"/>
                  <a:pt x="3344829" y="1795926"/>
                  <a:pt x="3338471" y="1783210"/>
                </a:cubicBezTo>
                <a:cubicBezTo>
                  <a:pt x="3312719" y="1799423"/>
                  <a:pt x="3305089" y="1815319"/>
                  <a:pt x="3315581" y="1848701"/>
                </a:cubicBezTo>
                <a:cubicBezTo>
                  <a:pt x="3329887" y="1893845"/>
                  <a:pt x="3325754" y="1938354"/>
                  <a:pt x="3321303" y="1983817"/>
                </a:cubicBezTo>
                <a:cubicBezTo>
                  <a:pt x="3316852" y="2029279"/>
                  <a:pt x="3311447" y="2074424"/>
                  <a:pt x="3310494" y="2119886"/>
                </a:cubicBezTo>
                <a:cubicBezTo>
                  <a:pt x="3307950" y="2225117"/>
                  <a:pt x="3307315" y="2330667"/>
                  <a:pt x="3307315" y="2436216"/>
                </a:cubicBezTo>
                <a:cubicBezTo>
                  <a:pt x="3307315" y="2454655"/>
                  <a:pt x="3312084" y="2474048"/>
                  <a:pt x="3318124" y="2491852"/>
                </a:cubicBezTo>
                <a:cubicBezTo>
                  <a:pt x="3330523" y="2527459"/>
                  <a:pt x="3321303" y="2545898"/>
                  <a:pt x="3284742" y="2552256"/>
                </a:cubicBezTo>
                <a:cubicBezTo>
                  <a:pt x="3270754" y="2554482"/>
                  <a:pt x="3260898" y="2560840"/>
                  <a:pt x="3258355" y="2575464"/>
                </a:cubicBezTo>
                <a:cubicBezTo>
                  <a:pt x="3255494" y="2592632"/>
                  <a:pt x="3251679" y="2609800"/>
                  <a:pt x="3250407" y="2626967"/>
                </a:cubicBezTo>
                <a:cubicBezTo>
                  <a:pt x="3247228" y="2665436"/>
                  <a:pt x="3229742" y="2692777"/>
                  <a:pt x="3197632" y="2694366"/>
                </a:cubicBezTo>
                <a:cubicBezTo>
                  <a:pt x="3144858" y="2696910"/>
                  <a:pt x="3091765" y="2695320"/>
                  <a:pt x="3038991" y="2693730"/>
                </a:cubicBezTo>
                <a:cubicBezTo>
                  <a:pt x="3020869" y="2693095"/>
                  <a:pt x="3016418" y="2679742"/>
                  <a:pt x="3026910" y="2664482"/>
                </a:cubicBezTo>
                <a:cubicBezTo>
                  <a:pt x="3029771" y="2660031"/>
                  <a:pt x="3033586" y="2656534"/>
                  <a:pt x="3037401" y="2652401"/>
                </a:cubicBezTo>
                <a:cubicBezTo>
                  <a:pt x="3062835" y="2624742"/>
                  <a:pt x="3089222" y="2597719"/>
                  <a:pt x="3113384" y="2569106"/>
                </a:cubicBezTo>
                <a:cubicBezTo>
                  <a:pt x="3137864" y="2540175"/>
                  <a:pt x="3152488" y="2506476"/>
                  <a:pt x="3156939" y="2468644"/>
                </a:cubicBezTo>
                <a:cubicBezTo>
                  <a:pt x="3160754" y="2434944"/>
                  <a:pt x="3164887" y="2401245"/>
                  <a:pt x="3169020" y="2367863"/>
                </a:cubicBezTo>
                <a:cubicBezTo>
                  <a:pt x="3177921" y="2293470"/>
                  <a:pt x="3180147" y="2219077"/>
                  <a:pt x="3163933" y="2145002"/>
                </a:cubicBezTo>
                <a:cubicBezTo>
                  <a:pt x="3158210" y="2118932"/>
                  <a:pt x="3153124" y="2091273"/>
                  <a:pt x="3154395" y="2064886"/>
                </a:cubicBezTo>
                <a:cubicBezTo>
                  <a:pt x="3157257" y="2001938"/>
                  <a:pt x="3162979" y="1939308"/>
                  <a:pt x="3170609" y="1876678"/>
                </a:cubicBezTo>
                <a:cubicBezTo>
                  <a:pt x="3173788" y="1849019"/>
                  <a:pt x="3169656" y="1823585"/>
                  <a:pt x="3164569" y="1793701"/>
                </a:cubicBezTo>
                <a:cubicBezTo>
                  <a:pt x="3153442" y="1812140"/>
                  <a:pt x="3144222" y="1828036"/>
                  <a:pt x="3135002" y="1843932"/>
                </a:cubicBezTo>
                <a:cubicBezTo>
                  <a:pt x="3116881" y="1873499"/>
                  <a:pt x="3096852" y="1901475"/>
                  <a:pt x="3066968" y="1920233"/>
                </a:cubicBezTo>
                <a:cubicBezTo>
                  <a:pt x="3047257" y="1932314"/>
                  <a:pt x="3041534" y="1949481"/>
                  <a:pt x="3039944" y="1972054"/>
                </a:cubicBezTo>
                <a:cubicBezTo>
                  <a:pt x="3038037" y="2001938"/>
                  <a:pt x="3031043" y="2031187"/>
                  <a:pt x="3025002" y="2060753"/>
                </a:cubicBezTo>
                <a:cubicBezTo>
                  <a:pt x="3024049" y="2065840"/>
                  <a:pt x="3016418" y="2074106"/>
                  <a:pt x="3014193" y="2073470"/>
                </a:cubicBezTo>
                <a:cubicBezTo>
                  <a:pt x="3007517" y="2071244"/>
                  <a:pt x="2999887" y="2066476"/>
                  <a:pt x="2996389" y="2060753"/>
                </a:cubicBezTo>
                <a:cubicBezTo>
                  <a:pt x="2992892" y="2055031"/>
                  <a:pt x="2993210" y="2046447"/>
                  <a:pt x="2993210" y="2039135"/>
                </a:cubicBezTo>
                <a:cubicBezTo>
                  <a:pt x="2992892" y="2009886"/>
                  <a:pt x="2993210" y="1980320"/>
                  <a:pt x="2993210" y="1951071"/>
                </a:cubicBezTo>
                <a:cubicBezTo>
                  <a:pt x="2976043" y="1959019"/>
                  <a:pt x="2969684" y="1973643"/>
                  <a:pt x="2971592" y="1998759"/>
                </a:cubicBezTo>
                <a:cubicBezTo>
                  <a:pt x="2973181" y="2019741"/>
                  <a:pt x="2973499" y="2041042"/>
                  <a:pt x="2973499" y="2062025"/>
                </a:cubicBezTo>
                <a:cubicBezTo>
                  <a:pt x="2973499" y="2065840"/>
                  <a:pt x="2969684" y="2072516"/>
                  <a:pt x="2966505" y="2073470"/>
                </a:cubicBezTo>
                <a:cubicBezTo>
                  <a:pt x="2945522" y="2079192"/>
                  <a:pt x="2927401" y="2064568"/>
                  <a:pt x="2926765" y="2042632"/>
                </a:cubicBezTo>
                <a:cubicBezTo>
                  <a:pt x="2926447" y="2019741"/>
                  <a:pt x="2927083" y="1997169"/>
                  <a:pt x="2926129" y="1974279"/>
                </a:cubicBezTo>
                <a:cubicBezTo>
                  <a:pt x="2925175" y="1955522"/>
                  <a:pt x="2913730" y="1942487"/>
                  <a:pt x="2900060" y="1943759"/>
                </a:cubicBezTo>
                <a:cubicBezTo>
                  <a:pt x="2880985" y="1945984"/>
                  <a:pt x="2883528" y="1961562"/>
                  <a:pt x="2883210" y="1974279"/>
                </a:cubicBezTo>
                <a:cubicBezTo>
                  <a:pt x="2882574" y="2000030"/>
                  <a:pt x="2882892" y="2026100"/>
                  <a:pt x="2882892" y="2051216"/>
                </a:cubicBezTo>
                <a:cubicBezTo>
                  <a:pt x="2853962" y="2060117"/>
                  <a:pt x="2843470" y="2052805"/>
                  <a:pt x="2843470" y="2026100"/>
                </a:cubicBezTo>
                <a:cubicBezTo>
                  <a:pt x="2843470" y="1999077"/>
                  <a:pt x="2843470" y="1972372"/>
                  <a:pt x="2843470" y="1945348"/>
                </a:cubicBezTo>
                <a:cubicBezTo>
                  <a:pt x="2830118" y="1941851"/>
                  <a:pt x="2825667" y="1946938"/>
                  <a:pt x="2825667" y="1958701"/>
                </a:cubicBezTo>
                <a:cubicBezTo>
                  <a:pt x="2825667" y="1979366"/>
                  <a:pt x="2825349" y="2000030"/>
                  <a:pt x="2824077" y="2020695"/>
                </a:cubicBezTo>
                <a:cubicBezTo>
                  <a:pt x="2823759" y="2026736"/>
                  <a:pt x="2819308" y="2037545"/>
                  <a:pt x="2817719" y="2037227"/>
                </a:cubicBezTo>
                <a:cubicBezTo>
                  <a:pt x="2810089" y="2036273"/>
                  <a:pt x="2798962" y="2034366"/>
                  <a:pt x="2796100" y="2029279"/>
                </a:cubicBezTo>
                <a:cubicBezTo>
                  <a:pt x="2791014" y="2020377"/>
                  <a:pt x="2788470" y="2007978"/>
                  <a:pt x="2789742" y="1997805"/>
                </a:cubicBezTo>
                <a:cubicBezTo>
                  <a:pt x="2793875" y="1960290"/>
                  <a:pt x="2779251" y="1932632"/>
                  <a:pt x="2748730" y="1912603"/>
                </a:cubicBezTo>
                <a:cubicBezTo>
                  <a:pt x="2712170" y="1888759"/>
                  <a:pt x="2677834" y="1863007"/>
                  <a:pt x="2654944" y="1823903"/>
                </a:cubicBezTo>
                <a:cubicBezTo>
                  <a:pt x="2645089" y="1807054"/>
                  <a:pt x="2630464" y="1804828"/>
                  <a:pt x="2611707" y="1811504"/>
                </a:cubicBezTo>
                <a:cubicBezTo>
                  <a:pt x="2599308" y="1815955"/>
                  <a:pt x="2587545" y="1821996"/>
                  <a:pt x="2575146" y="1826764"/>
                </a:cubicBezTo>
                <a:cubicBezTo>
                  <a:pt x="2481996" y="1863007"/>
                  <a:pt x="2385667" y="1864279"/>
                  <a:pt x="2288701" y="1850926"/>
                </a:cubicBezTo>
                <a:cubicBezTo>
                  <a:pt x="2203817" y="1839163"/>
                  <a:pt x="2119568" y="1823267"/>
                  <a:pt x="2034684" y="1809915"/>
                </a:cubicBezTo>
                <a:cubicBezTo>
                  <a:pt x="1967603" y="1799423"/>
                  <a:pt x="1902747" y="1783845"/>
                  <a:pt x="1846157" y="1743787"/>
                </a:cubicBezTo>
                <a:cubicBezTo>
                  <a:pt x="1837574" y="1737747"/>
                  <a:pt x="1825175" y="1735522"/>
                  <a:pt x="1814683" y="1735204"/>
                </a:cubicBezTo>
                <a:cubicBezTo>
                  <a:pt x="1773990" y="1733296"/>
                  <a:pt x="1741244" y="1760001"/>
                  <a:pt x="1727891" y="1805146"/>
                </a:cubicBezTo>
                <a:cubicBezTo>
                  <a:pt x="1691649" y="1926273"/>
                  <a:pt x="1656042" y="2047718"/>
                  <a:pt x="1619481" y="2168846"/>
                </a:cubicBezTo>
                <a:cubicBezTo>
                  <a:pt x="1604221" y="2219395"/>
                  <a:pt x="1587371" y="2269626"/>
                  <a:pt x="1571793" y="2320175"/>
                </a:cubicBezTo>
                <a:cubicBezTo>
                  <a:pt x="1545088" y="2406967"/>
                  <a:pt x="1548267" y="2495667"/>
                  <a:pt x="1553990" y="2584684"/>
                </a:cubicBezTo>
                <a:cubicBezTo>
                  <a:pt x="1557169" y="2635869"/>
                  <a:pt x="1562573" y="2685782"/>
                  <a:pt x="1590232" y="2730927"/>
                </a:cubicBezTo>
                <a:cubicBezTo>
                  <a:pt x="1601995" y="2750002"/>
                  <a:pt x="1583874" y="2779569"/>
                  <a:pt x="1561620" y="2783702"/>
                </a:cubicBezTo>
                <a:cubicBezTo>
                  <a:pt x="1545406" y="2786563"/>
                  <a:pt x="1537776" y="2780522"/>
                  <a:pt x="1537458" y="2763355"/>
                </a:cubicBezTo>
                <a:cubicBezTo>
                  <a:pt x="1537458" y="2754771"/>
                  <a:pt x="1538412" y="2746187"/>
                  <a:pt x="1539047" y="2736968"/>
                </a:cubicBezTo>
                <a:cubicBezTo>
                  <a:pt x="1515521" y="2746505"/>
                  <a:pt x="1503440" y="2767806"/>
                  <a:pt x="1509799" y="2790696"/>
                </a:cubicBezTo>
                <a:cubicBezTo>
                  <a:pt x="1513932" y="2805320"/>
                  <a:pt x="1520926" y="2819309"/>
                  <a:pt x="1526649" y="2833297"/>
                </a:cubicBezTo>
                <a:cubicBezTo>
                  <a:pt x="1549857" y="2888615"/>
                  <a:pt x="1512024" y="2960783"/>
                  <a:pt x="1450348" y="2959511"/>
                </a:cubicBezTo>
                <a:cubicBezTo>
                  <a:pt x="1444943" y="2960465"/>
                  <a:pt x="1441128" y="2962054"/>
                  <a:pt x="1436995" y="2963008"/>
                </a:cubicBezTo>
                <a:close/>
              </a:path>
            </a:pathLst>
          </a:custGeom>
          <a:solidFill>
            <a:srgbClr val="B85F0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5" name="Google Shape;785;p19"/>
          <p:cNvSpPr/>
          <p:nvPr/>
        </p:nvSpPr>
        <p:spPr>
          <a:xfrm>
            <a:off x="1122762" y="5145885"/>
            <a:ext cx="731713" cy="867182"/>
          </a:xfrm>
          <a:custGeom>
            <a:avLst/>
            <a:gdLst/>
            <a:ahLst/>
            <a:cxnLst/>
            <a:rect l="l" t="t" r="r" b="b"/>
            <a:pathLst>
              <a:path w="5780716" h="6850958" extrusionOk="0">
                <a:moveTo>
                  <a:pt x="0" y="3201574"/>
                </a:moveTo>
                <a:cubicBezTo>
                  <a:pt x="0" y="3191012"/>
                  <a:pt x="0" y="3180450"/>
                  <a:pt x="0" y="3169185"/>
                </a:cubicBezTo>
                <a:cubicBezTo>
                  <a:pt x="24644" y="3151582"/>
                  <a:pt x="47175" y="3127642"/>
                  <a:pt x="75339" y="3117785"/>
                </a:cubicBezTo>
                <a:cubicBezTo>
                  <a:pt x="114065" y="3104407"/>
                  <a:pt x="157016" y="3098070"/>
                  <a:pt x="197854" y="3094549"/>
                </a:cubicBezTo>
                <a:cubicBezTo>
                  <a:pt x="238692" y="3091029"/>
                  <a:pt x="280235" y="3093845"/>
                  <a:pt x="326001" y="3093845"/>
                </a:cubicBezTo>
                <a:cubicBezTo>
                  <a:pt x="317552" y="3081875"/>
                  <a:pt x="312623" y="3075539"/>
                  <a:pt x="307695" y="3067793"/>
                </a:cubicBezTo>
                <a:cubicBezTo>
                  <a:pt x="227427" y="2943871"/>
                  <a:pt x="143638" y="2821356"/>
                  <a:pt x="67594" y="2694617"/>
                </a:cubicBezTo>
                <a:cubicBezTo>
                  <a:pt x="39430" y="2647442"/>
                  <a:pt x="26052" y="2591113"/>
                  <a:pt x="9153" y="2537601"/>
                </a:cubicBezTo>
                <a:cubicBezTo>
                  <a:pt x="1408" y="2512957"/>
                  <a:pt x="7041" y="2486201"/>
                  <a:pt x="28868" y="2469303"/>
                </a:cubicBezTo>
                <a:cubicBezTo>
                  <a:pt x="51400" y="2452404"/>
                  <a:pt x="76044" y="2459445"/>
                  <a:pt x="99279" y="2471415"/>
                </a:cubicBezTo>
                <a:cubicBezTo>
                  <a:pt x="109841" y="2476344"/>
                  <a:pt x="120402" y="2481976"/>
                  <a:pt x="129556" y="2489017"/>
                </a:cubicBezTo>
                <a:cubicBezTo>
                  <a:pt x="161240" y="2513661"/>
                  <a:pt x="193629" y="2537601"/>
                  <a:pt x="223202" y="2565061"/>
                </a:cubicBezTo>
                <a:cubicBezTo>
                  <a:pt x="272489" y="2610828"/>
                  <a:pt x="319665" y="2658707"/>
                  <a:pt x="373177" y="2711515"/>
                </a:cubicBezTo>
                <a:cubicBezTo>
                  <a:pt x="367544" y="2701658"/>
                  <a:pt x="365431" y="2697433"/>
                  <a:pt x="362615" y="2693208"/>
                </a:cubicBezTo>
                <a:cubicBezTo>
                  <a:pt x="319665" y="2624206"/>
                  <a:pt x="275306" y="2555908"/>
                  <a:pt x="233763" y="2486201"/>
                </a:cubicBezTo>
                <a:cubicBezTo>
                  <a:pt x="166169" y="2372840"/>
                  <a:pt x="101391" y="2258071"/>
                  <a:pt x="54920" y="2133444"/>
                </a:cubicBezTo>
                <a:cubicBezTo>
                  <a:pt x="38726" y="2089085"/>
                  <a:pt x="24644" y="2043318"/>
                  <a:pt x="30277" y="1995439"/>
                </a:cubicBezTo>
                <a:cubicBezTo>
                  <a:pt x="35909" y="1942631"/>
                  <a:pt x="78156" y="1917987"/>
                  <a:pt x="126739" y="1936998"/>
                </a:cubicBezTo>
                <a:cubicBezTo>
                  <a:pt x="136597" y="1940518"/>
                  <a:pt x="145750" y="1946151"/>
                  <a:pt x="154904" y="1950376"/>
                </a:cubicBezTo>
                <a:cubicBezTo>
                  <a:pt x="173210" y="1927140"/>
                  <a:pt x="192925" y="1908129"/>
                  <a:pt x="223202" y="1918691"/>
                </a:cubicBezTo>
                <a:cubicBezTo>
                  <a:pt x="247141" y="1927140"/>
                  <a:pt x="269673" y="1940518"/>
                  <a:pt x="293613" y="1953192"/>
                </a:cubicBezTo>
                <a:cubicBezTo>
                  <a:pt x="290092" y="1945447"/>
                  <a:pt x="287276" y="1938406"/>
                  <a:pt x="284459" y="1930661"/>
                </a:cubicBezTo>
                <a:cubicBezTo>
                  <a:pt x="247141" y="1825045"/>
                  <a:pt x="207712" y="1720133"/>
                  <a:pt x="173914" y="1613109"/>
                </a:cubicBezTo>
                <a:cubicBezTo>
                  <a:pt x="160536" y="1570862"/>
                  <a:pt x="155608" y="1523687"/>
                  <a:pt x="154904" y="1479328"/>
                </a:cubicBezTo>
                <a:cubicBezTo>
                  <a:pt x="154199" y="1425112"/>
                  <a:pt x="195742" y="1403285"/>
                  <a:pt x="242213" y="1430745"/>
                </a:cubicBezTo>
                <a:cubicBezTo>
                  <a:pt x="259111" y="1440602"/>
                  <a:pt x="276010" y="1452572"/>
                  <a:pt x="287980" y="1466655"/>
                </a:cubicBezTo>
                <a:cubicBezTo>
                  <a:pt x="333747" y="1520167"/>
                  <a:pt x="378105" y="1575087"/>
                  <a:pt x="421760" y="1630007"/>
                </a:cubicBezTo>
                <a:cubicBezTo>
                  <a:pt x="444291" y="1658876"/>
                  <a:pt x="464006" y="1689856"/>
                  <a:pt x="484426" y="1720133"/>
                </a:cubicBezTo>
                <a:cubicBezTo>
                  <a:pt x="485130" y="1713796"/>
                  <a:pt x="483017" y="1708867"/>
                  <a:pt x="481609" y="1703938"/>
                </a:cubicBezTo>
                <a:cubicBezTo>
                  <a:pt x="452037" y="1618742"/>
                  <a:pt x="420352" y="1534953"/>
                  <a:pt x="393596" y="1449052"/>
                </a:cubicBezTo>
                <a:cubicBezTo>
                  <a:pt x="376697" y="1394836"/>
                  <a:pt x="367544" y="1338507"/>
                  <a:pt x="378105" y="1280066"/>
                </a:cubicBezTo>
                <a:cubicBezTo>
                  <a:pt x="390075" y="1215288"/>
                  <a:pt x="446404" y="1186420"/>
                  <a:pt x="503436" y="1217401"/>
                </a:cubicBezTo>
                <a:cubicBezTo>
                  <a:pt x="515406" y="1223738"/>
                  <a:pt x="527376" y="1230779"/>
                  <a:pt x="536529" y="1239228"/>
                </a:cubicBezTo>
                <a:cubicBezTo>
                  <a:pt x="571031" y="1272321"/>
                  <a:pt x="604828" y="1306118"/>
                  <a:pt x="644258" y="1345548"/>
                </a:cubicBezTo>
                <a:cubicBezTo>
                  <a:pt x="638625" y="1331466"/>
                  <a:pt x="636513" y="1323721"/>
                  <a:pt x="633696" y="1316680"/>
                </a:cubicBezTo>
                <a:cubicBezTo>
                  <a:pt x="610461" y="1261759"/>
                  <a:pt x="584409" y="1207543"/>
                  <a:pt x="565398" y="1151215"/>
                </a:cubicBezTo>
                <a:cubicBezTo>
                  <a:pt x="546387" y="1095590"/>
                  <a:pt x="529488" y="1039262"/>
                  <a:pt x="520335" y="981525"/>
                </a:cubicBezTo>
                <a:cubicBezTo>
                  <a:pt x="510477" y="916747"/>
                  <a:pt x="540754" y="881542"/>
                  <a:pt x="621022" y="888583"/>
                </a:cubicBezTo>
                <a:cubicBezTo>
                  <a:pt x="657636" y="891399"/>
                  <a:pt x="689321" y="911114"/>
                  <a:pt x="713964" y="937166"/>
                </a:cubicBezTo>
                <a:cubicBezTo>
                  <a:pt x="739312" y="963218"/>
                  <a:pt x="763956" y="990678"/>
                  <a:pt x="785079" y="1020251"/>
                </a:cubicBezTo>
                <a:cubicBezTo>
                  <a:pt x="866051" y="1135020"/>
                  <a:pt x="920972" y="1264576"/>
                  <a:pt x="979413" y="1392019"/>
                </a:cubicBezTo>
                <a:cubicBezTo>
                  <a:pt x="1073059" y="1596210"/>
                  <a:pt x="1162480" y="1801809"/>
                  <a:pt x="1259647" y="2004592"/>
                </a:cubicBezTo>
                <a:cubicBezTo>
                  <a:pt x="1330058" y="2151750"/>
                  <a:pt x="1415959" y="2291164"/>
                  <a:pt x="1525800" y="2414382"/>
                </a:cubicBezTo>
                <a:cubicBezTo>
                  <a:pt x="1544106" y="2434801"/>
                  <a:pt x="1565230" y="2447475"/>
                  <a:pt x="1591281" y="2450996"/>
                </a:cubicBezTo>
                <a:cubicBezTo>
                  <a:pt x="1626487" y="2456629"/>
                  <a:pt x="1661692" y="2464374"/>
                  <a:pt x="1696897" y="2465078"/>
                </a:cubicBezTo>
                <a:cubicBezTo>
                  <a:pt x="1751114" y="2466486"/>
                  <a:pt x="1808146" y="2472823"/>
                  <a:pt x="1858842" y="2460149"/>
                </a:cubicBezTo>
                <a:cubicBezTo>
                  <a:pt x="1958825" y="2434801"/>
                  <a:pt x="2058808" y="2420015"/>
                  <a:pt x="2160904" y="2426352"/>
                </a:cubicBezTo>
                <a:cubicBezTo>
                  <a:pt x="2312287" y="2435506"/>
                  <a:pt x="2463670" y="2448179"/>
                  <a:pt x="2615053" y="2460149"/>
                </a:cubicBezTo>
                <a:cubicBezTo>
                  <a:pt x="2684759" y="2465782"/>
                  <a:pt x="2752354" y="2462966"/>
                  <a:pt x="2816427" y="2431985"/>
                </a:cubicBezTo>
                <a:cubicBezTo>
                  <a:pt x="2863603" y="2409454"/>
                  <a:pt x="2912186" y="2388330"/>
                  <a:pt x="2957249" y="2361574"/>
                </a:cubicBezTo>
                <a:cubicBezTo>
                  <a:pt x="3062161" y="2298909"/>
                  <a:pt x="3165664" y="2233427"/>
                  <a:pt x="3269168" y="2168649"/>
                </a:cubicBezTo>
                <a:cubicBezTo>
                  <a:pt x="3291699" y="2154567"/>
                  <a:pt x="3314231" y="2151750"/>
                  <a:pt x="3340283" y="2157383"/>
                </a:cubicBezTo>
                <a:cubicBezTo>
                  <a:pt x="3359294" y="2161608"/>
                  <a:pt x="3381825" y="2162312"/>
                  <a:pt x="3400836" y="2157383"/>
                </a:cubicBezTo>
                <a:cubicBezTo>
                  <a:pt x="3440266" y="2146118"/>
                  <a:pt x="3480400" y="2134148"/>
                  <a:pt x="3514901" y="2113729"/>
                </a:cubicBezTo>
                <a:cubicBezTo>
                  <a:pt x="3574046" y="2079227"/>
                  <a:pt x="3628262" y="2037685"/>
                  <a:pt x="3685999" y="2001072"/>
                </a:cubicBezTo>
                <a:cubicBezTo>
                  <a:pt x="3779645" y="1941222"/>
                  <a:pt x="3851464" y="1864475"/>
                  <a:pt x="3890190" y="1758155"/>
                </a:cubicBezTo>
                <a:cubicBezTo>
                  <a:pt x="3946519" y="1605364"/>
                  <a:pt x="4009184" y="1454685"/>
                  <a:pt x="4064809" y="1301189"/>
                </a:cubicBezTo>
                <a:cubicBezTo>
                  <a:pt x="4139444" y="1096998"/>
                  <a:pt x="4258438" y="928717"/>
                  <a:pt x="4438690" y="804794"/>
                </a:cubicBezTo>
                <a:cubicBezTo>
                  <a:pt x="4511213" y="754802"/>
                  <a:pt x="4587256" y="709036"/>
                  <a:pt x="4658371" y="656932"/>
                </a:cubicBezTo>
                <a:cubicBezTo>
                  <a:pt x="4712587" y="617502"/>
                  <a:pt x="4771732" y="594266"/>
                  <a:pt x="4836510" y="583705"/>
                </a:cubicBezTo>
                <a:cubicBezTo>
                  <a:pt x="4869603" y="578072"/>
                  <a:pt x="4902696" y="573143"/>
                  <a:pt x="4937197" y="568214"/>
                </a:cubicBezTo>
                <a:cubicBezTo>
                  <a:pt x="4932972" y="558357"/>
                  <a:pt x="4929452" y="551316"/>
                  <a:pt x="4925931" y="543570"/>
                </a:cubicBezTo>
                <a:cubicBezTo>
                  <a:pt x="4879460" y="436546"/>
                  <a:pt x="4839326" y="326706"/>
                  <a:pt x="4818203" y="211232"/>
                </a:cubicBezTo>
                <a:cubicBezTo>
                  <a:pt x="4813274" y="185884"/>
                  <a:pt x="4816091" y="163353"/>
                  <a:pt x="4843551" y="147158"/>
                </a:cubicBezTo>
                <a:cubicBezTo>
                  <a:pt x="4897063" y="197854"/>
                  <a:pt x="4951279" y="248550"/>
                  <a:pt x="5009016" y="302062"/>
                </a:cubicBezTo>
                <a:cubicBezTo>
                  <a:pt x="5025915" y="214753"/>
                  <a:pt x="5024506" y="130964"/>
                  <a:pt x="5064640" y="52808"/>
                </a:cubicBezTo>
                <a:cubicBezTo>
                  <a:pt x="5141388" y="123923"/>
                  <a:pt x="5159695" y="221794"/>
                  <a:pt x="5198421" y="306286"/>
                </a:cubicBezTo>
                <a:cubicBezTo>
                  <a:pt x="5253341" y="204191"/>
                  <a:pt x="5308262" y="102095"/>
                  <a:pt x="5362478" y="0"/>
                </a:cubicBezTo>
                <a:cubicBezTo>
                  <a:pt x="5371631" y="0"/>
                  <a:pt x="5380080" y="0"/>
                  <a:pt x="5389234" y="0"/>
                </a:cubicBezTo>
                <a:cubicBezTo>
                  <a:pt x="5411765" y="41542"/>
                  <a:pt x="5414582" y="87309"/>
                  <a:pt x="5413173" y="132372"/>
                </a:cubicBezTo>
                <a:cubicBezTo>
                  <a:pt x="5411061" y="214753"/>
                  <a:pt x="5406837" y="297133"/>
                  <a:pt x="5404020" y="380218"/>
                </a:cubicBezTo>
                <a:cubicBezTo>
                  <a:pt x="5451899" y="312623"/>
                  <a:pt x="5484992" y="231651"/>
                  <a:pt x="5564556" y="187292"/>
                </a:cubicBezTo>
                <a:cubicBezTo>
                  <a:pt x="5597649" y="267561"/>
                  <a:pt x="5591312" y="350645"/>
                  <a:pt x="5594129" y="439363"/>
                </a:cubicBezTo>
                <a:cubicBezTo>
                  <a:pt x="5621589" y="400637"/>
                  <a:pt x="5648345" y="428097"/>
                  <a:pt x="5680734" y="430913"/>
                </a:cubicBezTo>
                <a:cubicBezTo>
                  <a:pt x="5691296" y="480201"/>
                  <a:pt x="5707490" y="530897"/>
                  <a:pt x="5712419" y="582296"/>
                </a:cubicBezTo>
                <a:cubicBezTo>
                  <a:pt x="5724389" y="722414"/>
                  <a:pt x="5706786" y="854082"/>
                  <a:pt x="5575822" y="942799"/>
                </a:cubicBezTo>
                <a:cubicBezTo>
                  <a:pt x="5585680" y="950544"/>
                  <a:pt x="5594129" y="957585"/>
                  <a:pt x="5603282" y="964626"/>
                </a:cubicBezTo>
                <a:cubicBezTo>
                  <a:pt x="5658907" y="1008985"/>
                  <a:pt x="5710307" y="1057568"/>
                  <a:pt x="5746216" y="1119530"/>
                </a:cubicBezTo>
                <a:cubicBezTo>
                  <a:pt x="5763818" y="1149806"/>
                  <a:pt x="5777197" y="1184308"/>
                  <a:pt x="5784238" y="1218105"/>
                </a:cubicBezTo>
                <a:cubicBezTo>
                  <a:pt x="5791279" y="1250494"/>
                  <a:pt x="5769452" y="1277954"/>
                  <a:pt x="5740583" y="1275137"/>
                </a:cubicBezTo>
                <a:cubicBezTo>
                  <a:pt x="5706786" y="1271617"/>
                  <a:pt x="5668764" y="1268096"/>
                  <a:pt x="5641304" y="1250494"/>
                </a:cubicBezTo>
                <a:cubicBezTo>
                  <a:pt x="5607507" y="1228666"/>
                  <a:pt x="5574414" y="1235003"/>
                  <a:pt x="5540617" y="1229370"/>
                </a:cubicBezTo>
                <a:cubicBezTo>
                  <a:pt x="5539913" y="1235003"/>
                  <a:pt x="5539209" y="1236412"/>
                  <a:pt x="5539209" y="1238524"/>
                </a:cubicBezTo>
                <a:cubicBezTo>
                  <a:pt x="5539913" y="1244157"/>
                  <a:pt x="5541321" y="1249085"/>
                  <a:pt x="5542025" y="1254014"/>
                </a:cubicBezTo>
                <a:cubicBezTo>
                  <a:pt x="5553291" y="1333578"/>
                  <a:pt x="5556811" y="1412438"/>
                  <a:pt x="5527943" y="1489186"/>
                </a:cubicBezTo>
                <a:cubicBezTo>
                  <a:pt x="5501187" y="1562413"/>
                  <a:pt x="5454716" y="1618742"/>
                  <a:pt x="5373039" y="1627895"/>
                </a:cubicBezTo>
                <a:cubicBezTo>
                  <a:pt x="5328681" y="1632824"/>
                  <a:pt x="5281505" y="1627895"/>
                  <a:pt x="5238555" y="1615221"/>
                </a:cubicBezTo>
                <a:cubicBezTo>
                  <a:pt x="5192084" y="1601843"/>
                  <a:pt x="5149133" y="1574383"/>
                  <a:pt x="5104775" y="1553260"/>
                </a:cubicBezTo>
                <a:cubicBezTo>
                  <a:pt x="5104775" y="1560301"/>
                  <a:pt x="5102662" y="1572271"/>
                  <a:pt x="5104775" y="1582832"/>
                </a:cubicBezTo>
                <a:cubicBezTo>
                  <a:pt x="5125194" y="1691265"/>
                  <a:pt x="5143501" y="1800401"/>
                  <a:pt x="5168144" y="1908129"/>
                </a:cubicBezTo>
                <a:cubicBezTo>
                  <a:pt x="5181522" y="1965866"/>
                  <a:pt x="5185747" y="2022899"/>
                  <a:pt x="5175185" y="2080636"/>
                </a:cubicBezTo>
                <a:cubicBezTo>
                  <a:pt x="5146317" y="2228498"/>
                  <a:pt x="5113928" y="2374952"/>
                  <a:pt x="5083651" y="2522815"/>
                </a:cubicBezTo>
                <a:cubicBezTo>
                  <a:pt x="5075202" y="2564357"/>
                  <a:pt x="5053375" y="2604491"/>
                  <a:pt x="5067457" y="2648146"/>
                </a:cubicBezTo>
                <a:cubicBezTo>
                  <a:pt x="5078019" y="2679830"/>
                  <a:pt x="5093509" y="2710107"/>
                  <a:pt x="5107591" y="2741088"/>
                </a:cubicBezTo>
                <a:cubicBezTo>
                  <a:pt x="5123786" y="2778405"/>
                  <a:pt x="5137163" y="2815019"/>
                  <a:pt x="5122377" y="2856561"/>
                </a:cubicBezTo>
                <a:cubicBezTo>
                  <a:pt x="5113928" y="2880501"/>
                  <a:pt x="5110407" y="2906553"/>
                  <a:pt x="5110407" y="2931901"/>
                </a:cubicBezTo>
                <a:cubicBezTo>
                  <a:pt x="5109703" y="3074130"/>
                  <a:pt x="5094213" y="3214952"/>
                  <a:pt x="5068865" y="3355069"/>
                </a:cubicBezTo>
                <a:cubicBezTo>
                  <a:pt x="5025211" y="3597282"/>
                  <a:pt x="4950575" y="3830341"/>
                  <a:pt x="4850592" y="4054951"/>
                </a:cubicBezTo>
                <a:cubicBezTo>
                  <a:pt x="4819611" y="4125362"/>
                  <a:pt x="4774548" y="4185915"/>
                  <a:pt x="4716812" y="4236611"/>
                </a:cubicBezTo>
                <a:cubicBezTo>
                  <a:pt x="4628094" y="4314766"/>
                  <a:pt x="4523887" y="4368279"/>
                  <a:pt x="4415454" y="4411229"/>
                </a:cubicBezTo>
                <a:cubicBezTo>
                  <a:pt x="4399260" y="4417566"/>
                  <a:pt x="4391515" y="4426016"/>
                  <a:pt x="4387994" y="4442210"/>
                </a:cubicBezTo>
                <a:cubicBezTo>
                  <a:pt x="4373207" y="4511916"/>
                  <a:pt x="4356309" y="4580919"/>
                  <a:pt x="4342227" y="4651330"/>
                </a:cubicBezTo>
                <a:cubicBezTo>
                  <a:pt x="4294348" y="4887909"/>
                  <a:pt x="4199293" y="5100550"/>
                  <a:pt x="4033828" y="5279393"/>
                </a:cubicBezTo>
                <a:cubicBezTo>
                  <a:pt x="4011297" y="5303332"/>
                  <a:pt x="3987357" y="5327272"/>
                  <a:pt x="3969050" y="5354028"/>
                </a:cubicBezTo>
                <a:cubicBezTo>
                  <a:pt x="3922579" y="5421622"/>
                  <a:pt x="3882445" y="5493441"/>
                  <a:pt x="3832453" y="5558219"/>
                </a:cubicBezTo>
                <a:cubicBezTo>
                  <a:pt x="3774717" y="5632150"/>
                  <a:pt x="3721909" y="5715235"/>
                  <a:pt x="3622630" y="5744808"/>
                </a:cubicBezTo>
                <a:cubicBezTo>
                  <a:pt x="3632487" y="5765931"/>
                  <a:pt x="3642345" y="5787054"/>
                  <a:pt x="3652202" y="5807473"/>
                </a:cubicBezTo>
                <a:cubicBezTo>
                  <a:pt x="3758522" y="6024338"/>
                  <a:pt x="3876108" y="6234162"/>
                  <a:pt x="4020450" y="6427791"/>
                </a:cubicBezTo>
                <a:cubicBezTo>
                  <a:pt x="4033124" y="6444689"/>
                  <a:pt x="4042982" y="6446098"/>
                  <a:pt x="4061992" y="6439761"/>
                </a:cubicBezTo>
                <a:cubicBezTo>
                  <a:pt x="4130995" y="6415821"/>
                  <a:pt x="4200701" y="6393290"/>
                  <a:pt x="4270408" y="6373575"/>
                </a:cubicBezTo>
                <a:cubicBezTo>
                  <a:pt x="4357717" y="6348931"/>
                  <a:pt x="4442914" y="6366534"/>
                  <a:pt x="4528815" y="6385545"/>
                </a:cubicBezTo>
                <a:cubicBezTo>
                  <a:pt x="4528815" y="6399627"/>
                  <a:pt x="4528815" y="6410892"/>
                  <a:pt x="4528815" y="6423566"/>
                </a:cubicBezTo>
                <a:cubicBezTo>
                  <a:pt x="4467558" y="6434128"/>
                  <a:pt x="4407005" y="6444689"/>
                  <a:pt x="4347156" y="6454547"/>
                </a:cubicBezTo>
                <a:cubicBezTo>
                  <a:pt x="4347860" y="6456659"/>
                  <a:pt x="4347860" y="6459476"/>
                  <a:pt x="4348564" y="6461588"/>
                </a:cubicBezTo>
                <a:cubicBezTo>
                  <a:pt x="4383769" y="6456659"/>
                  <a:pt x="4418974" y="6451730"/>
                  <a:pt x="4454180" y="6447506"/>
                </a:cubicBezTo>
                <a:cubicBezTo>
                  <a:pt x="4539377" y="6438353"/>
                  <a:pt x="4624574" y="6429903"/>
                  <a:pt x="4709771" y="6422158"/>
                </a:cubicBezTo>
                <a:cubicBezTo>
                  <a:pt x="4725965" y="6420750"/>
                  <a:pt x="4743568" y="6427791"/>
                  <a:pt x="4759762" y="6430607"/>
                </a:cubicBezTo>
                <a:cubicBezTo>
                  <a:pt x="4761171" y="6434128"/>
                  <a:pt x="4761875" y="6438353"/>
                  <a:pt x="4763283" y="6441873"/>
                </a:cubicBezTo>
                <a:cubicBezTo>
                  <a:pt x="4751313" y="6452435"/>
                  <a:pt x="4740751" y="6465813"/>
                  <a:pt x="4727374" y="6472150"/>
                </a:cubicBezTo>
                <a:cubicBezTo>
                  <a:pt x="4665412" y="6501722"/>
                  <a:pt x="4602747" y="6528478"/>
                  <a:pt x="4540081" y="6556643"/>
                </a:cubicBezTo>
                <a:cubicBezTo>
                  <a:pt x="4480936" y="6583399"/>
                  <a:pt x="4421791" y="6609451"/>
                  <a:pt x="4359830" y="6637615"/>
                </a:cubicBezTo>
                <a:cubicBezTo>
                  <a:pt x="4412638" y="6667187"/>
                  <a:pt x="4476007" y="6658738"/>
                  <a:pt x="4518254" y="6703097"/>
                </a:cubicBezTo>
                <a:cubicBezTo>
                  <a:pt x="4557684" y="6744639"/>
                  <a:pt x="4597114" y="6784773"/>
                  <a:pt x="4635840" y="6824907"/>
                </a:cubicBezTo>
                <a:cubicBezTo>
                  <a:pt x="4615420" y="6861521"/>
                  <a:pt x="4615420" y="6860817"/>
                  <a:pt x="4583736" y="6847439"/>
                </a:cubicBezTo>
                <a:cubicBezTo>
                  <a:pt x="4527407" y="6823499"/>
                  <a:pt x="4471782" y="6790406"/>
                  <a:pt x="4413342" y="6779844"/>
                </a:cubicBezTo>
                <a:cubicBezTo>
                  <a:pt x="4292235" y="6758017"/>
                  <a:pt x="4169721" y="6747455"/>
                  <a:pt x="4047206" y="6733373"/>
                </a:cubicBezTo>
                <a:cubicBezTo>
                  <a:pt x="3991582" y="6727036"/>
                  <a:pt x="3932437" y="6731965"/>
                  <a:pt x="3897231" y="6674932"/>
                </a:cubicBezTo>
                <a:cubicBezTo>
                  <a:pt x="3882445" y="6651697"/>
                  <a:pt x="3862026" y="6644656"/>
                  <a:pt x="3837382" y="6643248"/>
                </a:cubicBezTo>
                <a:cubicBezTo>
                  <a:pt x="3807810" y="6641839"/>
                  <a:pt x="3778237" y="6639023"/>
                  <a:pt x="3749369" y="6638319"/>
                </a:cubicBezTo>
                <a:cubicBezTo>
                  <a:pt x="3735991" y="6638319"/>
                  <a:pt x="3716980" y="6638319"/>
                  <a:pt x="3709235" y="6646768"/>
                </a:cubicBezTo>
                <a:cubicBezTo>
                  <a:pt x="3662059" y="6693943"/>
                  <a:pt x="3600098" y="6697464"/>
                  <a:pt x="3533912" y="6716475"/>
                </a:cubicBezTo>
                <a:cubicBezTo>
                  <a:pt x="3556444" y="6672820"/>
                  <a:pt x="3574046" y="6634798"/>
                  <a:pt x="3595874" y="6600297"/>
                </a:cubicBezTo>
                <a:cubicBezTo>
                  <a:pt x="3606435" y="6583399"/>
                  <a:pt x="3623334" y="6565796"/>
                  <a:pt x="3640936" y="6558051"/>
                </a:cubicBezTo>
                <a:cubicBezTo>
                  <a:pt x="3683183" y="6538336"/>
                  <a:pt x="3728246" y="6523549"/>
                  <a:pt x="3772604" y="6506651"/>
                </a:cubicBezTo>
                <a:cubicBezTo>
                  <a:pt x="3706419" y="6396106"/>
                  <a:pt x="3639528" y="6284858"/>
                  <a:pt x="3575454" y="6177129"/>
                </a:cubicBezTo>
                <a:cubicBezTo>
                  <a:pt x="3559964" y="6184874"/>
                  <a:pt x="3545178" y="6196140"/>
                  <a:pt x="3528984" y="6199660"/>
                </a:cubicBezTo>
                <a:cubicBezTo>
                  <a:pt x="3470543" y="6212334"/>
                  <a:pt x="3412102" y="6222896"/>
                  <a:pt x="3353661" y="6234162"/>
                </a:cubicBezTo>
                <a:cubicBezTo>
                  <a:pt x="3281842" y="6248244"/>
                  <a:pt x="3210727" y="6262326"/>
                  <a:pt x="3136092" y="6276408"/>
                </a:cubicBezTo>
                <a:cubicBezTo>
                  <a:pt x="3180451" y="6317950"/>
                  <a:pt x="3245228" y="6323583"/>
                  <a:pt x="3276209" y="6377095"/>
                </a:cubicBezTo>
                <a:cubicBezTo>
                  <a:pt x="3305077" y="6426383"/>
                  <a:pt x="3334650" y="6474966"/>
                  <a:pt x="3364222" y="6524254"/>
                </a:cubicBezTo>
                <a:cubicBezTo>
                  <a:pt x="3351549" y="6534815"/>
                  <a:pt x="3342395" y="6542560"/>
                  <a:pt x="3331834" y="6551010"/>
                </a:cubicBezTo>
                <a:cubicBezTo>
                  <a:pt x="3309302" y="6533407"/>
                  <a:pt x="3288179" y="6515100"/>
                  <a:pt x="3265647" y="6500314"/>
                </a:cubicBezTo>
                <a:cubicBezTo>
                  <a:pt x="3223401" y="6472150"/>
                  <a:pt x="3183267" y="6439057"/>
                  <a:pt x="3136796" y="6420046"/>
                </a:cubicBezTo>
                <a:cubicBezTo>
                  <a:pt x="3041742" y="6379912"/>
                  <a:pt x="2943871" y="6346819"/>
                  <a:pt x="2846704" y="6311613"/>
                </a:cubicBezTo>
                <a:cubicBezTo>
                  <a:pt x="2774181" y="6285561"/>
                  <a:pt x="2702362" y="6260214"/>
                  <a:pt x="2622798" y="6277816"/>
                </a:cubicBezTo>
                <a:cubicBezTo>
                  <a:pt x="2600971" y="6282745"/>
                  <a:pt x="2582664" y="6286265"/>
                  <a:pt x="2565765" y="6305276"/>
                </a:cubicBezTo>
                <a:cubicBezTo>
                  <a:pt x="2527744" y="6348227"/>
                  <a:pt x="2472119" y="6360901"/>
                  <a:pt x="2415086" y="6384136"/>
                </a:cubicBezTo>
                <a:cubicBezTo>
                  <a:pt x="2422832" y="6361605"/>
                  <a:pt x="2429873" y="6345411"/>
                  <a:pt x="2433393" y="6329216"/>
                </a:cubicBezTo>
                <a:cubicBezTo>
                  <a:pt x="2449588" y="6248244"/>
                  <a:pt x="2498875" y="6197548"/>
                  <a:pt x="2574919" y="6170088"/>
                </a:cubicBezTo>
                <a:cubicBezTo>
                  <a:pt x="2598154" y="6161639"/>
                  <a:pt x="2619277" y="6149669"/>
                  <a:pt x="2641809" y="6139107"/>
                </a:cubicBezTo>
                <a:cubicBezTo>
                  <a:pt x="2632655" y="6115872"/>
                  <a:pt x="2624206" y="6095453"/>
                  <a:pt x="2616461" y="6075033"/>
                </a:cubicBezTo>
                <a:cubicBezTo>
                  <a:pt x="2520703" y="5820147"/>
                  <a:pt x="2447475" y="5558923"/>
                  <a:pt x="2375656" y="5296995"/>
                </a:cubicBezTo>
                <a:cubicBezTo>
                  <a:pt x="2367911" y="5269535"/>
                  <a:pt x="2365095" y="5242075"/>
                  <a:pt x="2328481" y="5235738"/>
                </a:cubicBezTo>
                <a:cubicBezTo>
                  <a:pt x="2316512" y="5233626"/>
                  <a:pt x="2305950" y="5222360"/>
                  <a:pt x="2295388" y="5213911"/>
                </a:cubicBezTo>
                <a:cubicBezTo>
                  <a:pt x="2243284" y="5173073"/>
                  <a:pt x="2191885" y="5131530"/>
                  <a:pt x="2139781" y="5091397"/>
                </a:cubicBezTo>
                <a:cubicBezTo>
                  <a:pt x="2030644" y="5007608"/>
                  <a:pt x="1918691" y="4927339"/>
                  <a:pt x="1783503" y="4890726"/>
                </a:cubicBezTo>
                <a:cubicBezTo>
                  <a:pt x="1725062" y="4875236"/>
                  <a:pt x="1679999" y="4840030"/>
                  <a:pt x="1642681" y="4793559"/>
                </a:cubicBezTo>
                <a:cubicBezTo>
                  <a:pt x="1571566" y="4704842"/>
                  <a:pt x="1530728" y="4601338"/>
                  <a:pt x="1496931" y="4495018"/>
                </a:cubicBezTo>
                <a:cubicBezTo>
                  <a:pt x="1491298" y="4476711"/>
                  <a:pt x="1482145" y="4466854"/>
                  <a:pt x="1463838" y="4459108"/>
                </a:cubicBezTo>
                <a:cubicBezTo>
                  <a:pt x="1358222" y="4413341"/>
                  <a:pt x="1253310" y="4367574"/>
                  <a:pt x="1149807" y="4317583"/>
                </a:cubicBezTo>
                <a:cubicBezTo>
                  <a:pt x="1092070" y="4290123"/>
                  <a:pt x="1037853" y="4254213"/>
                  <a:pt x="994903" y="4204926"/>
                </a:cubicBezTo>
                <a:cubicBezTo>
                  <a:pt x="910410" y="4108463"/>
                  <a:pt x="860419" y="3993694"/>
                  <a:pt x="816764" y="3874700"/>
                </a:cubicBezTo>
                <a:cubicBezTo>
                  <a:pt x="813243" y="3864138"/>
                  <a:pt x="809019" y="3853576"/>
                  <a:pt x="804794" y="3843719"/>
                </a:cubicBezTo>
                <a:cubicBezTo>
                  <a:pt x="717485" y="3864842"/>
                  <a:pt x="632992" y="3884557"/>
                  <a:pt x="544979" y="3876812"/>
                </a:cubicBezTo>
                <a:cubicBezTo>
                  <a:pt x="509773" y="3873996"/>
                  <a:pt x="476680" y="3864138"/>
                  <a:pt x="452741" y="3835270"/>
                </a:cubicBezTo>
                <a:cubicBezTo>
                  <a:pt x="430209" y="3808514"/>
                  <a:pt x="429505" y="3777533"/>
                  <a:pt x="438659" y="3747256"/>
                </a:cubicBezTo>
                <a:cubicBezTo>
                  <a:pt x="413311" y="3747256"/>
                  <a:pt x="389371" y="3747960"/>
                  <a:pt x="365431" y="3747256"/>
                </a:cubicBezTo>
                <a:cubicBezTo>
                  <a:pt x="340788" y="3746552"/>
                  <a:pt x="314736" y="3747256"/>
                  <a:pt x="290796" y="3742328"/>
                </a:cubicBezTo>
                <a:cubicBezTo>
                  <a:pt x="255591" y="3734583"/>
                  <a:pt x="218273" y="3726837"/>
                  <a:pt x="187997" y="3709939"/>
                </a:cubicBezTo>
                <a:cubicBezTo>
                  <a:pt x="144342" y="3685295"/>
                  <a:pt x="142230" y="3634599"/>
                  <a:pt x="180955" y="3602914"/>
                </a:cubicBezTo>
                <a:cubicBezTo>
                  <a:pt x="204191" y="3583904"/>
                  <a:pt x="231651" y="3570526"/>
                  <a:pt x="257703" y="3555035"/>
                </a:cubicBezTo>
                <a:cubicBezTo>
                  <a:pt x="268265" y="3548698"/>
                  <a:pt x="279530" y="3543770"/>
                  <a:pt x="285867" y="3540249"/>
                </a:cubicBezTo>
                <a:cubicBezTo>
                  <a:pt x="241509" y="3524054"/>
                  <a:pt x="192925" y="3512789"/>
                  <a:pt x="150679" y="3490257"/>
                </a:cubicBezTo>
                <a:cubicBezTo>
                  <a:pt x="96463" y="3461389"/>
                  <a:pt x="97167" y="3396611"/>
                  <a:pt x="147862" y="3361406"/>
                </a:cubicBezTo>
                <a:cubicBezTo>
                  <a:pt x="163353" y="3350844"/>
                  <a:pt x="182364" y="3340987"/>
                  <a:pt x="200670" y="3336762"/>
                </a:cubicBezTo>
                <a:cubicBezTo>
                  <a:pt x="257703" y="3325496"/>
                  <a:pt x="315440" y="3317751"/>
                  <a:pt x="367544" y="3310006"/>
                </a:cubicBezTo>
                <a:cubicBezTo>
                  <a:pt x="307695" y="3296628"/>
                  <a:pt x="240805" y="3282546"/>
                  <a:pt x="174618" y="3265647"/>
                </a:cubicBezTo>
                <a:cubicBezTo>
                  <a:pt x="117586" y="3250157"/>
                  <a:pt x="53512" y="3241004"/>
                  <a:pt x="0" y="3201574"/>
                </a:cubicBezTo>
                <a:close/>
                <a:moveTo>
                  <a:pt x="2868531" y="6020817"/>
                </a:moveTo>
                <a:cubicBezTo>
                  <a:pt x="2915002" y="6015889"/>
                  <a:pt x="2957249" y="6013072"/>
                  <a:pt x="2999495" y="6007439"/>
                </a:cubicBezTo>
                <a:cubicBezTo>
                  <a:pt x="3115673" y="5990541"/>
                  <a:pt x="3226922" y="6001806"/>
                  <a:pt x="3332538" y="6056023"/>
                </a:cubicBezTo>
                <a:cubicBezTo>
                  <a:pt x="3364927" y="6072217"/>
                  <a:pt x="3365631" y="6070809"/>
                  <a:pt x="3352253" y="6108126"/>
                </a:cubicBezTo>
                <a:cubicBezTo>
                  <a:pt x="3291699" y="6104606"/>
                  <a:pt x="3231146" y="6100381"/>
                  <a:pt x="3169889" y="6096861"/>
                </a:cubicBezTo>
                <a:cubicBezTo>
                  <a:pt x="3169889" y="6099677"/>
                  <a:pt x="3169185" y="6101790"/>
                  <a:pt x="3169185" y="6104606"/>
                </a:cubicBezTo>
                <a:cubicBezTo>
                  <a:pt x="3172705" y="6105310"/>
                  <a:pt x="3175522" y="6107423"/>
                  <a:pt x="3179042" y="6107423"/>
                </a:cubicBezTo>
                <a:cubicBezTo>
                  <a:pt x="3271985" y="6116576"/>
                  <a:pt x="3365631" y="6125025"/>
                  <a:pt x="3458573" y="6136291"/>
                </a:cubicBezTo>
                <a:cubicBezTo>
                  <a:pt x="3496595" y="6140516"/>
                  <a:pt x="3533912" y="6151077"/>
                  <a:pt x="3569118" y="6158118"/>
                </a:cubicBezTo>
                <a:cubicBezTo>
                  <a:pt x="3569822" y="6162343"/>
                  <a:pt x="3569822" y="6159526"/>
                  <a:pt x="3569118" y="6157414"/>
                </a:cubicBezTo>
                <a:cubicBezTo>
                  <a:pt x="3493074" y="6017297"/>
                  <a:pt x="3417030" y="5877180"/>
                  <a:pt x="3340283" y="5737062"/>
                </a:cubicBezTo>
                <a:cubicBezTo>
                  <a:pt x="3336058" y="5728613"/>
                  <a:pt x="3325497" y="5720164"/>
                  <a:pt x="3317047" y="5718755"/>
                </a:cubicBezTo>
                <a:cubicBezTo>
                  <a:pt x="3272689" y="5708898"/>
                  <a:pt x="3243116" y="5682846"/>
                  <a:pt x="3221289" y="5644120"/>
                </a:cubicBezTo>
                <a:cubicBezTo>
                  <a:pt x="3169185" y="5550474"/>
                  <a:pt x="3117785" y="5456828"/>
                  <a:pt x="3062865" y="5365294"/>
                </a:cubicBezTo>
                <a:cubicBezTo>
                  <a:pt x="3046670" y="5337834"/>
                  <a:pt x="3024139" y="5311077"/>
                  <a:pt x="2998087" y="5292067"/>
                </a:cubicBezTo>
                <a:cubicBezTo>
                  <a:pt x="2962882" y="5266719"/>
                  <a:pt x="2922043" y="5249821"/>
                  <a:pt x="2882613" y="5230810"/>
                </a:cubicBezTo>
                <a:cubicBezTo>
                  <a:pt x="2875572" y="5227289"/>
                  <a:pt x="2864307" y="5225881"/>
                  <a:pt x="2858674" y="5229401"/>
                </a:cubicBezTo>
                <a:cubicBezTo>
                  <a:pt x="2788263" y="5266719"/>
                  <a:pt x="2717852" y="5304741"/>
                  <a:pt x="2646033" y="5343467"/>
                </a:cubicBezTo>
                <a:cubicBezTo>
                  <a:pt x="2700954" y="5573710"/>
                  <a:pt x="2768548" y="5801840"/>
                  <a:pt x="2868531" y="6020817"/>
                </a:cubicBezTo>
                <a:close/>
              </a:path>
            </a:pathLst>
          </a:custGeom>
          <a:solidFill>
            <a:srgbClr val="B85F0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86" name="Google Shape;786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954881" y="209211"/>
            <a:ext cx="1023091" cy="722660"/>
          </a:xfrm>
          <a:prstGeom prst="rect">
            <a:avLst/>
          </a:prstGeom>
          <a:noFill/>
          <a:ln>
            <a:noFill/>
          </a:ln>
        </p:spPr>
      </p:pic>
      <p:pic>
        <p:nvPicPr>
          <p:cNvPr id="787" name="Google Shape;787;p1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553876" y="1300717"/>
            <a:ext cx="2401005" cy="1540832"/>
          </a:xfrm>
          <a:prstGeom prst="rect">
            <a:avLst/>
          </a:prstGeom>
          <a:noFill/>
          <a:ln>
            <a:noFill/>
          </a:ln>
        </p:spPr>
      </p:pic>
      <p:sp>
        <p:nvSpPr>
          <p:cNvPr id="788" name="Google Shape;788;p19"/>
          <p:cNvSpPr/>
          <p:nvPr/>
        </p:nvSpPr>
        <p:spPr>
          <a:xfrm>
            <a:off x="0" y="6432072"/>
            <a:ext cx="12192000" cy="412098"/>
          </a:xfrm>
          <a:prstGeom prst="rect">
            <a:avLst/>
          </a:prstGeom>
          <a:solidFill>
            <a:srgbClr val="B85F0B"/>
          </a:solidFill>
          <a:ln w="12700" cap="flat" cmpd="sng">
            <a:solidFill>
              <a:srgbClr val="B48E6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"/>
          <p:cNvSpPr/>
          <p:nvPr/>
        </p:nvSpPr>
        <p:spPr>
          <a:xfrm>
            <a:off x="4262386" y="2705100"/>
            <a:ext cx="1295270" cy="129527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2"/>
          <p:cNvSpPr/>
          <p:nvPr/>
        </p:nvSpPr>
        <p:spPr>
          <a:xfrm>
            <a:off x="4319222" y="2761936"/>
            <a:ext cx="1181599" cy="1181599"/>
          </a:xfrm>
          <a:prstGeom prst="ellipse">
            <a:avLst/>
          </a:prstGeom>
          <a:noFill/>
          <a:ln w="15875" cap="flat" cmpd="sng">
            <a:solidFill>
              <a:srgbClr val="F8C39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2"/>
          <p:cNvSpPr/>
          <p:nvPr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7" name="Google Shape;97;p2"/>
          <p:cNvGrpSpPr/>
          <p:nvPr/>
        </p:nvGrpSpPr>
        <p:grpSpPr>
          <a:xfrm>
            <a:off x="6952199" y="3134721"/>
            <a:ext cx="4777152" cy="1142740"/>
            <a:chOff x="4970012" y="2643325"/>
            <a:chExt cx="4777152" cy="1142740"/>
          </a:xfrm>
        </p:grpSpPr>
        <p:sp>
          <p:nvSpPr>
            <p:cNvPr id="98" name="Google Shape;98;p2"/>
            <p:cNvSpPr txBox="1"/>
            <p:nvPr/>
          </p:nvSpPr>
          <p:spPr>
            <a:xfrm>
              <a:off x="4970012" y="2643325"/>
              <a:ext cx="4777152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800" b="1">
                  <a:solidFill>
                    <a:srgbClr val="CE6A0C"/>
                  </a:solidFill>
                  <a:latin typeface="Arial"/>
                  <a:ea typeface="Arial"/>
                  <a:cs typeface="Arial"/>
                  <a:sym typeface="Arial"/>
                </a:rPr>
                <a:t>Section</a:t>
              </a:r>
              <a:r>
                <a:rPr lang="en-US" sz="4800">
                  <a:solidFill>
                    <a:srgbClr val="CE6A0C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4800" b="1">
                  <a:solidFill>
                    <a:srgbClr val="CE6A0C"/>
                  </a:solidFill>
                  <a:latin typeface="Arial"/>
                  <a:ea typeface="Arial"/>
                  <a:cs typeface="Arial"/>
                  <a:sym typeface="Arial"/>
                </a:rPr>
                <a:t>Break</a:t>
              </a:r>
              <a:endParaRPr sz="4800" b="1">
                <a:solidFill>
                  <a:srgbClr val="CE6A0C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" name="Google Shape;99;p2"/>
            <p:cNvSpPr txBox="1"/>
            <p:nvPr/>
          </p:nvSpPr>
          <p:spPr>
            <a:xfrm>
              <a:off x="4970012" y="3406409"/>
              <a:ext cx="4777096" cy="37965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67">
                  <a:solidFill>
                    <a:srgbClr val="CE6A0C"/>
                  </a:solidFill>
                  <a:latin typeface="Arial"/>
                  <a:ea typeface="Arial"/>
                  <a:cs typeface="Arial"/>
                  <a:sym typeface="Arial"/>
                </a:rPr>
                <a:t>Insert the Subtitle of Your Presentation</a:t>
              </a:r>
              <a:endParaRPr sz="1867">
                <a:solidFill>
                  <a:srgbClr val="CE6A0C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00" name="Google Shape;100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2148" y="1454054"/>
            <a:ext cx="6571628" cy="4887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005425" y="192852"/>
            <a:ext cx="1023091" cy="7226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3" name="Google Shape;793;p20"/>
          <p:cNvSpPr txBox="1"/>
          <p:nvPr/>
        </p:nvSpPr>
        <p:spPr>
          <a:xfrm>
            <a:off x="694592" y="457475"/>
            <a:ext cx="4326335" cy="16619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0" rIns="3600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We </a:t>
            </a:r>
            <a:r>
              <a:rPr lang="en-US" sz="3600">
                <a:solidFill>
                  <a:srgbClr val="938953"/>
                </a:solidFill>
                <a:latin typeface="Arial"/>
                <a:ea typeface="Arial"/>
                <a:cs typeface="Arial"/>
                <a:sym typeface="Arial"/>
              </a:rPr>
              <a:t>Create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Quality</a:t>
            </a:r>
            <a:r>
              <a:rPr lang="en-US" sz="3600">
                <a:solidFill>
                  <a:srgbClr val="938953"/>
                </a:solidFill>
                <a:latin typeface="Arial"/>
                <a:ea typeface="Arial"/>
                <a:cs typeface="Arial"/>
                <a:sym typeface="Arial"/>
              </a:rPr>
              <a:t> Professional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rgbClr val="938953"/>
                </a:solidFill>
                <a:latin typeface="Arial"/>
                <a:ea typeface="Arial"/>
                <a:cs typeface="Arial"/>
                <a:sym typeface="Arial"/>
              </a:rPr>
              <a:t>PPT</a:t>
            </a:r>
            <a:r>
              <a:rPr lang="en-US" sz="36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 Presentation</a:t>
            </a:r>
            <a:endParaRPr sz="36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4" name="Google Shape;794;p20"/>
          <p:cNvSpPr txBox="1"/>
          <p:nvPr/>
        </p:nvSpPr>
        <p:spPr>
          <a:xfrm>
            <a:off x="694592" y="2319818"/>
            <a:ext cx="3059723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Modern  PowerPoint  Presentation</a:t>
            </a:r>
            <a:endParaRPr sz="2000" b="1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5" name="Google Shape;795;p20"/>
          <p:cNvSpPr txBox="1"/>
          <p:nvPr/>
        </p:nvSpPr>
        <p:spPr>
          <a:xfrm>
            <a:off x="694592" y="3073111"/>
            <a:ext cx="3059723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  <a:endParaRPr/>
          </a:p>
        </p:txBody>
      </p:sp>
      <p:sp>
        <p:nvSpPr>
          <p:cNvPr id="796" name="Google Shape;796;p20"/>
          <p:cNvSpPr/>
          <p:nvPr/>
        </p:nvSpPr>
        <p:spPr>
          <a:xfrm>
            <a:off x="0" y="6433634"/>
            <a:ext cx="12192000" cy="412098"/>
          </a:xfrm>
          <a:prstGeom prst="rect">
            <a:avLst/>
          </a:prstGeom>
          <a:solidFill>
            <a:srgbClr val="B85F0B"/>
          </a:solidFill>
          <a:ln w="12700" cap="flat" cmpd="sng">
            <a:solidFill>
              <a:srgbClr val="B48E6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97" name="Google Shape;797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4814596" y="1442901"/>
            <a:ext cx="6799417" cy="51967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2" name="Google Shape;802;p21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803" name="Google Shape;803;p21"/>
          <p:cNvSpPr/>
          <p:nvPr/>
        </p:nvSpPr>
        <p:spPr>
          <a:xfrm>
            <a:off x="0" y="3644702"/>
            <a:ext cx="7772400" cy="165298"/>
          </a:xfrm>
          <a:prstGeom prst="rect">
            <a:avLst/>
          </a:prstGeom>
          <a:solidFill>
            <a:srgbClr val="F2903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04" name="Google Shape;804;p21"/>
          <p:cNvGrpSpPr/>
          <p:nvPr/>
        </p:nvGrpSpPr>
        <p:grpSpPr>
          <a:xfrm>
            <a:off x="668191" y="4889034"/>
            <a:ext cx="1873519" cy="1107996"/>
            <a:chOff x="668191" y="4889034"/>
            <a:chExt cx="1873519" cy="1107996"/>
          </a:xfrm>
        </p:grpSpPr>
        <p:sp>
          <p:nvSpPr>
            <p:cNvPr id="805" name="Google Shape;805;p21"/>
            <p:cNvSpPr txBox="1"/>
            <p:nvPr/>
          </p:nvSpPr>
          <p:spPr>
            <a:xfrm>
              <a:off x="668191" y="4889034"/>
              <a:ext cx="1873518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6" name="Google Shape;806;p21"/>
            <p:cNvSpPr txBox="1"/>
            <p:nvPr/>
          </p:nvSpPr>
          <p:spPr>
            <a:xfrm>
              <a:off x="668191" y="5166033"/>
              <a:ext cx="1873519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</p:grpSp>
      <p:grpSp>
        <p:nvGrpSpPr>
          <p:cNvPr id="807" name="Google Shape;807;p21"/>
          <p:cNvGrpSpPr/>
          <p:nvPr/>
        </p:nvGrpSpPr>
        <p:grpSpPr>
          <a:xfrm>
            <a:off x="2860414" y="4889034"/>
            <a:ext cx="1873519" cy="1107996"/>
            <a:chOff x="2860414" y="4889034"/>
            <a:chExt cx="1873519" cy="1107996"/>
          </a:xfrm>
        </p:grpSpPr>
        <p:sp>
          <p:nvSpPr>
            <p:cNvPr id="808" name="Google Shape;808;p21"/>
            <p:cNvSpPr txBox="1"/>
            <p:nvPr/>
          </p:nvSpPr>
          <p:spPr>
            <a:xfrm>
              <a:off x="2860414" y="4889034"/>
              <a:ext cx="1873518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9" name="Google Shape;809;p21"/>
            <p:cNvSpPr txBox="1"/>
            <p:nvPr/>
          </p:nvSpPr>
          <p:spPr>
            <a:xfrm>
              <a:off x="2860414" y="5166033"/>
              <a:ext cx="1873519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</p:grpSp>
      <p:grpSp>
        <p:nvGrpSpPr>
          <p:cNvPr id="810" name="Google Shape;810;p21"/>
          <p:cNvGrpSpPr/>
          <p:nvPr/>
        </p:nvGrpSpPr>
        <p:grpSpPr>
          <a:xfrm>
            <a:off x="5052637" y="4889034"/>
            <a:ext cx="1873519" cy="1107996"/>
            <a:chOff x="5052637" y="4889034"/>
            <a:chExt cx="1873519" cy="1107996"/>
          </a:xfrm>
        </p:grpSpPr>
        <p:sp>
          <p:nvSpPr>
            <p:cNvPr id="811" name="Google Shape;811;p21"/>
            <p:cNvSpPr txBox="1"/>
            <p:nvPr/>
          </p:nvSpPr>
          <p:spPr>
            <a:xfrm>
              <a:off x="5052637" y="4889034"/>
              <a:ext cx="1873518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2" name="Google Shape;812;p21"/>
            <p:cNvSpPr txBox="1"/>
            <p:nvPr/>
          </p:nvSpPr>
          <p:spPr>
            <a:xfrm>
              <a:off x="5052637" y="5166033"/>
              <a:ext cx="1873519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</p:grpSp>
      <p:sp>
        <p:nvSpPr>
          <p:cNvPr id="813" name="Google Shape;813;p21"/>
          <p:cNvSpPr txBox="1"/>
          <p:nvPr/>
        </p:nvSpPr>
        <p:spPr>
          <a:xfrm>
            <a:off x="668191" y="2608757"/>
            <a:ext cx="5891688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I hope and I believe that this Template will your Time, Money and Reputation. </a:t>
            </a:r>
            <a:endParaRPr/>
          </a:p>
        </p:txBody>
      </p:sp>
      <p:sp>
        <p:nvSpPr>
          <p:cNvPr id="814" name="Google Shape;814;p21"/>
          <p:cNvSpPr txBox="1"/>
          <p:nvPr/>
        </p:nvSpPr>
        <p:spPr>
          <a:xfrm>
            <a:off x="668191" y="1675849"/>
            <a:ext cx="5214511" cy="8617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0" rIns="3600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938953"/>
                </a:solidFill>
                <a:latin typeface="Arial"/>
                <a:ea typeface="Arial"/>
                <a:cs typeface="Arial"/>
                <a:sym typeface="Arial"/>
              </a:rPr>
              <a:t>We Create Quality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938953"/>
                </a:solidFill>
                <a:latin typeface="Arial"/>
                <a:ea typeface="Arial"/>
                <a:cs typeface="Arial"/>
                <a:sym typeface="Arial"/>
              </a:rPr>
              <a:t>Professional PPT Presentation</a:t>
            </a:r>
            <a:endParaRPr sz="2800">
              <a:solidFill>
                <a:srgbClr val="93895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5" name="Google Shape;815;p21"/>
          <p:cNvSpPr/>
          <p:nvPr/>
        </p:nvSpPr>
        <p:spPr>
          <a:xfrm>
            <a:off x="7599765" y="2190751"/>
            <a:ext cx="3221357" cy="1453951"/>
          </a:xfrm>
          <a:custGeom>
            <a:avLst/>
            <a:gdLst/>
            <a:ahLst/>
            <a:cxnLst/>
            <a:rect l="l" t="t" r="r" b="b"/>
            <a:pathLst>
              <a:path w="3221357" h="1453951" extrusionOk="0">
                <a:moveTo>
                  <a:pt x="1606078" y="7"/>
                </a:moveTo>
                <a:cubicBezTo>
                  <a:pt x="2442699" y="-2491"/>
                  <a:pt x="3133365" y="630040"/>
                  <a:pt x="3220819" y="1444418"/>
                </a:cubicBezTo>
                <a:lnTo>
                  <a:pt x="3221357" y="1453951"/>
                </a:lnTo>
                <a:lnTo>
                  <a:pt x="3051593" y="1453951"/>
                </a:lnTo>
                <a:lnTo>
                  <a:pt x="3030220" y="1319043"/>
                </a:lnTo>
                <a:cubicBezTo>
                  <a:pt x="2891565" y="660159"/>
                  <a:pt x="2306017" y="166741"/>
                  <a:pt x="1606581" y="168829"/>
                </a:cubicBezTo>
                <a:cubicBezTo>
                  <a:pt x="907145" y="170917"/>
                  <a:pt x="324554" y="667820"/>
                  <a:pt x="189834" y="1327522"/>
                </a:cubicBezTo>
                <a:lnTo>
                  <a:pt x="170578" y="1453951"/>
                </a:lnTo>
                <a:lnTo>
                  <a:pt x="0" y="1453951"/>
                </a:lnTo>
                <a:lnTo>
                  <a:pt x="24429" y="1293566"/>
                </a:lnTo>
                <a:cubicBezTo>
                  <a:pt x="174829" y="557079"/>
                  <a:pt x="825232" y="2338"/>
                  <a:pt x="1606078" y="7"/>
                </a:cubicBezTo>
                <a:close/>
              </a:path>
            </a:pathLst>
          </a:custGeom>
          <a:solidFill>
            <a:srgbClr val="F2903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6" name="Google Shape;816;p21"/>
          <p:cNvSpPr/>
          <p:nvPr/>
        </p:nvSpPr>
        <p:spPr>
          <a:xfrm>
            <a:off x="10637520" y="3941983"/>
            <a:ext cx="1554480" cy="165298"/>
          </a:xfrm>
          <a:prstGeom prst="rect">
            <a:avLst/>
          </a:prstGeom>
          <a:solidFill>
            <a:srgbClr val="F2903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7" name="Google Shape;817;p21"/>
          <p:cNvSpPr/>
          <p:nvPr/>
        </p:nvSpPr>
        <p:spPr>
          <a:xfrm rot="10800000">
            <a:off x="7599765" y="3941983"/>
            <a:ext cx="3221357" cy="1453951"/>
          </a:xfrm>
          <a:custGeom>
            <a:avLst/>
            <a:gdLst/>
            <a:ahLst/>
            <a:cxnLst/>
            <a:rect l="l" t="t" r="r" b="b"/>
            <a:pathLst>
              <a:path w="3221357" h="1453951" extrusionOk="0">
                <a:moveTo>
                  <a:pt x="1606078" y="7"/>
                </a:moveTo>
                <a:cubicBezTo>
                  <a:pt x="2442699" y="-2491"/>
                  <a:pt x="3133365" y="630040"/>
                  <a:pt x="3220819" y="1444418"/>
                </a:cubicBezTo>
                <a:lnTo>
                  <a:pt x="3221357" y="1453951"/>
                </a:lnTo>
                <a:lnTo>
                  <a:pt x="3051593" y="1453951"/>
                </a:lnTo>
                <a:lnTo>
                  <a:pt x="3030220" y="1319043"/>
                </a:lnTo>
                <a:cubicBezTo>
                  <a:pt x="2891565" y="660159"/>
                  <a:pt x="2306017" y="166741"/>
                  <a:pt x="1606581" y="168829"/>
                </a:cubicBezTo>
                <a:cubicBezTo>
                  <a:pt x="907145" y="170917"/>
                  <a:pt x="324554" y="667820"/>
                  <a:pt x="189834" y="1327522"/>
                </a:cubicBezTo>
                <a:lnTo>
                  <a:pt x="170578" y="1453951"/>
                </a:lnTo>
                <a:lnTo>
                  <a:pt x="0" y="1453951"/>
                </a:lnTo>
                <a:lnTo>
                  <a:pt x="24429" y="1293566"/>
                </a:lnTo>
                <a:cubicBezTo>
                  <a:pt x="174829" y="557079"/>
                  <a:pt x="825232" y="2338"/>
                  <a:pt x="1606078" y="7"/>
                </a:cubicBezTo>
                <a:close/>
              </a:path>
            </a:pathLst>
          </a:custGeom>
          <a:solidFill>
            <a:srgbClr val="F2903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18" name="Google Shape;818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170818" y="2747869"/>
            <a:ext cx="2365605" cy="2090947"/>
          </a:xfrm>
          <a:prstGeom prst="rect">
            <a:avLst/>
          </a:prstGeom>
          <a:noFill/>
          <a:ln>
            <a:noFill/>
          </a:ln>
        </p:spPr>
      </p:pic>
      <p:pic>
        <p:nvPicPr>
          <p:cNvPr id="819" name="Google Shape;819;p2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903214" y="285813"/>
            <a:ext cx="1023091" cy="722660"/>
          </a:xfrm>
          <a:prstGeom prst="rect">
            <a:avLst/>
          </a:prstGeom>
          <a:noFill/>
          <a:ln>
            <a:noFill/>
          </a:ln>
        </p:spPr>
      </p:pic>
      <p:sp>
        <p:nvSpPr>
          <p:cNvPr id="820" name="Google Shape;820;p21"/>
          <p:cNvSpPr/>
          <p:nvPr/>
        </p:nvSpPr>
        <p:spPr>
          <a:xfrm>
            <a:off x="0" y="6473894"/>
            <a:ext cx="12192000" cy="412098"/>
          </a:xfrm>
          <a:prstGeom prst="rect">
            <a:avLst/>
          </a:prstGeom>
          <a:solidFill>
            <a:srgbClr val="B85F0B"/>
          </a:solidFill>
          <a:ln w="12700" cap="flat" cmpd="sng">
            <a:solidFill>
              <a:srgbClr val="B48E6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5" name="Google Shape;825;p22"/>
          <p:cNvPicPr preferRelativeResize="0"/>
          <p:nvPr/>
        </p:nvPicPr>
        <p:blipFill rotWithShape="1">
          <a:blip r:embed="rId3">
            <a:alphaModFix/>
          </a:blip>
          <a:srcRect b="15862"/>
          <a:stretch/>
        </p:blipFill>
        <p:spPr>
          <a:xfrm>
            <a:off x="0" y="0"/>
            <a:ext cx="12192000" cy="6883554"/>
          </a:xfrm>
          <a:prstGeom prst="rect">
            <a:avLst/>
          </a:prstGeom>
          <a:noFill/>
          <a:ln>
            <a:noFill/>
          </a:ln>
        </p:spPr>
      </p:pic>
      <p:sp>
        <p:nvSpPr>
          <p:cNvPr id="826" name="Google Shape;826;p22"/>
          <p:cNvSpPr txBox="1">
            <a:spLocks noGrp="1"/>
          </p:cNvSpPr>
          <p:nvPr>
            <p:ph type="body" idx="1"/>
          </p:nvPr>
        </p:nvSpPr>
        <p:spPr>
          <a:xfrm>
            <a:off x="-2901809" y="323064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827" name="Google Shape;827;p22"/>
          <p:cNvGrpSpPr/>
          <p:nvPr/>
        </p:nvGrpSpPr>
        <p:grpSpPr>
          <a:xfrm>
            <a:off x="7488539" y="1936556"/>
            <a:ext cx="4103390" cy="1333998"/>
            <a:chOff x="994277" y="3861048"/>
            <a:chExt cx="2664296" cy="1333998"/>
          </a:xfrm>
        </p:grpSpPr>
        <p:sp>
          <p:nvSpPr>
            <p:cNvPr id="828" name="Google Shape;828;p22"/>
            <p:cNvSpPr txBox="1"/>
            <p:nvPr/>
          </p:nvSpPr>
          <p:spPr>
            <a:xfrm>
              <a:off x="994277" y="3861048"/>
              <a:ext cx="2656573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PowerPoint Presentation</a:t>
              </a:r>
              <a:endParaRPr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9" name="Google Shape;829;p22"/>
            <p:cNvSpPr txBox="1"/>
            <p:nvPr/>
          </p:nvSpPr>
          <p:spPr>
            <a:xfrm>
              <a:off x="994277" y="4179383"/>
              <a:ext cx="2664296" cy="10156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You can simply impress your audience and add a unique zing and appeal to your Presentations. Easy to change colors, photos and Text. I hope and I believe that this Template will your Time, Money and Reputation.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30" name="Google Shape;830;p22"/>
          <p:cNvSpPr/>
          <p:nvPr/>
        </p:nvSpPr>
        <p:spPr>
          <a:xfrm>
            <a:off x="7488538" y="3544126"/>
            <a:ext cx="486416" cy="48641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1" name="Google Shape;831;p22"/>
          <p:cNvSpPr txBox="1"/>
          <p:nvPr/>
        </p:nvSpPr>
        <p:spPr>
          <a:xfrm>
            <a:off x="8055723" y="3464170"/>
            <a:ext cx="3707655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Easy to change colors, photos and Text.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2" name="Google Shape;832;p22"/>
          <p:cNvSpPr/>
          <p:nvPr/>
        </p:nvSpPr>
        <p:spPr>
          <a:xfrm>
            <a:off x="7488538" y="4187426"/>
            <a:ext cx="486416" cy="48641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3" name="Google Shape;833;p22"/>
          <p:cNvSpPr txBox="1"/>
          <p:nvPr/>
        </p:nvSpPr>
        <p:spPr>
          <a:xfrm>
            <a:off x="8055723" y="4107470"/>
            <a:ext cx="3707655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Easy to change colors, photos and Text.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4" name="Google Shape;834;p22"/>
          <p:cNvSpPr/>
          <p:nvPr/>
        </p:nvSpPr>
        <p:spPr>
          <a:xfrm>
            <a:off x="7488538" y="4830726"/>
            <a:ext cx="486416" cy="48641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5" name="Google Shape;835;p22"/>
          <p:cNvSpPr txBox="1"/>
          <p:nvPr/>
        </p:nvSpPr>
        <p:spPr>
          <a:xfrm>
            <a:off x="8055723" y="4750770"/>
            <a:ext cx="3707655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Easy to change colors, photos and Text.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6" name="Google Shape;836;p22"/>
          <p:cNvSpPr/>
          <p:nvPr/>
        </p:nvSpPr>
        <p:spPr>
          <a:xfrm>
            <a:off x="7488538" y="5474026"/>
            <a:ext cx="486416" cy="48641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7" name="Google Shape;837;p22"/>
          <p:cNvSpPr txBox="1"/>
          <p:nvPr/>
        </p:nvSpPr>
        <p:spPr>
          <a:xfrm>
            <a:off x="8055723" y="5394070"/>
            <a:ext cx="3707655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Easy to change colors, photos and Text.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8" name="Google Shape;838;p22"/>
          <p:cNvSpPr/>
          <p:nvPr/>
        </p:nvSpPr>
        <p:spPr>
          <a:xfrm>
            <a:off x="7610878" y="4954479"/>
            <a:ext cx="243255" cy="244359"/>
          </a:xfrm>
          <a:custGeom>
            <a:avLst/>
            <a:gdLst/>
            <a:ahLst/>
            <a:cxnLst/>
            <a:rect l="l" t="t" r="r" b="b"/>
            <a:pathLst>
              <a:path w="371900" h="373588" extrusionOk="0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9" name="Google Shape;839;p22"/>
          <p:cNvSpPr/>
          <p:nvPr/>
        </p:nvSpPr>
        <p:spPr>
          <a:xfrm>
            <a:off x="7609527" y="4301602"/>
            <a:ext cx="256932" cy="256515"/>
          </a:xfrm>
          <a:custGeom>
            <a:avLst/>
            <a:gdLst/>
            <a:ahLst/>
            <a:cxnLst/>
            <a:rect l="l" t="t" r="r" b="b"/>
            <a:pathLst>
              <a:path w="3228210" h="3222968" extrusionOk="0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0" name="Google Shape;840;p22"/>
          <p:cNvSpPr/>
          <p:nvPr/>
        </p:nvSpPr>
        <p:spPr>
          <a:xfrm>
            <a:off x="7590245" y="5583888"/>
            <a:ext cx="295396" cy="238406"/>
          </a:xfrm>
          <a:custGeom>
            <a:avLst/>
            <a:gdLst/>
            <a:ahLst/>
            <a:cxnLst/>
            <a:rect l="l" t="t" r="r" b="b"/>
            <a:pathLst>
              <a:path w="3307788" h="2669631" extrusionOk="0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1" name="Google Shape;841;p22"/>
          <p:cNvSpPr/>
          <p:nvPr/>
        </p:nvSpPr>
        <p:spPr>
          <a:xfrm>
            <a:off x="7605965" y="3683276"/>
            <a:ext cx="273669" cy="216367"/>
          </a:xfrm>
          <a:custGeom>
            <a:avLst/>
            <a:gdLst/>
            <a:ahLst/>
            <a:cxnLst/>
            <a:rect l="l" t="t" r="r" b="b"/>
            <a:pathLst>
              <a:path w="3219104" h="2545072" extrusionOk="0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6" name="Google Shape;846;p23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847" name="Google Shape;847;p23"/>
          <p:cNvSpPr txBox="1"/>
          <p:nvPr/>
        </p:nvSpPr>
        <p:spPr>
          <a:xfrm>
            <a:off x="908704" y="2466043"/>
            <a:ext cx="1411827" cy="27699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Your Text  Here</a:t>
            </a:r>
            <a:endParaRPr sz="1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8" name="Google Shape;848;p23"/>
          <p:cNvSpPr txBox="1"/>
          <p:nvPr/>
        </p:nvSpPr>
        <p:spPr>
          <a:xfrm>
            <a:off x="908703" y="2748778"/>
            <a:ext cx="4923013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I hope and I believe that this Template will your Time, Money and Reputation. </a:t>
            </a:r>
            <a:endParaRPr/>
          </a:p>
        </p:txBody>
      </p:sp>
      <p:sp>
        <p:nvSpPr>
          <p:cNvPr id="849" name="Google Shape;849;p23"/>
          <p:cNvSpPr txBox="1"/>
          <p:nvPr/>
        </p:nvSpPr>
        <p:spPr>
          <a:xfrm>
            <a:off x="936443" y="3828782"/>
            <a:ext cx="1411827" cy="2769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Your Text  Here</a:t>
            </a:r>
            <a:endParaRPr sz="1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0" name="Google Shape;850;p23"/>
          <p:cNvSpPr txBox="1"/>
          <p:nvPr/>
        </p:nvSpPr>
        <p:spPr>
          <a:xfrm>
            <a:off x="936443" y="4145329"/>
            <a:ext cx="4895273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I hope and I believe that this Template will your Time, Money and Reputation. </a:t>
            </a:r>
            <a:endParaRPr/>
          </a:p>
        </p:txBody>
      </p:sp>
      <p:pic>
        <p:nvPicPr>
          <p:cNvPr id="851" name="Google Shape;851;p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02654" y="202372"/>
            <a:ext cx="1023091" cy="722660"/>
          </a:xfrm>
          <a:prstGeom prst="rect">
            <a:avLst/>
          </a:prstGeom>
          <a:noFill/>
          <a:ln>
            <a:noFill/>
          </a:ln>
        </p:spPr>
      </p:pic>
      <p:pic>
        <p:nvPicPr>
          <p:cNvPr id="852" name="Google Shape;852;p2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979091" y="2748778"/>
            <a:ext cx="5535108" cy="3937106"/>
          </a:xfrm>
          <a:prstGeom prst="rect">
            <a:avLst/>
          </a:prstGeom>
          <a:noFill/>
          <a:ln>
            <a:noFill/>
          </a:ln>
          <a:effectLst>
            <a:outerShdw blurRad="76200" sy="23000" kx="-1200000" algn="bl" rotWithShape="0">
              <a:srgbClr val="000000">
                <a:alpha val="20000"/>
              </a:srgbClr>
            </a:outerShdw>
          </a:effec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7" name="Google Shape;857;p24"/>
          <p:cNvSpPr>
            <a:spLocks noGrp="1"/>
          </p:cNvSpPr>
          <p:nvPr>
            <p:ph type="pic" idx="2"/>
          </p:nvPr>
        </p:nvSpPr>
        <p:spPr>
          <a:xfrm>
            <a:off x="2333625" y="-1"/>
            <a:ext cx="3638550" cy="6858001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grpSp>
        <p:nvGrpSpPr>
          <p:cNvPr id="858" name="Google Shape;858;p24"/>
          <p:cNvGrpSpPr/>
          <p:nvPr/>
        </p:nvGrpSpPr>
        <p:grpSpPr>
          <a:xfrm>
            <a:off x="6420492" y="922687"/>
            <a:ext cx="5240087" cy="5012627"/>
            <a:chOff x="6363342" y="1135889"/>
            <a:chExt cx="5240087" cy="5012627"/>
          </a:xfrm>
        </p:grpSpPr>
        <p:grpSp>
          <p:nvGrpSpPr>
            <p:cNvPr id="859" name="Google Shape;859;p24"/>
            <p:cNvGrpSpPr/>
            <p:nvPr/>
          </p:nvGrpSpPr>
          <p:grpSpPr>
            <a:xfrm>
              <a:off x="6363342" y="1135889"/>
              <a:ext cx="5240087" cy="923330"/>
              <a:chOff x="6410234" y="1234902"/>
              <a:chExt cx="5240087" cy="923330"/>
            </a:xfrm>
          </p:grpSpPr>
          <p:grpSp>
            <p:nvGrpSpPr>
              <p:cNvPr id="860" name="Google Shape;860;p24"/>
              <p:cNvGrpSpPr/>
              <p:nvPr/>
            </p:nvGrpSpPr>
            <p:grpSpPr>
              <a:xfrm>
                <a:off x="7717229" y="1299589"/>
                <a:ext cx="3933092" cy="793957"/>
                <a:chOff x="1985513" y="4307149"/>
                <a:chExt cx="2380861" cy="793957"/>
              </a:xfrm>
            </p:grpSpPr>
            <p:sp>
              <p:nvSpPr>
                <p:cNvPr id="861" name="Google Shape;861;p24"/>
                <p:cNvSpPr txBox="1"/>
                <p:nvPr/>
              </p:nvSpPr>
              <p:spPr>
                <a:xfrm>
                  <a:off x="2004348" y="4639441"/>
                  <a:ext cx="2346637" cy="461665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sp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-US" sz="1200">
                      <a:solidFill>
                        <a:srgbClr val="3F3F3F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You can simply impress your audience and add a unique zing and appeal to your Presentations. </a:t>
                  </a:r>
                  <a:endParaRPr/>
                </a:p>
              </p:txBody>
            </p:sp>
            <p:sp>
              <p:nvSpPr>
                <p:cNvPr id="862" name="Google Shape;862;p24"/>
                <p:cNvSpPr txBox="1"/>
                <p:nvPr/>
              </p:nvSpPr>
              <p:spPr>
                <a:xfrm>
                  <a:off x="1985513" y="4307149"/>
                  <a:ext cx="2380861" cy="338554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sp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-US" sz="1600">
                      <a:solidFill>
                        <a:schemeClr val="accent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EASY TO CHANGE COLORS, PHOTOS.  </a:t>
                  </a:r>
                  <a:endParaRPr sz="1600">
                    <a:solidFill>
                      <a:schemeClr val="accen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863" name="Google Shape;863;p24"/>
              <p:cNvSpPr txBox="1"/>
              <p:nvPr/>
            </p:nvSpPr>
            <p:spPr>
              <a:xfrm>
                <a:off x="6410234" y="1234902"/>
                <a:ext cx="1080671" cy="9233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08000" tIns="45700" rIns="108000" bIns="45700" anchor="ctr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5400" b="1">
                    <a:solidFill>
                      <a:schemeClr val="accent1"/>
                    </a:solidFill>
                    <a:latin typeface="Arial"/>
                    <a:ea typeface="Arial"/>
                    <a:cs typeface="Arial"/>
                    <a:sym typeface="Arial"/>
                  </a:rPr>
                  <a:t>01</a:t>
                </a:r>
                <a:endParaRPr sz="5400" b="1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64" name="Google Shape;864;p24"/>
            <p:cNvGrpSpPr/>
            <p:nvPr/>
          </p:nvGrpSpPr>
          <p:grpSpPr>
            <a:xfrm>
              <a:off x="6363342" y="2498988"/>
              <a:ext cx="5240087" cy="923330"/>
              <a:chOff x="6410234" y="1234902"/>
              <a:chExt cx="5240087" cy="923330"/>
            </a:xfrm>
          </p:grpSpPr>
          <p:grpSp>
            <p:nvGrpSpPr>
              <p:cNvPr id="865" name="Google Shape;865;p24"/>
              <p:cNvGrpSpPr/>
              <p:nvPr/>
            </p:nvGrpSpPr>
            <p:grpSpPr>
              <a:xfrm>
                <a:off x="7717229" y="1299589"/>
                <a:ext cx="3933092" cy="793957"/>
                <a:chOff x="1985513" y="4307149"/>
                <a:chExt cx="2380861" cy="793957"/>
              </a:xfrm>
            </p:grpSpPr>
            <p:sp>
              <p:nvSpPr>
                <p:cNvPr id="866" name="Google Shape;866;p24"/>
                <p:cNvSpPr txBox="1"/>
                <p:nvPr/>
              </p:nvSpPr>
              <p:spPr>
                <a:xfrm>
                  <a:off x="2004348" y="4639441"/>
                  <a:ext cx="2346637" cy="461665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sp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-US" sz="1200">
                      <a:solidFill>
                        <a:srgbClr val="3F3F3F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You can simply impress your audience and add a unique zing and appeal to your Presentations. </a:t>
                  </a:r>
                  <a:endParaRPr/>
                </a:p>
              </p:txBody>
            </p:sp>
            <p:sp>
              <p:nvSpPr>
                <p:cNvPr id="867" name="Google Shape;867;p24"/>
                <p:cNvSpPr txBox="1"/>
                <p:nvPr/>
              </p:nvSpPr>
              <p:spPr>
                <a:xfrm>
                  <a:off x="1985513" y="4307149"/>
                  <a:ext cx="2380861" cy="338554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sp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-US" sz="1600">
                      <a:solidFill>
                        <a:schemeClr val="accent2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EASY TO CHANGE COLORS, PHOTOS.  </a:t>
                  </a:r>
                  <a:endParaRPr sz="1600">
                    <a:solidFill>
                      <a:schemeClr val="accent2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868" name="Google Shape;868;p24"/>
              <p:cNvSpPr txBox="1"/>
              <p:nvPr/>
            </p:nvSpPr>
            <p:spPr>
              <a:xfrm>
                <a:off x="6410234" y="1234902"/>
                <a:ext cx="1080671" cy="9233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08000" tIns="45700" rIns="108000" bIns="45700" anchor="ctr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5400" b="1">
                    <a:solidFill>
                      <a:schemeClr val="accent2"/>
                    </a:solidFill>
                    <a:latin typeface="Arial"/>
                    <a:ea typeface="Arial"/>
                    <a:cs typeface="Arial"/>
                    <a:sym typeface="Arial"/>
                  </a:rPr>
                  <a:t>02</a:t>
                </a:r>
                <a:endParaRPr sz="5400" b="1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69" name="Google Shape;869;p24"/>
            <p:cNvGrpSpPr/>
            <p:nvPr/>
          </p:nvGrpSpPr>
          <p:grpSpPr>
            <a:xfrm>
              <a:off x="6363342" y="3862087"/>
              <a:ext cx="5240087" cy="923330"/>
              <a:chOff x="6410234" y="1234902"/>
              <a:chExt cx="5240087" cy="923330"/>
            </a:xfrm>
          </p:grpSpPr>
          <p:grpSp>
            <p:nvGrpSpPr>
              <p:cNvPr id="870" name="Google Shape;870;p24"/>
              <p:cNvGrpSpPr/>
              <p:nvPr/>
            </p:nvGrpSpPr>
            <p:grpSpPr>
              <a:xfrm>
                <a:off x="7717229" y="1299589"/>
                <a:ext cx="3933092" cy="793957"/>
                <a:chOff x="1985513" y="4307149"/>
                <a:chExt cx="2380861" cy="793957"/>
              </a:xfrm>
            </p:grpSpPr>
            <p:sp>
              <p:nvSpPr>
                <p:cNvPr id="871" name="Google Shape;871;p24"/>
                <p:cNvSpPr txBox="1"/>
                <p:nvPr/>
              </p:nvSpPr>
              <p:spPr>
                <a:xfrm>
                  <a:off x="2004348" y="4639441"/>
                  <a:ext cx="2346637" cy="461665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sp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-US" sz="1200">
                      <a:solidFill>
                        <a:srgbClr val="3F3F3F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You can simply impress your audience and add a unique zing and appeal to your Presentations. </a:t>
                  </a:r>
                  <a:endParaRPr/>
                </a:p>
              </p:txBody>
            </p:sp>
            <p:sp>
              <p:nvSpPr>
                <p:cNvPr id="872" name="Google Shape;872;p24"/>
                <p:cNvSpPr txBox="1"/>
                <p:nvPr/>
              </p:nvSpPr>
              <p:spPr>
                <a:xfrm>
                  <a:off x="1985513" y="4307149"/>
                  <a:ext cx="2380861" cy="338554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sp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-US" sz="1600">
                      <a:solidFill>
                        <a:schemeClr val="accent3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EASY TO CHANGE COLORS, PHOTOS.  </a:t>
                  </a:r>
                  <a:endParaRPr sz="1600">
                    <a:solidFill>
                      <a:schemeClr val="accent3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873" name="Google Shape;873;p24"/>
              <p:cNvSpPr txBox="1"/>
              <p:nvPr/>
            </p:nvSpPr>
            <p:spPr>
              <a:xfrm>
                <a:off x="6410234" y="1234902"/>
                <a:ext cx="1080671" cy="9233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08000" tIns="45700" rIns="108000" bIns="45700" anchor="ctr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5400" b="1">
                    <a:solidFill>
                      <a:schemeClr val="accent3"/>
                    </a:solidFill>
                    <a:latin typeface="Arial"/>
                    <a:ea typeface="Arial"/>
                    <a:cs typeface="Arial"/>
                    <a:sym typeface="Arial"/>
                  </a:rPr>
                  <a:t>03</a:t>
                </a:r>
                <a:endParaRPr sz="5400" b="1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74" name="Google Shape;874;p24"/>
            <p:cNvGrpSpPr/>
            <p:nvPr/>
          </p:nvGrpSpPr>
          <p:grpSpPr>
            <a:xfrm>
              <a:off x="6363342" y="5225186"/>
              <a:ext cx="5240087" cy="923330"/>
              <a:chOff x="6410234" y="1234902"/>
              <a:chExt cx="5240087" cy="923330"/>
            </a:xfrm>
          </p:grpSpPr>
          <p:grpSp>
            <p:nvGrpSpPr>
              <p:cNvPr id="875" name="Google Shape;875;p24"/>
              <p:cNvGrpSpPr/>
              <p:nvPr/>
            </p:nvGrpSpPr>
            <p:grpSpPr>
              <a:xfrm>
                <a:off x="7717229" y="1299589"/>
                <a:ext cx="3933092" cy="793957"/>
                <a:chOff x="1985513" y="4307149"/>
                <a:chExt cx="2380861" cy="793957"/>
              </a:xfrm>
            </p:grpSpPr>
            <p:sp>
              <p:nvSpPr>
                <p:cNvPr id="876" name="Google Shape;876;p24"/>
                <p:cNvSpPr txBox="1"/>
                <p:nvPr/>
              </p:nvSpPr>
              <p:spPr>
                <a:xfrm>
                  <a:off x="2004348" y="4639441"/>
                  <a:ext cx="2346637" cy="461665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sp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-US" sz="1200">
                      <a:solidFill>
                        <a:srgbClr val="3F3F3F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You can simply impress your audience and add a unique zing and appeal to your Presentations. </a:t>
                  </a:r>
                  <a:endParaRPr/>
                </a:p>
              </p:txBody>
            </p:sp>
            <p:sp>
              <p:nvSpPr>
                <p:cNvPr id="877" name="Google Shape;877;p24"/>
                <p:cNvSpPr txBox="1"/>
                <p:nvPr/>
              </p:nvSpPr>
              <p:spPr>
                <a:xfrm>
                  <a:off x="1985513" y="4307149"/>
                  <a:ext cx="2380861" cy="338554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sp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-US" sz="1600">
                      <a:solidFill>
                        <a:schemeClr val="accent4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EASY TO CHANGE COLORS, PHOTOS.  </a:t>
                  </a:r>
                  <a:endParaRPr sz="1600">
                    <a:solidFill>
                      <a:schemeClr val="accent4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878" name="Google Shape;878;p24"/>
              <p:cNvSpPr txBox="1"/>
              <p:nvPr/>
            </p:nvSpPr>
            <p:spPr>
              <a:xfrm>
                <a:off x="6410234" y="1234902"/>
                <a:ext cx="1080671" cy="9233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08000" tIns="45700" rIns="108000" bIns="45700" anchor="ctr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5400" b="1">
                    <a:solidFill>
                      <a:schemeClr val="accent4"/>
                    </a:solidFill>
                    <a:latin typeface="Arial"/>
                    <a:ea typeface="Arial"/>
                    <a:cs typeface="Arial"/>
                    <a:sym typeface="Arial"/>
                  </a:rPr>
                  <a:t>04</a:t>
                </a:r>
                <a:endParaRPr sz="5400" b="1">
                  <a:solidFill>
                    <a:schemeClr val="accent4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879" name="Google Shape;879;p24"/>
          <p:cNvSpPr txBox="1"/>
          <p:nvPr/>
        </p:nvSpPr>
        <p:spPr>
          <a:xfrm>
            <a:off x="-2686996" y="375534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</a:pPr>
            <a:r>
              <a:rPr lang="en-US" sz="5400" b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 sz="5400" b="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0" name="Google Shape;880;p24"/>
          <p:cNvSpPr/>
          <p:nvPr/>
        </p:nvSpPr>
        <p:spPr>
          <a:xfrm>
            <a:off x="0" y="6451375"/>
            <a:ext cx="12192000" cy="412098"/>
          </a:xfrm>
          <a:prstGeom prst="rect">
            <a:avLst/>
          </a:prstGeom>
          <a:solidFill>
            <a:srgbClr val="B85F0B"/>
          </a:solidFill>
          <a:ln w="12700" cap="flat" cmpd="sng">
            <a:solidFill>
              <a:srgbClr val="B48E6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81" name="Google Shape;881;p24"/>
          <p:cNvGrpSpPr/>
          <p:nvPr/>
        </p:nvGrpSpPr>
        <p:grpSpPr>
          <a:xfrm>
            <a:off x="11148642" y="172927"/>
            <a:ext cx="847471" cy="648301"/>
            <a:chOff x="460376" y="1835151"/>
            <a:chExt cx="4370388" cy="3343275"/>
          </a:xfrm>
        </p:grpSpPr>
        <p:sp>
          <p:nvSpPr>
            <p:cNvPr id="882" name="Google Shape;882;p24"/>
            <p:cNvSpPr/>
            <p:nvPr/>
          </p:nvSpPr>
          <p:spPr>
            <a:xfrm>
              <a:off x="460376" y="1835151"/>
              <a:ext cx="4370388" cy="3343275"/>
            </a:xfrm>
            <a:custGeom>
              <a:avLst/>
              <a:gdLst/>
              <a:ahLst/>
              <a:cxnLst/>
              <a:rect l="l" t="t" r="r" b="b"/>
              <a:pathLst>
                <a:path w="2124" h="1624" extrusionOk="0">
                  <a:moveTo>
                    <a:pt x="564" y="1311"/>
                  </a:moveTo>
                  <a:cubicBezTo>
                    <a:pt x="535" y="1315"/>
                    <a:pt x="507" y="1321"/>
                    <a:pt x="478" y="1324"/>
                  </a:cubicBezTo>
                  <a:cubicBezTo>
                    <a:pt x="262" y="1347"/>
                    <a:pt x="119" y="1219"/>
                    <a:pt x="60" y="1042"/>
                  </a:cubicBezTo>
                  <a:cubicBezTo>
                    <a:pt x="0" y="858"/>
                    <a:pt x="48" y="644"/>
                    <a:pt x="257" y="513"/>
                  </a:cubicBezTo>
                  <a:cubicBezTo>
                    <a:pt x="283" y="498"/>
                    <a:pt x="308" y="481"/>
                    <a:pt x="335" y="468"/>
                  </a:cubicBezTo>
                  <a:cubicBezTo>
                    <a:pt x="428" y="423"/>
                    <a:pt x="508" y="360"/>
                    <a:pt x="584" y="289"/>
                  </a:cubicBezTo>
                  <a:cubicBezTo>
                    <a:pt x="653" y="224"/>
                    <a:pt x="726" y="165"/>
                    <a:pt x="812" y="122"/>
                  </a:cubicBezTo>
                  <a:cubicBezTo>
                    <a:pt x="1057" y="0"/>
                    <a:pt x="1382" y="121"/>
                    <a:pt x="1481" y="374"/>
                  </a:cubicBezTo>
                  <a:cubicBezTo>
                    <a:pt x="1502" y="426"/>
                    <a:pt x="1511" y="481"/>
                    <a:pt x="1509" y="536"/>
                  </a:cubicBezTo>
                  <a:cubicBezTo>
                    <a:pt x="1509" y="546"/>
                    <a:pt x="1509" y="555"/>
                    <a:pt x="1509" y="567"/>
                  </a:cubicBezTo>
                  <a:cubicBezTo>
                    <a:pt x="1538" y="570"/>
                    <a:pt x="1567" y="573"/>
                    <a:pt x="1596" y="576"/>
                  </a:cubicBezTo>
                  <a:cubicBezTo>
                    <a:pt x="1721" y="592"/>
                    <a:pt x="1837" y="632"/>
                    <a:pt x="1937" y="711"/>
                  </a:cubicBezTo>
                  <a:cubicBezTo>
                    <a:pt x="2042" y="793"/>
                    <a:pt x="2106" y="898"/>
                    <a:pt x="2115" y="1033"/>
                  </a:cubicBezTo>
                  <a:cubicBezTo>
                    <a:pt x="2124" y="1183"/>
                    <a:pt x="2059" y="1297"/>
                    <a:pt x="1937" y="1380"/>
                  </a:cubicBezTo>
                  <a:cubicBezTo>
                    <a:pt x="1852" y="1438"/>
                    <a:pt x="1757" y="1470"/>
                    <a:pt x="1657" y="1492"/>
                  </a:cubicBezTo>
                  <a:cubicBezTo>
                    <a:pt x="1650" y="1493"/>
                    <a:pt x="1643" y="1495"/>
                    <a:pt x="1637" y="1499"/>
                  </a:cubicBezTo>
                  <a:cubicBezTo>
                    <a:pt x="1514" y="1566"/>
                    <a:pt x="1382" y="1599"/>
                    <a:pt x="1244" y="1612"/>
                  </a:cubicBezTo>
                  <a:cubicBezTo>
                    <a:pt x="1113" y="1624"/>
                    <a:pt x="984" y="1617"/>
                    <a:pt x="859" y="1577"/>
                  </a:cubicBezTo>
                  <a:cubicBezTo>
                    <a:pt x="768" y="1548"/>
                    <a:pt x="684" y="1505"/>
                    <a:pt x="627" y="1425"/>
                  </a:cubicBezTo>
                  <a:cubicBezTo>
                    <a:pt x="605" y="1395"/>
                    <a:pt x="590" y="1361"/>
                    <a:pt x="572" y="1328"/>
                  </a:cubicBezTo>
                  <a:cubicBezTo>
                    <a:pt x="569" y="1322"/>
                    <a:pt x="567" y="1316"/>
                    <a:pt x="564" y="1311"/>
                  </a:cubicBezTo>
                  <a:close/>
                  <a:moveTo>
                    <a:pt x="1742" y="1425"/>
                  </a:moveTo>
                  <a:cubicBezTo>
                    <a:pt x="1805" y="1405"/>
                    <a:pt x="1864" y="1378"/>
                    <a:pt x="1917" y="1342"/>
                  </a:cubicBezTo>
                  <a:cubicBezTo>
                    <a:pt x="2114" y="1208"/>
                    <a:pt x="2105" y="982"/>
                    <a:pt x="2000" y="838"/>
                  </a:cubicBezTo>
                  <a:cubicBezTo>
                    <a:pt x="1925" y="735"/>
                    <a:pt x="1822" y="672"/>
                    <a:pt x="1700" y="641"/>
                  </a:cubicBezTo>
                  <a:cubicBezTo>
                    <a:pt x="1517" y="595"/>
                    <a:pt x="1331" y="595"/>
                    <a:pt x="1146" y="635"/>
                  </a:cubicBezTo>
                  <a:cubicBezTo>
                    <a:pt x="995" y="668"/>
                    <a:pt x="857" y="729"/>
                    <a:pt x="741" y="833"/>
                  </a:cubicBezTo>
                  <a:cubicBezTo>
                    <a:pt x="646" y="918"/>
                    <a:pt x="585" y="1022"/>
                    <a:pt x="584" y="1153"/>
                  </a:cubicBezTo>
                  <a:cubicBezTo>
                    <a:pt x="583" y="1305"/>
                    <a:pt x="643" y="1426"/>
                    <a:pt x="782" y="1498"/>
                  </a:cubicBezTo>
                  <a:cubicBezTo>
                    <a:pt x="823" y="1519"/>
                    <a:pt x="868" y="1536"/>
                    <a:pt x="913" y="1547"/>
                  </a:cubicBezTo>
                  <a:cubicBezTo>
                    <a:pt x="1056" y="1585"/>
                    <a:pt x="1201" y="1581"/>
                    <a:pt x="1347" y="1554"/>
                  </a:cubicBezTo>
                  <a:cubicBezTo>
                    <a:pt x="1453" y="1534"/>
                    <a:pt x="1556" y="1501"/>
                    <a:pt x="1647" y="1441"/>
                  </a:cubicBezTo>
                  <a:cubicBezTo>
                    <a:pt x="1706" y="1403"/>
                    <a:pt x="1755" y="1356"/>
                    <a:pt x="1776" y="1286"/>
                  </a:cubicBezTo>
                  <a:cubicBezTo>
                    <a:pt x="1780" y="1274"/>
                    <a:pt x="1789" y="1267"/>
                    <a:pt x="1802" y="1271"/>
                  </a:cubicBezTo>
                  <a:cubicBezTo>
                    <a:pt x="1816" y="1275"/>
                    <a:pt x="1821" y="1286"/>
                    <a:pt x="1816" y="1297"/>
                  </a:cubicBezTo>
                  <a:cubicBezTo>
                    <a:pt x="1809" y="1319"/>
                    <a:pt x="1801" y="1340"/>
                    <a:pt x="1790" y="1360"/>
                  </a:cubicBezTo>
                  <a:cubicBezTo>
                    <a:pt x="1776" y="1382"/>
                    <a:pt x="1759" y="1402"/>
                    <a:pt x="1742" y="1425"/>
                  </a:cubicBezTo>
                  <a:close/>
                  <a:moveTo>
                    <a:pt x="1464" y="568"/>
                  </a:moveTo>
                  <a:cubicBezTo>
                    <a:pt x="1471" y="512"/>
                    <a:pt x="1465" y="462"/>
                    <a:pt x="1450" y="414"/>
                  </a:cubicBezTo>
                  <a:cubicBezTo>
                    <a:pt x="1374" y="173"/>
                    <a:pt x="1069" y="45"/>
                    <a:pt x="837" y="159"/>
                  </a:cubicBezTo>
                  <a:cubicBezTo>
                    <a:pt x="785" y="185"/>
                    <a:pt x="735" y="219"/>
                    <a:pt x="689" y="256"/>
                  </a:cubicBezTo>
                  <a:cubicBezTo>
                    <a:pt x="623" y="308"/>
                    <a:pt x="562" y="365"/>
                    <a:pt x="498" y="421"/>
                  </a:cubicBezTo>
                  <a:cubicBezTo>
                    <a:pt x="534" y="419"/>
                    <a:pt x="567" y="417"/>
                    <a:pt x="601" y="415"/>
                  </a:cubicBezTo>
                  <a:cubicBezTo>
                    <a:pt x="615" y="415"/>
                    <a:pt x="624" y="421"/>
                    <a:pt x="625" y="436"/>
                  </a:cubicBezTo>
                  <a:cubicBezTo>
                    <a:pt x="625" y="450"/>
                    <a:pt x="616" y="456"/>
                    <a:pt x="603" y="457"/>
                  </a:cubicBezTo>
                  <a:cubicBezTo>
                    <a:pt x="587" y="458"/>
                    <a:pt x="571" y="459"/>
                    <a:pt x="555" y="460"/>
                  </a:cubicBezTo>
                  <a:cubicBezTo>
                    <a:pt x="438" y="469"/>
                    <a:pt x="332" y="505"/>
                    <a:pt x="240" y="578"/>
                  </a:cubicBezTo>
                  <a:cubicBezTo>
                    <a:pt x="101" y="688"/>
                    <a:pt x="52" y="830"/>
                    <a:pt x="93" y="1001"/>
                  </a:cubicBezTo>
                  <a:cubicBezTo>
                    <a:pt x="130" y="1151"/>
                    <a:pt x="237" y="1270"/>
                    <a:pt x="403" y="1283"/>
                  </a:cubicBezTo>
                  <a:cubicBezTo>
                    <a:pt x="454" y="1287"/>
                    <a:pt x="503" y="1281"/>
                    <a:pt x="550" y="1267"/>
                  </a:cubicBezTo>
                  <a:cubicBezTo>
                    <a:pt x="546" y="1235"/>
                    <a:pt x="541" y="1206"/>
                    <a:pt x="541" y="1176"/>
                  </a:cubicBezTo>
                  <a:cubicBezTo>
                    <a:pt x="540" y="1146"/>
                    <a:pt x="542" y="1116"/>
                    <a:pt x="547" y="1087"/>
                  </a:cubicBezTo>
                  <a:cubicBezTo>
                    <a:pt x="569" y="960"/>
                    <a:pt x="637" y="861"/>
                    <a:pt x="734" y="782"/>
                  </a:cubicBezTo>
                  <a:cubicBezTo>
                    <a:pt x="899" y="647"/>
                    <a:pt x="1092" y="585"/>
                    <a:pt x="1301" y="569"/>
                  </a:cubicBezTo>
                  <a:cubicBezTo>
                    <a:pt x="1354" y="565"/>
                    <a:pt x="1409" y="568"/>
                    <a:pt x="1464" y="568"/>
                  </a:cubicBezTo>
                  <a:close/>
                </a:path>
              </a:pathLst>
            </a:custGeom>
            <a:solidFill>
              <a:srgbClr val="F2903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3" name="Google Shape;883;p24"/>
            <p:cNvSpPr/>
            <p:nvPr/>
          </p:nvSpPr>
          <p:spPr>
            <a:xfrm>
              <a:off x="2647951" y="3498851"/>
              <a:ext cx="396875" cy="166688"/>
            </a:xfrm>
            <a:custGeom>
              <a:avLst/>
              <a:gdLst/>
              <a:ahLst/>
              <a:cxnLst/>
              <a:rect l="l" t="t" r="r" b="b"/>
              <a:pathLst>
                <a:path w="193" h="81" extrusionOk="0">
                  <a:moveTo>
                    <a:pt x="98" y="81"/>
                  </a:moveTo>
                  <a:cubicBezTo>
                    <a:pt x="64" y="80"/>
                    <a:pt x="36" y="68"/>
                    <a:pt x="13" y="44"/>
                  </a:cubicBezTo>
                  <a:cubicBezTo>
                    <a:pt x="3" y="34"/>
                    <a:pt x="0" y="22"/>
                    <a:pt x="11" y="11"/>
                  </a:cubicBezTo>
                  <a:cubicBezTo>
                    <a:pt x="22" y="0"/>
                    <a:pt x="33" y="4"/>
                    <a:pt x="43" y="13"/>
                  </a:cubicBezTo>
                  <a:cubicBezTo>
                    <a:pt x="81" y="46"/>
                    <a:pt x="112" y="46"/>
                    <a:pt x="149" y="14"/>
                  </a:cubicBezTo>
                  <a:cubicBezTo>
                    <a:pt x="160" y="4"/>
                    <a:pt x="172" y="0"/>
                    <a:pt x="183" y="12"/>
                  </a:cubicBezTo>
                  <a:cubicBezTo>
                    <a:pt x="193" y="23"/>
                    <a:pt x="189" y="35"/>
                    <a:pt x="179" y="45"/>
                  </a:cubicBezTo>
                  <a:cubicBezTo>
                    <a:pt x="156" y="68"/>
                    <a:pt x="129" y="79"/>
                    <a:pt x="98" y="81"/>
                  </a:cubicBezTo>
                  <a:close/>
                </a:path>
              </a:pathLst>
            </a:custGeom>
            <a:solidFill>
              <a:srgbClr val="F2903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4" name="Google Shape;884;p24"/>
            <p:cNvSpPr/>
            <p:nvPr/>
          </p:nvSpPr>
          <p:spPr>
            <a:xfrm>
              <a:off x="3651251" y="3990976"/>
              <a:ext cx="403225" cy="166688"/>
            </a:xfrm>
            <a:custGeom>
              <a:avLst/>
              <a:gdLst/>
              <a:ahLst/>
              <a:cxnLst/>
              <a:rect l="l" t="t" r="r" b="b"/>
              <a:pathLst>
                <a:path w="196" h="81" extrusionOk="0">
                  <a:moveTo>
                    <a:pt x="100" y="81"/>
                  </a:moveTo>
                  <a:cubicBezTo>
                    <a:pt x="66" y="81"/>
                    <a:pt x="39" y="69"/>
                    <a:pt x="16" y="47"/>
                  </a:cubicBezTo>
                  <a:cubicBezTo>
                    <a:pt x="5" y="36"/>
                    <a:pt x="0" y="24"/>
                    <a:pt x="12" y="12"/>
                  </a:cubicBezTo>
                  <a:cubicBezTo>
                    <a:pt x="24" y="1"/>
                    <a:pt x="35" y="6"/>
                    <a:pt x="46" y="15"/>
                  </a:cubicBezTo>
                  <a:cubicBezTo>
                    <a:pt x="79" y="46"/>
                    <a:pt x="114" y="46"/>
                    <a:pt x="149" y="16"/>
                  </a:cubicBezTo>
                  <a:cubicBezTo>
                    <a:pt x="160" y="7"/>
                    <a:pt x="172" y="0"/>
                    <a:pt x="184" y="13"/>
                  </a:cubicBezTo>
                  <a:cubicBezTo>
                    <a:pt x="196" y="26"/>
                    <a:pt x="189" y="39"/>
                    <a:pt x="177" y="49"/>
                  </a:cubicBezTo>
                  <a:cubicBezTo>
                    <a:pt x="155" y="70"/>
                    <a:pt x="129" y="81"/>
                    <a:pt x="100" y="81"/>
                  </a:cubicBezTo>
                  <a:close/>
                </a:path>
              </a:pathLst>
            </a:custGeom>
            <a:solidFill>
              <a:srgbClr val="F2903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5" name="Google Shape;885;p24"/>
            <p:cNvSpPr/>
            <p:nvPr/>
          </p:nvSpPr>
          <p:spPr>
            <a:xfrm>
              <a:off x="2287588" y="4437063"/>
              <a:ext cx="393700" cy="165100"/>
            </a:xfrm>
            <a:custGeom>
              <a:avLst/>
              <a:gdLst/>
              <a:ahLst/>
              <a:cxnLst/>
              <a:rect l="l" t="t" r="r" b="b"/>
              <a:pathLst>
                <a:path w="191" h="80" extrusionOk="0">
                  <a:moveTo>
                    <a:pt x="95" y="80"/>
                  </a:moveTo>
                  <a:cubicBezTo>
                    <a:pt x="62" y="78"/>
                    <a:pt x="34" y="67"/>
                    <a:pt x="11" y="43"/>
                  </a:cubicBezTo>
                  <a:cubicBezTo>
                    <a:pt x="2" y="33"/>
                    <a:pt x="0" y="21"/>
                    <a:pt x="9" y="11"/>
                  </a:cubicBezTo>
                  <a:cubicBezTo>
                    <a:pt x="19" y="0"/>
                    <a:pt x="30" y="2"/>
                    <a:pt x="41" y="11"/>
                  </a:cubicBezTo>
                  <a:cubicBezTo>
                    <a:pt x="82" y="46"/>
                    <a:pt x="108" y="45"/>
                    <a:pt x="150" y="11"/>
                  </a:cubicBezTo>
                  <a:cubicBezTo>
                    <a:pt x="161" y="3"/>
                    <a:pt x="171" y="1"/>
                    <a:pt x="181" y="10"/>
                  </a:cubicBezTo>
                  <a:cubicBezTo>
                    <a:pt x="191" y="20"/>
                    <a:pt x="190" y="32"/>
                    <a:pt x="180" y="42"/>
                  </a:cubicBezTo>
                  <a:cubicBezTo>
                    <a:pt x="157" y="66"/>
                    <a:pt x="128" y="79"/>
                    <a:pt x="95" y="80"/>
                  </a:cubicBezTo>
                  <a:close/>
                </a:path>
              </a:pathLst>
            </a:custGeom>
            <a:solidFill>
              <a:srgbClr val="F2903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6" name="Google Shape;886;p24"/>
            <p:cNvSpPr/>
            <p:nvPr/>
          </p:nvSpPr>
          <p:spPr>
            <a:xfrm>
              <a:off x="938213" y="3633788"/>
              <a:ext cx="395288" cy="163513"/>
            </a:xfrm>
            <a:custGeom>
              <a:avLst/>
              <a:gdLst/>
              <a:ahLst/>
              <a:cxnLst/>
              <a:rect l="l" t="t" r="r" b="b"/>
              <a:pathLst>
                <a:path w="192" h="79" extrusionOk="0">
                  <a:moveTo>
                    <a:pt x="92" y="79"/>
                  </a:moveTo>
                  <a:cubicBezTo>
                    <a:pt x="63" y="78"/>
                    <a:pt x="36" y="66"/>
                    <a:pt x="13" y="44"/>
                  </a:cubicBezTo>
                  <a:cubicBezTo>
                    <a:pt x="3" y="33"/>
                    <a:pt x="0" y="21"/>
                    <a:pt x="11" y="10"/>
                  </a:cubicBezTo>
                  <a:cubicBezTo>
                    <a:pt x="21" y="0"/>
                    <a:pt x="32" y="3"/>
                    <a:pt x="43" y="12"/>
                  </a:cubicBezTo>
                  <a:cubicBezTo>
                    <a:pt x="82" y="45"/>
                    <a:pt x="110" y="45"/>
                    <a:pt x="150" y="11"/>
                  </a:cubicBezTo>
                  <a:cubicBezTo>
                    <a:pt x="161" y="3"/>
                    <a:pt x="172" y="0"/>
                    <a:pt x="182" y="11"/>
                  </a:cubicBezTo>
                  <a:cubicBezTo>
                    <a:pt x="192" y="21"/>
                    <a:pt x="190" y="32"/>
                    <a:pt x="181" y="42"/>
                  </a:cubicBezTo>
                  <a:cubicBezTo>
                    <a:pt x="157" y="66"/>
                    <a:pt x="129" y="79"/>
                    <a:pt x="92" y="79"/>
                  </a:cubicBezTo>
                  <a:close/>
                </a:path>
              </a:pathLst>
            </a:custGeom>
            <a:solidFill>
              <a:srgbClr val="F2903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7" name="Google Shape;887;p24"/>
            <p:cNvSpPr/>
            <p:nvPr/>
          </p:nvSpPr>
          <p:spPr>
            <a:xfrm>
              <a:off x="2286001" y="2646363"/>
              <a:ext cx="398463" cy="165100"/>
            </a:xfrm>
            <a:custGeom>
              <a:avLst/>
              <a:gdLst/>
              <a:ahLst/>
              <a:cxnLst/>
              <a:rect l="l" t="t" r="r" b="b"/>
              <a:pathLst>
                <a:path w="194" h="80" extrusionOk="0">
                  <a:moveTo>
                    <a:pt x="95" y="80"/>
                  </a:moveTo>
                  <a:cubicBezTo>
                    <a:pt x="63" y="79"/>
                    <a:pt x="36" y="67"/>
                    <a:pt x="13" y="44"/>
                  </a:cubicBezTo>
                  <a:cubicBezTo>
                    <a:pt x="3" y="34"/>
                    <a:pt x="0" y="22"/>
                    <a:pt x="11" y="11"/>
                  </a:cubicBezTo>
                  <a:cubicBezTo>
                    <a:pt x="21" y="1"/>
                    <a:pt x="32" y="4"/>
                    <a:pt x="43" y="13"/>
                  </a:cubicBezTo>
                  <a:cubicBezTo>
                    <a:pt x="81" y="45"/>
                    <a:pt x="112" y="45"/>
                    <a:pt x="149" y="14"/>
                  </a:cubicBezTo>
                  <a:cubicBezTo>
                    <a:pt x="160" y="4"/>
                    <a:pt x="171" y="0"/>
                    <a:pt x="182" y="11"/>
                  </a:cubicBezTo>
                  <a:cubicBezTo>
                    <a:pt x="194" y="23"/>
                    <a:pt x="189" y="34"/>
                    <a:pt x="179" y="45"/>
                  </a:cubicBezTo>
                  <a:cubicBezTo>
                    <a:pt x="156" y="68"/>
                    <a:pt x="128" y="80"/>
                    <a:pt x="95" y="80"/>
                  </a:cubicBezTo>
                  <a:close/>
                </a:path>
              </a:pathLst>
            </a:custGeom>
            <a:solidFill>
              <a:srgbClr val="F2903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p25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893" name="Google Shape;893;p25"/>
          <p:cNvSpPr/>
          <p:nvPr/>
        </p:nvSpPr>
        <p:spPr>
          <a:xfrm>
            <a:off x="7276329" y="1977373"/>
            <a:ext cx="704533" cy="70453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4" name="Google Shape;894;p25"/>
          <p:cNvSpPr txBox="1"/>
          <p:nvPr/>
        </p:nvSpPr>
        <p:spPr>
          <a:xfrm>
            <a:off x="8137173" y="2000063"/>
            <a:ext cx="3629056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photos. </a:t>
            </a:r>
            <a:endParaRPr/>
          </a:p>
        </p:txBody>
      </p:sp>
      <p:sp>
        <p:nvSpPr>
          <p:cNvPr id="895" name="Google Shape;895;p25"/>
          <p:cNvSpPr/>
          <p:nvPr/>
        </p:nvSpPr>
        <p:spPr>
          <a:xfrm>
            <a:off x="7276329" y="3072554"/>
            <a:ext cx="704533" cy="70453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6" name="Google Shape;896;p25"/>
          <p:cNvSpPr txBox="1"/>
          <p:nvPr/>
        </p:nvSpPr>
        <p:spPr>
          <a:xfrm>
            <a:off x="8137173" y="3095244"/>
            <a:ext cx="3629056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photos. </a:t>
            </a:r>
            <a:endParaRPr/>
          </a:p>
        </p:txBody>
      </p:sp>
      <p:sp>
        <p:nvSpPr>
          <p:cNvPr id="897" name="Google Shape;897;p25"/>
          <p:cNvSpPr/>
          <p:nvPr/>
        </p:nvSpPr>
        <p:spPr>
          <a:xfrm>
            <a:off x="7276329" y="4167735"/>
            <a:ext cx="704533" cy="70453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8" name="Google Shape;898;p25"/>
          <p:cNvSpPr txBox="1"/>
          <p:nvPr/>
        </p:nvSpPr>
        <p:spPr>
          <a:xfrm>
            <a:off x="8137173" y="4190425"/>
            <a:ext cx="3629056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photos. </a:t>
            </a:r>
            <a:endParaRPr/>
          </a:p>
        </p:txBody>
      </p:sp>
      <p:cxnSp>
        <p:nvCxnSpPr>
          <p:cNvPr id="899" name="Google Shape;899;p25"/>
          <p:cNvCxnSpPr>
            <a:stCxn id="897" idx="2"/>
            <a:endCxn id="900" idx="3"/>
          </p:cNvCxnSpPr>
          <p:nvPr/>
        </p:nvCxnSpPr>
        <p:spPr>
          <a:xfrm rot="10800000">
            <a:off x="5854329" y="4515202"/>
            <a:ext cx="1422000" cy="480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901" name="Google Shape;901;p25"/>
          <p:cNvCxnSpPr>
            <a:stCxn id="895" idx="2"/>
            <a:endCxn id="902" idx="3"/>
          </p:cNvCxnSpPr>
          <p:nvPr/>
        </p:nvCxnSpPr>
        <p:spPr>
          <a:xfrm flipH="1">
            <a:off x="5854329" y="3424820"/>
            <a:ext cx="1422000" cy="900"/>
          </a:xfrm>
          <a:prstGeom prst="straightConnector1">
            <a:avLst/>
          </a:prstGeom>
          <a:noFill/>
          <a:ln w="1905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903" name="Google Shape;903;p25"/>
          <p:cNvCxnSpPr>
            <a:stCxn id="893" idx="2"/>
            <a:endCxn id="904" idx="3"/>
          </p:cNvCxnSpPr>
          <p:nvPr/>
        </p:nvCxnSpPr>
        <p:spPr>
          <a:xfrm flipH="1">
            <a:off x="5854329" y="2329640"/>
            <a:ext cx="1422000" cy="660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904" name="Google Shape;904;p25"/>
          <p:cNvSpPr txBox="1"/>
          <p:nvPr/>
        </p:nvSpPr>
        <p:spPr>
          <a:xfrm>
            <a:off x="4278860" y="2182348"/>
            <a:ext cx="1575531" cy="307777"/>
          </a:xfrm>
          <a:prstGeom prst="rect">
            <a:avLst/>
          </a:prstGeom>
          <a:noFill/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Contents A</a:t>
            </a:r>
            <a:endParaRPr sz="1400" b="1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2" name="Google Shape;902;p25"/>
          <p:cNvSpPr txBox="1"/>
          <p:nvPr/>
        </p:nvSpPr>
        <p:spPr>
          <a:xfrm>
            <a:off x="4278860" y="3271873"/>
            <a:ext cx="1575531" cy="307777"/>
          </a:xfrm>
          <a:prstGeom prst="rect">
            <a:avLst/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Contents B</a:t>
            </a:r>
            <a:endParaRPr sz="1400" b="1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0" name="Google Shape;900;p25"/>
          <p:cNvSpPr txBox="1"/>
          <p:nvPr/>
        </p:nvSpPr>
        <p:spPr>
          <a:xfrm>
            <a:off x="4278860" y="4361398"/>
            <a:ext cx="1575531" cy="307777"/>
          </a:xfrm>
          <a:prstGeom prst="rect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Contents C</a:t>
            </a:r>
            <a:endParaRPr sz="1400" b="1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905" name="Google Shape;905;p25"/>
          <p:cNvCxnSpPr>
            <a:stCxn id="900" idx="1"/>
          </p:cNvCxnSpPr>
          <p:nvPr/>
        </p:nvCxnSpPr>
        <p:spPr>
          <a:xfrm rot="10800000">
            <a:off x="2889860" y="2608787"/>
            <a:ext cx="1389000" cy="190650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906" name="Google Shape;906;p25"/>
          <p:cNvCxnSpPr>
            <a:stCxn id="902" idx="1"/>
          </p:cNvCxnSpPr>
          <p:nvPr/>
        </p:nvCxnSpPr>
        <p:spPr>
          <a:xfrm rot="10800000">
            <a:off x="2889860" y="2608862"/>
            <a:ext cx="1389000" cy="816900"/>
          </a:xfrm>
          <a:prstGeom prst="straightConnector1">
            <a:avLst/>
          </a:prstGeom>
          <a:noFill/>
          <a:ln w="1905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907" name="Google Shape;907;p25"/>
          <p:cNvCxnSpPr>
            <a:stCxn id="904" idx="1"/>
          </p:cNvCxnSpPr>
          <p:nvPr/>
        </p:nvCxnSpPr>
        <p:spPr>
          <a:xfrm flipH="1">
            <a:off x="2889860" y="2336237"/>
            <a:ext cx="1389000" cy="27270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908" name="Google Shape;908;p25"/>
          <p:cNvSpPr/>
          <p:nvPr/>
        </p:nvSpPr>
        <p:spPr>
          <a:xfrm>
            <a:off x="7276329" y="5262917"/>
            <a:ext cx="704533" cy="70453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9" name="Google Shape;909;p25"/>
          <p:cNvSpPr txBox="1"/>
          <p:nvPr/>
        </p:nvSpPr>
        <p:spPr>
          <a:xfrm>
            <a:off x="8137173" y="5285607"/>
            <a:ext cx="3629056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photos. </a:t>
            </a:r>
            <a:endParaRPr/>
          </a:p>
        </p:txBody>
      </p:sp>
      <p:cxnSp>
        <p:nvCxnSpPr>
          <p:cNvPr id="910" name="Google Shape;910;p25"/>
          <p:cNvCxnSpPr>
            <a:stCxn id="908" idx="2"/>
            <a:endCxn id="911" idx="3"/>
          </p:cNvCxnSpPr>
          <p:nvPr/>
        </p:nvCxnSpPr>
        <p:spPr>
          <a:xfrm rot="10800000">
            <a:off x="5854329" y="5604684"/>
            <a:ext cx="1422000" cy="1050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911" name="Google Shape;911;p25"/>
          <p:cNvSpPr txBox="1"/>
          <p:nvPr/>
        </p:nvSpPr>
        <p:spPr>
          <a:xfrm>
            <a:off x="4278860" y="5450924"/>
            <a:ext cx="1575531" cy="307777"/>
          </a:xfrm>
          <a:prstGeom prst="rect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Contents D</a:t>
            </a:r>
            <a:endParaRPr sz="1400" b="1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912" name="Google Shape;912;p25"/>
          <p:cNvCxnSpPr>
            <a:stCxn id="911" idx="1"/>
          </p:cNvCxnSpPr>
          <p:nvPr/>
        </p:nvCxnSpPr>
        <p:spPr>
          <a:xfrm rot="10800000">
            <a:off x="2889860" y="2609012"/>
            <a:ext cx="1389000" cy="299580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913" name="Google Shape;913;p25"/>
          <p:cNvSpPr/>
          <p:nvPr/>
        </p:nvSpPr>
        <p:spPr>
          <a:xfrm>
            <a:off x="7496397" y="4415227"/>
            <a:ext cx="272902" cy="200120"/>
          </a:xfrm>
          <a:custGeom>
            <a:avLst/>
            <a:gdLst/>
            <a:ahLst/>
            <a:cxnLst/>
            <a:rect l="l" t="t" r="r" b="b"/>
            <a:pathLst>
              <a:path w="3240001" h="2375905" extrusionOk="0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4" name="Google Shape;914;p25"/>
          <p:cNvSpPr/>
          <p:nvPr/>
        </p:nvSpPr>
        <p:spPr>
          <a:xfrm rot="2700000">
            <a:off x="7533787" y="5409484"/>
            <a:ext cx="217901" cy="390655"/>
          </a:xfrm>
          <a:custGeom>
            <a:avLst/>
            <a:gdLst/>
            <a:ahLst/>
            <a:cxnLst/>
            <a:rect l="l" t="t" r="r" b="b"/>
            <a:pathLst>
              <a:path w="2232248" h="4001999" extrusionOk="0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5" name="Google Shape;915;p25"/>
          <p:cNvSpPr/>
          <p:nvPr/>
        </p:nvSpPr>
        <p:spPr>
          <a:xfrm flipH="1">
            <a:off x="7474723" y="3292438"/>
            <a:ext cx="320952" cy="264766"/>
          </a:xfrm>
          <a:custGeom>
            <a:avLst/>
            <a:gdLst/>
            <a:ahLst/>
            <a:cxnLst/>
            <a:rect l="l" t="t" r="r" b="b"/>
            <a:pathLst>
              <a:path w="3217557" h="2654282" extrusionOk="0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6" name="Google Shape;916;p25"/>
          <p:cNvSpPr/>
          <p:nvPr/>
        </p:nvSpPr>
        <p:spPr>
          <a:xfrm>
            <a:off x="7490164" y="2162519"/>
            <a:ext cx="324893" cy="327606"/>
          </a:xfrm>
          <a:custGeom>
            <a:avLst/>
            <a:gdLst/>
            <a:ahLst/>
            <a:cxnLst/>
            <a:rect l="l" t="t" r="r" b="b"/>
            <a:pathLst>
              <a:path w="1652142" h="1665940" extrusionOk="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7" name="Google Shape;917;p25"/>
          <p:cNvSpPr/>
          <p:nvPr/>
        </p:nvSpPr>
        <p:spPr>
          <a:xfrm flipH="1">
            <a:off x="720504" y="1488488"/>
            <a:ext cx="2412046" cy="4443450"/>
          </a:xfrm>
          <a:custGeom>
            <a:avLst/>
            <a:gdLst/>
            <a:ahLst/>
            <a:cxnLst/>
            <a:rect l="l" t="t" r="r" b="b"/>
            <a:pathLst>
              <a:path w="2530682" h="4662001" extrusionOk="0">
                <a:moveTo>
                  <a:pt x="207984" y="4552469"/>
                </a:moveTo>
                <a:cubicBezTo>
                  <a:pt x="210541" y="4532865"/>
                  <a:pt x="210968" y="4517948"/>
                  <a:pt x="214803" y="4504736"/>
                </a:cubicBezTo>
                <a:cubicBezTo>
                  <a:pt x="243785" y="4408415"/>
                  <a:pt x="272340" y="4312094"/>
                  <a:pt x="303878" y="4216626"/>
                </a:cubicBezTo>
                <a:cubicBezTo>
                  <a:pt x="359284" y="4049557"/>
                  <a:pt x="394232" y="3878652"/>
                  <a:pt x="404461" y="3702632"/>
                </a:cubicBezTo>
                <a:cubicBezTo>
                  <a:pt x="405313" y="3685158"/>
                  <a:pt x="404887" y="3667258"/>
                  <a:pt x="403182" y="3649358"/>
                </a:cubicBezTo>
                <a:cubicBezTo>
                  <a:pt x="400199" y="3621229"/>
                  <a:pt x="386987" y="3608017"/>
                  <a:pt x="358858" y="3603329"/>
                </a:cubicBezTo>
                <a:cubicBezTo>
                  <a:pt x="335843" y="3599067"/>
                  <a:pt x="319222" y="3606312"/>
                  <a:pt x="309845" y="3634015"/>
                </a:cubicBezTo>
                <a:cubicBezTo>
                  <a:pt x="290666" y="3689420"/>
                  <a:pt x="274897" y="3746105"/>
                  <a:pt x="258275" y="3802363"/>
                </a:cubicBezTo>
                <a:cubicBezTo>
                  <a:pt x="196051" y="4013756"/>
                  <a:pt x="127433" y="4223019"/>
                  <a:pt x="44751" y="4427594"/>
                </a:cubicBezTo>
                <a:cubicBezTo>
                  <a:pt x="38784" y="4442084"/>
                  <a:pt x="31539" y="4455723"/>
                  <a:pt x="23441" y="4469361"/>
                </a:cubicBezTo>
                <a:cubicBezTo>
                  <a:pt x="20884" y="4473623"/>
                  <a:pt x="13212" y="4479164"/>
                  <a:pt x="10655" y="4477885"/>
                </a:cubicBezTo>
                <a:cubicBezTo>
                  <a:pt x="5967" y="4475754"/>
                  <a:pt x="0" y="4468935"/>
                  <a:pt x="0" y="4464247"/>
                </a:cubicBezTo>
                <a:cubicBezTo>
                  <a:pt x="426" y="4449756"/>
                  <a:pt x="852" y="4434413"/>
                  <a:pt x="5541" y="4420774"/>
                </a:cubicBezTo>
                <a:cubicBezTo>
                  <a:pt x="36653" y="4329568"/>
                  <a:pt x="67339" y="4238362"/>
                  <a:pt x="101009" y="4148008"/>
                </a:cubicBezTo>
                <a:cubicBezTo>
                  <a:pt x="158971" y="3992873"/>
                  <a:pt x="207984" y="3835606"/>
                  <a:pt x="232704" y="3671520"/>
                </a:cubicBezTo>
                <a:cubicBezTo>
                  <a:pt x="234408" y="3660865"/>
                  <a:pt x="237392" y="3650637"/>
                  <a:pt x="240375" y="3640408"/>
                </a:cubicBezTo>
                <a:cubicBezTo>
                  <a:pt x="259128" y="3575626"/>
                  <a:pt x="307714" y="3541104"/>
                  <a:pt x="375053" y="3543235"/>
                </a:cubicBezTo>
                <a:cubicBezTo>
                  <a:pt x="388692" y="3543661"/>
                  <a:pt x="401904" y="3544940"/>
                  <a:pt x="415542" y="3544940"/>
                </a:cubicBezTo>
                <a:cubicBezTo>
                  <a:pt x="438983" y="3544513"/>
                  <a:pt x="444523" y="3537694"/>
                  <a:pt x="440688" y="3514254"/>
                </a:cubicBezTo>
                <a:cubicBezTo>
                  <a:pt x="435147" y="3480158"/>
                  <a:pt x="425771" y="3445636"/>
                  <a:pt x="425345" y="3411540"/>
                </a:cubicBezTo>
                <a:cubicBezTo>
                  <a:pt x="423214" y="3210375"/>
                  <a:pt x="422361" y="3009636"/>
                  <a:pt x="423214" y="2808471"/>
                </a:cubicBezTo>
                <a:cubicBezTo>
                  <a:pt x="423640" y="2617961"/>
                  <a:pt x="427049" y="2427877"/>
                  <a:pt x="428328" y="2237367"/>
                </a:cubicBezTo>
                <a:cubicBezTo>
                  <a:pt x="428328" y="2226712"/>
                  <a:pt x="424918" y="2214779"/>
                  <a:pt x="419378" y="2205829"/>
                </a:cubicBezTo>
                <a:cubicBezTo>
                  <a:pt x="388265" y="2154259"/>
                  <a:pt x="366956" y="2099279"/>
                  <a:pt x="355448" y="2040038"/>
                </a:cubicBezTo>
                <a:cubicBezTo>
                  <a:pt x="346498" y="1994435"/>
                  <a:pt x="355448" y="1955651"/>
                  <a:pt x="389544" y="1923686"/>
                </a:cubicBezTo>
                <a:cubicBezTo>
                  <a:pt x="389970" y="1923260"/>
                  <a:pt x="390396" y="1922408"/>
                  <a:pt x="391249" y="1921981"/>
                </a:cubicBezTo>
                <a:cubicBezTo>
                  <a:pt x="436852" y="1893853"/>
                  <a:pt x="446654" y="1851659"/>
                  <a:pt x="445802" y="1800942"/>
                </a:cubicBezTo>
                <a:cubicBezTo>
                  <a:pt x="444523" y="1724226"/>
                  <a:pt x="449212" y="1647511"/>
                  <a:pt x="450916" y="1570795"/>
                </a:cubicBezTo>
                <a:cubicBezTo>
                  <a:pt x="451343" y="1559714"/>
                  <a:pt x="448785" y="1548207"/>
                  <a:pt x="447507" y="1537126"/>
                </a:cubicBezTo>
                <a:cubicBezTo>
                  <a:pt x="444950" y="1516668"/>
                  <a:pt x="432590" y="1508144"/>
                  <a:pt x="412559" y="1507718"/>
                </a:cubicBezTo>
                <a:cubicBezTo>
                  <a:pt x="401478" y="1507718"/>
                  <a:pt x="389544" y="1506866"/>
                  <a:pt x="378889" y="1503456"/>
                </a:cubicBezTo>
                <a:cubicBezTo>
                  <a:pt x="355022" y="1496637"/>
                  <a:pt x="342662" y="1477884"/>
                  <a:pt x="344793" y="1453591"/>
                </a:cubicBezTo>
                <a:cubicBezTo>
                  <a:pt x="346924" y="1426314"/>
                  <a:pt x="357579" y="1414381"/>
                  <a:pt x="386561" y="1413102"/>
                </a:cubicBezTo>
                <a:cubicBezTo>
                  <a:pt x="439835" y="1410971"/>
                  <a:pt x="493110" y="1409267"/>
                  <a:pt x="546385" y="1410545"/>
                </a:cubicBezTo>
                <a:cubicBezTo>
                  <a:pt x="582611" y="1411398"/>
                  <a:pt x="608609" y="1399038"/>
                  <a:pt x="622248" y="1365368"/>
                </a:cubicBezTo>
                <a:cubicBezTo>
                  <a:pt x="656343" y="1283112"/>
                  <a:pt x="690439" y="1200430"/>
                  <a:pt x="724109" y="1118174"/>
                </a:cubicBezTo>
                <a:cubicBezTo>
                  <a:pt x="744140" y="1069161"/>
                  <a:pt x="762466" y="1018870"/>
                  <a:pt x="784629" y="970710"/>
                </a:cubicBezTo>
                <a:cubicBezTo>
                  <a:pt x="829806" y="872685"/>
                  <a:pt x="906947" y="815148"/>
                  <a:pt x="1013070" y="795969"/>
                </a:cubicBezTo>
                <a:cubicBezTo>
                  <a:pt x="1065066" y="786593"/>
                  <a:pt x="1115358" y="772102"/>
                  <a:pt x="1160961" y="744825"/>
                </a:cubicBezTo>
                <a:cubicBezTo>
                  <a:pt x="1215088" y="712434"/>
                  <a:pt x="1253445" y="669389"/>
                  <a:pt x="1253019" y="602049"/>
                </a:cubicBezTo>
                <a:cubicBezTo>
                  <a:pt x="1253019" y="589690"/>
                  <a:pt x="1250462" y="576478"/>
                  <a:pt x="1246200" y="564544"/>
                </a:cubicBezTo>
                <a:cubicBezTo>
                  <a:pt x="1240659" y="548775"/>
                  <a:pt x="1233840" y="532153"/>
                  <a:pt x="1224038" y="518515"/>
                </a:cubicBezTo>
                <a:cubicBezTo>
                  <a:pt x="1156699" y="424325"/>
                  <a:pt x="1160534" y="317350"/>
                  <a:pt x="1166075" y="209522"/>
                </a:cubicBezTo>
                <a:cubicBezTo>
                  <a:pt x="1166927" y="190769"/>
                  <a:pt x="1177156" y="179262"/>
                  <a:pt x="1194204" y="177983"/>
                </a:cubicBezTo>
                <a:cubicBezTo>
                  <a:pt x="1215940" y="176279"/>
                  <a:pt x="1238102" y="175852"/>
                  <a:pt x="1259412" y="179688"/>
                </a:cubicBezTo>
                <a:cubicBezTo>
                  <a:pt x="1316096" y="189065"/>
                  <a:pt x="1337406" y="177983"/>
                  <a:pt x="1354880" y="123004"/>
                </a:cubicBezTo>
                <a:cubicBezTo>
                  <a:pt x="1368519" y="80384"/>
                  <a:pt x="1389828" y="43305"/>
                  <a:pt x="1427334" y="18160"/>
                </a:cubicBezTo>
                <a:cubicBezTo>
                  <a:pt x="1440972" y="8783"/>
                  <a:pt x="1458020" y="685"/>
                  <a:pt x="1473789" y="259"/>
                </a:cubicBezTo>
                <a:cubicBezTo>
                  <a:pt x="1530473" y="-593"/>
                  <a:pt x="1587158" y="685"/>
                  <a:pt x="1643842" y="3669"/>
                </a:cubicBezTo>
                <a:cubicBezTo>
                  <a:pt x="1685183" y="5800"/>
                  <a:pt x="1715017" y="27962"/>
                  <a:pt x="1726524" y="68877"/>
                </a:cubicBezTo>
                <a:cubicBezTo>
                  <a:pt x="1741015" y="119168"/>
                  <a:pt x="1754227" y="169886"/>
                  <a:pt x="1766160" y="221029"/>
                </a:cubicBezTo>
                <a:cubicBezTo>
                  <a:pt x="1769144" y="232963"/>
                  <a:pt x="1763177" y="247027"/>
                  <a:pt x="1761472" y="262370"/>
                </a:cubicBezTo>
                <a:cubicBezTo>
                  <a:pt x="1806223" y="273878"/>
                  <a:pt x="1852252" y="285811"/>
                  <a:pt x="1904248" y="299450"/>
                </a:cubicBezTo>
                <a:cubicBezTo>
                  <a:pt x="1887200" y="315219"/>
                  <a:pt x="1876119" y="327152"/>
                  <a:pt x="1863759" y="336955"/>
                </a:cubicBezTo>
                <a:cubicBezTo>
                  <a:pt x="1820287" y="370198"/>
                  <a:pt x="1796420" y="414097"/>
                  <a:pt x="1790027" y="468650"/>
                </a:cubicBezTo>
                <a:cubicBezTo>
                  <a:pt x="1786192" y="500188"/>
                  <a:pt x="1771701" y="527039"/>
                  <a:pt x="1750817" y="552184"/>
                </a:cubicBezTo>
                <a:cubicBezTo>
                  <a:pt x="1737605" y="568380"/>
                  <a:pt x="1728229" y="589690"/>
                  <a:pt x="1721836" y="610147"/>
                </a:cubicBezTo>
                <a:cubicBezTo>
                  <a:pt x="1713738" y="636571"/>
                  <a:pt x="1710329" y="664274"/>
                  <a:pt x="1705214" y="691125"/>
                </a:cubicBezTo>
                <a:cubicBezTo>
                  <a:pt x="1698821" y="723516"/>
                  <a:pt x="1703509" y="734170"/>
                  <a:pt x="1734622" y="744399"/>
                </a:cubicBezTo>
                <a:cubicBezTo>
                  <a:pt x="1788749" y="762726"/>
                  <a:pt x="1842876" y="783183"/>
                  <a:pt x="1898708" y="795543"/>
                </a:cubicBezTo>
                <a:cubicBezTo>
                  <a:pt x="1962211" y="809607"/>
                  <a:pt x="2014633" y="839015"/>
                  <a:pt x="2065777" y="878225"/>
                </a:cubicBezTo>
                <a:cubicBezTo>
                  <a:pt x="2170621" y="959202"/>
                  <a:pt x="2279728" y="1035066"/>
                  <a:pt x="2386703" y="1113486"/>
                </a:cubicBezTo>
                <a:cubicBezTo>
                  <a:pt x="2401620" y="1124141"/>
                  <a:pt x="2416111" y="1136500"/>
                  <a:pt x="2428044" y="1150139"/>
                </a:cubicBezTo>
                <a:cubicBezTo>
                  <a:pt x="2444240" y="1168891"/>
                  <a:pt x="2456599" y="1191054"/>
                  <a:pt x="2472795" y="1209380"/>
                </a:cubicBezTo>
                <a:cubicBezTo>
                  <a:pt x="2522234" y="1266491"/>
                  <a:pt x="2532889" y="1334256"/>
                  <a:pt x="2530331" y="1406283"/>
                </a:cubicBezTo>
                <a:cubicBezTo>
                  <a:pt x="2529905" y="1413955"/>
                  <a:pt x="2526496" y="1422479"/>
                  <a:pt x="2521807" y="1429298"/>
                </a:cubicBezTo>
                <a:cubicBezTo>
                  <a:pt x="2488564" y="1478737"/>
                  <a:pt x="2456173" y="1529028"/>
                  <a:pt x="2421225" y="1577188"/>
                </a:cubicBezTo>
                <a:cubicBezTo>
                  <a:pt x="2392244" y="1616825"/>
                  <a:pt x="2383720" y="1658592"/>
                  <a:pt x="2395653" y="1705900"/>
                </a:cubicBezTo>
                <a:cubicBezTo>
                  <a:pt x="2397784" y="1713571"/>
                  <a:pt x="2398637" y="1721243"/>
                  <a:pt x="2399915" y="1728914"/>
                </a:cubicBezTo>
                <a:cubicBezTo>
                  <a:pt x="2405456" y="1764715"/>
                  <a:pt x="2396932" y="1774943"/>
                  <a:pt x="2360279" y="1776222"/>
                </a:cubicBezTo>
                <a:cubicBezTo>
                  <a:pt x="2333429" y="1777074"/>
                  <a:pt x="2312545" y="1765141"/>
                  <a:pt x="2292940" y="1748946"/>
                </a:cubicBezTo>
                <a:cubicBezTo>
                  <a:pt x="2245206" y="1711014"/>
                  <a:pt x="2245632" y="1711014"/>
                  <a:pt x="2193210" y="1743405"/>
                </a:cubicBezTo>
                <a:cubicBezTo>
                  <a:pt x="2140788" y="1775796"/>
                  <a:pt x="2087939" y="1807761"/>
                  <a:pt x="2035091" y="1839725"/>
                </a:cubicBezTo>
                <a:cubicBezTo>
                  <a:pt x="2023583" y="1846545"/>
                  <a:pt x="2012928" y="1854642"/>
                  <a:pt x="1997585" y="1864871"/>
                </a:cubicBezTo>
                <a:cubicBezTo>
                  <a:pt x="2018043" y="1875952"/>
                  <a:pt x="2034238" y="1885329"/>
                  <a:pt x="2052565" y="1895557"/>
                </a:cubicBezTo>
                <a:cubicBezTo>
                  <a:pt x="2047024" y="1904081"/>
                  <a:pt x="2042336" y="1911753"/>
                  <a:pt x="2037222" y="1918572"/>
                </a:cubicBezTo>
                <a:cubicBezTo>
                  <a:pt x="2012502" y="1952241"/>
                  <a:pt x="1987783" y="1985911"/>
                  <a:pt x="1962211" y="2019154"/>
                </a:cubicBezTo>
                <a:cubicBezTo>
                  <a:pt x="1948999" y="2036202"/>
                  <a:pt x="1943032" y="2054955"/>
                  <a:pt x="1943032" y="2076265"/>
                </a:cubicBezTo>
                <a:cubicBezTo>
                  <a:pt x="1942180" y="2225434"/>
                  <a:pt x="1935787" y="2374603"/>
                  <a:pt x="1940901" y="2523772"/>
                </a:cubicBezTo>
                <a:cubicBezTo>
                  <a:pt x="1945589" y="2655040"/>
                  <a:pt x="1923427" y="2780342"/>
                  <a:pt x="1886348" y="2904366"/>
                </a:cubicBezTo>
                <a:cubicBezTo>
                  <a:pt x="1875693" y="2940166"/>
                  <a:pt x="1864186" y="2975967"/>
                  <a:pt x="1850547" y="3010915"/>
                </a:cubicBezTo>
                <a:cubicBezTo>
                  <a:pt x="1842450" y="3031372"/>
                  <a:pt x="1845007" y="3046715"/>
                  <a:pt x="1859924" y="3062485"/>
                </a:cubicBezTo>
                <a:cubicBezTo>
                  <a:pt x="1881233" y="3085073"/>
                  <a:pt x="1901265" y="3109366"/>
                  <a:pt x="1922575" y="3132381"/>
                </a:cubicBezTo>
                <a:cubicBezTo>
                  <a:pt x="1948999" y="3160936"/>
                  <a:pt x="1961785" y="3192475"/>
                  <a:pt x="1951982" y="3231685"/>
                </a:cubicBezTo>
                <a:cubicBezTo>
                  <a:pt x="1944737" y="3260666"/>
                  <a:pt x="1939622" y="3290074"/>
                  <a:pt x="1930672" y="3318203"/>
                </a:cubicBezTo>
                <a:cubicBezTo>
                  <a:pt x="1925558" y="3334825"/>
                  <a:pt x="1917034" y="3352299"/>
                  <a:pt x="1905100" y="3363806"/>
                </a:cubicBezTo>
                <a:cubicBezTo>
                  <a:pt x="1880381" y="3388099"/>
                  <a:pt x="1871431" y="3417080"/>
                  <a:pt x="1867169" y="3449472"/>
                </a:cubicBezTo>
                <a:cubicBezTo>
                  <a:pt x="1847564" y="3595657"/>
                  <a:pt x="1828385" y="3741843"/>
                  <a:pt x="1807501" y="3888028"/>
                </a:cubicBezTo>
                <a:cubicBezTo>
                  <a:pt x="1799404" y="3945991"/>
                  <a:pt x="1811337" y="3996708"/>
                  <a:pt x="1853531" y="4038476"/>
                </a:cubicBezTo>
                <a:cubicBezTo>
                  <a:pt x="1885922" y="4070441"/>
                  <a:pt x="1919165" y="4101127"/>
                  <a:pt x="1951556" y="4133091"/>
                </a:cubicBezTo>
                <a:cubicBezTo>
                  <a:pt x="1976275" y="4157385"/>
                  <a:pt x="2002273" y="4180826"/>
                  <a:pt x="2024009" y="4208102"/>
                </a:cubicBezTo>
                <a:cubicBezTo>
                  <a:pt x="2058958" y="4251574"/>
                  <a:pt x="2047024" y="4309963"/>
                  <a:pt x="1997585" y="4336814"/>
                </a:cubicBezTo>
                <a:cubicBezTo>
                  <a:pt x="1943458" y="4365795"/>
                  <a:pt x="1885069" y="4378581"/>
                  <a:pt x="1829664" y="4342354"/>
                </a:cubicBezTo>
                <a:cubicBezTo>
                  <a:pt x="1751670" y="4291637"/>
                  <a:pt x="1676233" y="4237936"/>
                  <a:pt x="1600370" y="4184235"/>
                </a:cubicBezTo>
                <a:cubicBezTo>
                  <a:pt x="1573093" y="4164630"/>
                  <a:pt x="1564143" y="4134796"/>
                  <a:pt x="1563717" y="4101553"/>
                </a:cubicBezTo>
                <a:cubicBezTo>
                  <a:pt x="1562864" y="4041885"/>
                  <a:pt x="1563717" y="3982218"/>
                  <a:pt x="1559029" y="3922976"/>
                </a:cubicBezTo>
                <a:cubicBezTo>
                  <a:pt x="1555193" y="3870980"/>
                  <a:pt x="1543259" y="3819411"/>
                  <a:pt x="1537719" y="3767414"/>
                </a:cubicBezTo>
                <a:cubicBezTo>
                  <a:pt x="1529621" y="3686863"/>
                  <a:pt x="1525359" y="3605886"/>
                  <a:pt x="1516409" y="3525761"/>
                </a:cubicBezTo>
                <a:cubicBezTo>
                  <a:pt x="1510016" y="3468650"/>
                  <a:pt x="1498082" y="3412392"/>
                  <a:pt x="1489558" y="3355708"/>
                </a:cubicBezTo>
                <a:cubicBezTo>
                  <a:pt x="1487001" y="3337808"/>
                  <a:pt x="1486149" y="3319055"/>
                  <a:pt x="1487001" y="3300729"/>
                </a:cubicBezTo>
                <a:cubicBezTo>
                  <a:pt x="1487854" y="3284107"/>
                  <a:pt x="1483165" y="3271747"/>
                  <a:pt x="1469101" y="3262797"/>
                </a:cubicBezTo>
                <a:cubicBezTo>
                  <a:pt x="1465691" y="3260666"/>
                  <a:pt x="1461856" y="3258109"/>
                  <a:pt x="1458446" y="3255978"/>
                </a:cubicBezTo>
                <a:cubicBezTo>
                  <a:pt x="1380452" y="3209949"/>
                  <a:pt x="1361273" y="3162641"/>
                  <a:pt x="1376616" y="3075271"/>
                </a:cubicBezTo>
                <a:cubicBezTo>
                  <a:pt x="1393238" y="2980229"/>
                  <a:pt x="1405171" y="2884761"/>
                  <a:pt x="1417105" y="2789292"/>
                </a:cubicBezTo>
                <a:cubicBezTo>
                  <a:pt x="1420088" y="2764999"/>
                  <a:pt x="1415826" y="2739854"/>
                  <a:pt x="1414122" y="2715134"/>
                </a:cubicBezTo>
                <a:cubicBezTo>
                  <a:pt x="1413695" y="2707889"/>
                  <a:pt x="1409860" y="2701070"/>
                  <a:pt x="1407302" y="2693824"/>
                </a:cubicBezTo>
                <a:cubicBezTo>
                  <a:pt x="1405171" y="2693824"/>
                  <a:pt x="1403467" y="2693824"/>
                  <a:pt x="1401336" y="2693824"/>
                </a:cubicBezTo>
                <a:cubicBezTo>
                  <a:pt x="1397926" y="2710020"/>
                  <a:pt x="1393238" y="2725789"/>
                  <a:pt x="1390681" y="2741985"/>
                </a:cubicBezTo>
                <a:cubicBezTo>
                  <a:pt x="1374485" y="2845124"/>
                  <a:pt x="1355306" y="2947412"/>
                  <a:pt x="1343373" y="3050977"/>
                </a:cubicBezTo>
                <a:cubicBezTo>
                  <a:pt x="1332718" y="3144314"/>
                  <a:pt x="1308851" y="3232964"/>
                  <a:pt x="1278165" y="3320760"/>
                </a:cubicBezTo>
                <a:cubicBezTo>
                  <a:pt x="1271772" y="3339513"/>
                  <a:pt x="1263248" y="3355708"/>
                  <a:pt x="1243217" y="3365937"/>
                </a:cubicBezTo>
                <a:cubicBezTo>
                  <a:pt x="1220628" y="3377444"/>
                  <a:pt x="1208268" y="3399180"/>
                  <a:pt x="1205285" y="3424326"/>
                </a:cubicBezTo>
                <a:cubicBezTo>
                  <a:pt x="1198040" y="3478453"/>
                  <a:pt x="1192073" y="3532580"/>
                  <a:pt x="1184828" y="3586707"/>
                </a:cubicBezTo>
                <a:cubicBezTo>
                  <a:pt x="1174173" y="3668111"/>
                  <a:pt x="1161813" y="3749514"/>
                  <a:pt x="1152863" y="3831344"/>
                </a:cubicBezTo>
                <a:cubicBezTo>
                  <a:pt x="1145618" y="3899536"/>
                  <a:pt x="1142208" y="3968579"/>
                  <a:pt x="1136667" y="4037197"/>
                </a:cubicBezTo>
                <a:cubicBezTo>
                  <a:pt x="1135389" y="4054245"/>
                  <a:pt x="1134963" y="4071293"/>
                  <a:pt x="1130701" y="4087915"/>
                </a:cubicBezTo>
                <a:cubicBezTo>
                  <a:pt x="1128143" y="4098996"/>
                  <a:pt x="1122603" y="4111782"/>
                  <a:pt x="1114505" y="4118601"/>
                </a:cubicBezTo>
                <a:cubicBezTo>
                  <a:pt x="1042052" y="4175711"/>
                  <a:pt x="970024" y="4233674"/>
                  <a:pt x="895014" y="4286522"/>
                </a:cubicBezTo>
                <a:cubicBezTo>
                  <a:pt x="871999" y="4302718"/>
                  <a:pt x="840034" y="4307832"/>
                  <a:pt x="811053" y="4312094"/>
                </a:cubicBezTo>
                <a:cubicBezTo>
                  <a:pt x="782498" y="4316356"/>
                  <a:pt x="761614" y="4323176"/>
                  <a:pt x="752664" y="4353862"/>
                </a:cubicBezTo>
                <a:cubicBezTo>
                  <a:pt x="728371" y="4436544"/>
                  <a:pt x="702373" y="4519226"/>
                  <a:pt x="676375" y="4601482"/>
                </a:cubicBezTo>
                <a:cubicBezTo>
                  <a:pt x="671260" y="4617678"/>
                  <a:pt x="665720" y="4633873"/>
                  <a:pt x="658901" y="4649216"/>
                </a:cubicBezTo>
                <a:cubicBezTo>
                  <a:pt x="656343" y="4654757"/>
                  <a:pt x="649098" y="4657740"/>
                  <a:pt x="643984" y="4662002"/>
                </a:cubicBezTo>
                <a:cubicBezTo>
                  <a:pt x="640574" y="4656036"/>
                  <a:pt x="632903" y="4649216"/>
                  <a:pt x="633755" y="4643676"/>
                </a:cubicBezTo>
                <a:cubicBezTo>
                  <a:pt x="639295" y="4604465"/>
                  <a:pt x="644410" y="4565255"/>
                  <a:pt x="653360" y="4526472"/>
                </a:cubicBezTo>
                <a:cubicBezTo>
                  <a:pt x="667424" y="4463394"/>
                  <a:pt x="684472" y="4401170"/>
                  <a:pt x="699389" y="4338519"/>
                </a:cubicBezTo>
                <a:cubicBezTo>
                  <a:pt x="701520" y="4329142"/>
                  <a:pt x="699815" y="4317635"/>
                  <a:pt x="696406" y="4308259"/>
                </a:cubicBezTo>
                <a:cubicBezTo>
                  <a:pt x="690439" y="4290784"/>
                  <a:pt x="681063" y="4274589"/>
                  <a:pt x="674670" y="4257541"/>
                </a:cubicBezTo>
                <a:cubicBezTo>
                  <a:pt x="662310" y="4225150"/>
                  <a:pt x="668277" y="4194890"/>
                  <a:pt x="688734" y="4167187"/>
                </a:cubicBezTo>
                <a:cubicBezTo>
                  <a:pt x="695980" y="4157385"/>
                  <a:pt x="703225" y="4147582"/>
                  <a:pt x="712175" y="4139484"/>
                </a:cubicBezTo>
                <a:cubicBezTo>
                  <a:pt x="755221" y="4099848"/>
                  <a:pt x="773548" y="4049131"/>
                  <a:pt x="773974" y="3992873"/>
                </a:cubicBezTo>
                <a:cubicBezTo>
                  <a:pt x="774400" y="3922550"/>
                  <a:pt x="773548" y="3852228"/>
                  <a:pt x="769712" y="3782331"/>
                </a:cubicBezTo>
                <a:cubicBezTo>
                  <a:pt x="766728" y="3728204"/>
                  <a:pt x="730502" y="3694535"/>
                  <a:pt x="687030" y="3668111"/>
                </a:cubicBezTo>
                <a:cubicBezTo>
                  <a:pt x="669129" y="3657030"/>
                  <a:pt x="655491" y="3662570"/>
                  <a:pt x="650377" y="3683880"/>
                </a:cubicBezTo>
                <a:cubicBezTo>
                  <a:pt x="643557" y="3712009"/>
                  <a:pt x="637591" y="3740990"/>
                  <a:pt x="635886" y="3769545"/>
                </a:cubicBezTo>
                <a:cubicBezTo>
                  <a:pt x="624379" y="3966875"/>
                  <a:pt x="571530" y="4154828"/>
                  <a:pt x="513567" y="4341928"/>
                </a:cubicBezTo>
                <a:cubicBezTo>
                  <a:pt x="490127" y="4417791"/>
                  <a:pt x="466260" y="4493228"/>
                  <a:pt x="442392" y="4569091"/>
                </a:cubicBezTo>
                <a:cubicBezTo>
                  <a:pt x="438983" y="4579746"/>
                  <a:pt x="434295" y="4590827"/>
                  <a:pt x="426623" y="4598925"/>
                </a:cubicBezTo>
                <a:cubicBezTo>
                  <a:pt x="421935" y="4604039"/>
                  <a:pt x="410428" y="4607023"/>
                  <a:pt x="404461" y="4604892"/>
                </a:cubicBezTo>
                <a:cubicBezTo>
                  <a:pt x="399773" y="4603187"/>
                  <a:pt x="396363" y="4590401"/>
                  <a:pt x="398068" y="4584008"/>
                </a:cubicBezTo>
                <a:cubicBezTo>
                  <a:pt x="419804" y="4503457"/>
                  <a:pt x="442819" y="4422905"/>
                  <a:pt x="465833" y="4342780"/>
                </a:cubicBezTo>
                <a:cubicBezTo>
                  <a:pt x="509305" y="4192333"/>
                  <a:pt x="551925" y="4041459"/>
                  <a:pt x="571956" y="3885471"/>
                </a:cubicBezTo>
                <a:cubicBezTo>
                  <a:pt x="579628" y="3824525"/>
                  <a:pt x="580054" y="3762300"/>
                  <a:pt x="579202" y="3700928"/>
                </a:cubicBezTo>
                <a:cubicBezTo>
                  <a:pt x="578776" y="3666406"/>
                  <a:pt x="529337" y="3635720"/>
                  <a:pt x="495667" y="3647227"/>
                </a:cubicBezTo>
                <a:cubicBezTo>
                  <a:pt x="486291" y="3650637"/>
                  <a:pt x="476914" y="3664275"/>
                  <a:pt x="473931" y="3674930"/>
                </a:cubicBezTo>
                <a:cubicBezTo>
                  <a:pt x="467538" y="3697518"/>
                  <a:pt x="465407" y="3720959"/>
                  <a:pt x="461998" y="3743974"/>
                </a:cubicBezTo>
                <a:cubicBezTo>
                  <a:pt x="438983" y="3902945"/>
                  <a:pt x="401051" y="4058081"/>
                  <a:pt x="351186" y="4210659"/>
                </a:cubicBezTo>
                <a:cubicBezTo>
                  <a:pt x="320074" y="4305701"/>
                  <a:pt x="290240" y="4400743"/>
                  <a:pt x="258702" y="4495359"/>
                </a:cubicBezTo>
                <a:cubicBezTo>
                  <a:pt x="251030" y="4517948"/>
                  <a:pt x="242080" y="4541815"/>
                  <a:pt x="207984" y="4552469"/>
                </a:cubicBezTo>
                <a:close/>
                <a:moveTo>
                  <a:pt x="900554" y="1591679"/>
                </a:moveTo>
                <a:cubicBezTo>
                  <a:pt x="897997" y="1591253"/>
                  <a:pt x="895014" y="1591253"/>
                  <a:pt x="892456" y="1590826"/>
                </a:cubicBezTo>
                <a:cubicBezTo>
                  <a:pt x="890326" y="1602760"/>
                  <a:pt x="886916" y="1614267"/>
                  <a:pt x="886490" y="1626201"/>
                </a:cubicBezTo>
                <a:cubicBezTo>
                  <a:pt x="884785" y="1661575"/>
                  <a:pt x="875835" y="1695245"/>
                  <a:pt x="855377" y="1724226"/>
                </a:cubicBezTo>
                <a:cubicBezTo>
                  <a:pt x="813610" y="1784320"/>
                  <a:pt x="770990" y="1843135"/>
                  <a:pt x="709192" y="1885329"/>
                </a:cubicBezTo>
                <a:cubicBezTo>
                  <a:pt x="686603" y="1900672"/>
                  <a:pt x="666146" y="1920703"/>
                  <a:pt x="649524" y="1942439"/>
                </a:cubicBezTo>
                <a:cubicBezTo>
                  <a:pt x="596676" y="2013188"/>
                  <a:pt x="571956" y="2097148"/>
                  <a:pt x="558744" y="2182388"/>
                </a:cubicBezTo>
                <a:cubicBezTo>
                  <a:pt x="548089" y="2252284"/>
                  <a:pt x="549794" y="2323885"/>
                  <a:pt x="549368" y="2395060"/>
                </a:cubicBezTo>
                <a:cubicBezTo>
                  <a:pt x="547237" y="2765852"/>
                  <a:pt x="546385" y="3136643"/>
                  <a:pt x="543827" y="3507434"/>
                </a:cubicBezTo>
                <a:cubicBezTo>
                  <a:pt x="543827" y="3535563"/>
                  <a:pt x="554909" y="3553037"/>
                  <a:pt x="575792" y="3567102"/>
                </a:cubicBezTo>
                <a:cubicBezTo>
                  <a:pt x="586873" y="3574347"/>
                  <a:pt x="599659" y="3579888"/>
                  <a:pt x="612019" y="3584150"/>
                </a:cubicBezTo>
                <a:cubicBezTo>
                  <a:pt x="634181" y="3590969"/>
                  <a:pt x="656770" y="3597362"/>
                  <a:pt x="679784" y="3601624"/>
                </a:cubicBezTo>
                <a:cubicBezTo>
                  <a:pt x="757352" y="3616967"/>
                  <a:pt x="798693" y="3667258"/>
                  <a:pt x="817446" y="3740990"/>
                </a:cubicBezTo>
                <a:cubicBezTo>
                  <a:pt x="835346" y="3812165"/>
                  <a:pt x="838329" y="3883766"/>
                  <a:pt x="828101" y="3956220"/>
                </a:cubicBezTo>
                <a:cubicBezTo>
                  <a:pt x="824265" y="3985201"/>
                  <a:pt x="821282" y="4014183"/>
                  <a:pt x="817872" y="4043164"/>
                </a:cubicBezTo>
                <a:cubicBezTo>
                  <a:pt x="820429" y="4044442"/>
                  <a:pt x="822986" y="4045721"/>
                  <a:pt x="825544" y="4047000"/>
                </a:cubicBezTo>
                <a:cubicBezTo>
                  <a:pt x="845575" y="4021002"/>
                  <a:pt x="866885" y="3995856"/>
                  <a:pt x="885637" y="3969006"/>
                </a:cubicBezTo>
                <a:cubicBezTo>
                  <a:pt x="909931" y="3933205"/>
                  <a:pt x="914193" y="3892716"/>
                  <a:pt x="909931" y="3850523"/>
                </a:cubicBezTo>
                <a:cubicBezTo>
                  <a:pt x="892030" y="3688994"/>
                  <a:pt x="871999" y="3527892"/>
                  <a:pt x="857935" y="3366363"/>
                </a:cubicBezTo>
                <a:cubicBezTo>
                  <a:pt x="852820" y="3306269"/>
                  <a:pt x="846001" y="3250011"/>
                  <a:pt x="808069" y="3200999"/>
                </a:cubicBezTo>
                <a:cubicBezTo>
                  <a:pt x="780367" y="3165198"/>
                  <a:pt x="786333" y="3130676"/>
                  <a:pt x="814889" y="3097433"/>
                </a:cubicBezTo>
                <a:cubicBezTo>
                  <a:pt x="840460" y="3067599"/>
                  <a:pt x="864754" y="3037339"/>
                  <a:pt x="888621" y="3006227"/>
                </a:cubicBezTo>
                <a:cubicBezTo>
                  <a:pt x="895014" y="2997703"/>
                  <a:pt x="901833" y="2985769"/>
                  <a:pt x="900980" y="2975967"/>
                </a:cubicBezTo>
                <a:cubicBezTo>
                  <a:pt x="896718" y="2934626"/>
                  <a:pt x="889899" y="2893285"/>
                  <a:pt x="883080" y="2852369"/>
                </a:cubicBezTo>
                <a:cubicBezTo>
                  <a:pt x="870720" y="2779916"/>
                  <a:pt x="852394" y="2707889"/>
                  <a:pt x="846427" y="2634583"/>
                </a:cubicBezTo>
                <a:cubicBezTo>
                  <a:pt x="839608" y="2548491"/>
                  <a:pt x="839182" y="2461547"/>
                  <a:pt x="843444" y="2375455"/>
                </a:cubicBezTo>
                <a:cubicBezTo>
                  <a:pt x="846853" y="2308116"/>
                  <a:pt x="854951" y="2241629"/>
                  <a:pt x="844296" y="2173864"/>
                </a:cubicBezTo>
                <a:cubicBezTo>
                  <a:pt x="840034" y="2147866"/>
                  <a:pt x="840034" y="2118032"/>
                  <a:pt x="848984" y="2094165"/>
                </a:cubicBezTo>
                <a:cubicBezTo>
                  <a:pt x="865606" y="2049841"/>
                  <a:pt x="863049" y="2009352"/>
                  <a:pt x="846001" y="1966306"/>
                </a:cubicBezTo>
                <a:cubicBezTo>
                  <a:pt x="840460" y="1953094"/>
                  <a:pt x="839608" y="1935620"/>
                  <a:pt x="842165" y="1921555"/>
                </a:cubicBezTo>
                <a:cubicBezTo>
                  <a:pt x="860492" y="1826087"/>
                  <a:pt x="880949" y="1731471"/>
                  <a:pt x="899702" y="1636003"/>
                </a:cubicBezTo>
                <a:cubicBezTo>
                  <a:pt x="903111" y="1621939"/>
                  <a:pt x="900554" y="1606596"/>
                  <a:pt x="900554" y="1591679"/>
                </a:cubicBezTo>
                <a:close/>
                <a:moveTo>
                  <a:pt x="1954539" y="1350877"/>
                </a:moveTo>
                <a:cubicBezTo>
                  <a:pt x="1943032" y="1424610"/>
                  <a:pt x="1931951" y="1494932"/>
                  <a:pt x="1921296" y="1565255"/>
                </a:cubicBezTo>
                <a:cubicBezTo>
                  <a:pt x="1917460" y="1591679"/>
                  <a:pt x="1913198" y="1618529"/>
                  <a:pt x="1911493" y="1645380"/>
                </a:cubicBezTo>
                <a:cubicBezTo>
                  <a:pt x="1909362" y="1676918"/>
                  <a:pt x="1920017" y="1687999"/>
                  <a:pt x="1951556" y="1684590"/>
                </a:cubicBezTo>
                <a:cubicBezTo>
                  <a:pt x="1966899" y="1682885"/>
                  <a:pt x="1984373" y="1676492"/>
                  <a:pt x="1995028" y="1666263"/>
                </a:cubicBezTo>
                <a:cubicBezTo>
                  <a:pt x="2030402" y="1632594"/>
                  <a:pt x="2063646" y="1596367"/>
                  <a:pt x="2096889" y="1560566"/>
                </a:cubicBezTo>
                <a:cubicBezTo>
                  <a:pt x="2103282" y="1553321"/>
                  <a:pt x="2110528" y="1543945"/>
                  <a:pt x="2111380" y="1534995"/>
                </a:cubicBezTo>
                <a:cubicBezTo>
                  <a:pt x="2115642" y="1502177"/>
                  <a:pt x="2133968" y="1477458"/>
                  <a:pt x="2152721" y="1452312"/>
                </a:cubicBezTo>
                <a:cubicBezTo>
                  <a:pt x="2155704" y="1448050"/>
                  <a:pt x="2157409" y="1442936"/>
                  <a:pt x="2161671" y="1434412"/>
                </a:cubicBezTo>
                <a:cubicBezTo>
                  <a:pt x="2079415" y="1434412"/>
                  <a:pt x="2006962" y="1417364"/>
                  <a:pt x="1954539" y="1350877"/>
                </a:cubicBezTo>
                <a:close/>
                <a:moveTo>
                  <a:pt x="580054" y="1511980"/>
                </a:moveTo>
                <a:cubicBezTo>
                  <a:pt x="575792" y="1511128"/>
                  <a:pt x="571530" y="1510275"/>
                  <a:pt x="567694" y="1509423"/>
                </a:cubicBezTo>
                <a:cubicBezTo>
                  <a:pt x="565990" y="1524340"/>
                  <a:pt x="564711" y="1538830"/>
                  <a:pt x="563006" y="1553747"/>
                </a:cubicBezTo>
                <a:cubicBezTo>
                  <a:pt x="565563" y="1554173"/>
                  <a:pt x="568121" y="1554600"/>
                  <a:pt x="570252" y="1555026"/>
                </a:cubicBezTo>
                <a:cubicBezTo>
                  <a:pt x="573661" y="1540535"/>
                  <a:pt x="576645" y="1526471"/>
                  <a:pt x="580054" y="1511980"/>
                </a:cubicBezTo>
                <a:close/>
              </a:path>
            </a:pathLst>
          </a:custGeom>
          <a:solidFill>
            <a:srgbClr val="F2903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18" name="Google Shape;918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413588" y="224909"/>
            <a:ext cx="1483138" cy="9534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3" name="Google Shape;923;p26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aphicFrame>
        <p:nvGraphicFramePr>
          <p:cNvPr id="924" name="Google Shape;924;p26"/>
          <p:cNvGraphicFramePr/>
          <p:nvPr/>
        </p:nvGraphicFramePr>
        <p:xfrm>
          <a:off x="906509" y="1811390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{68158E86-97D3-4E56-89C5-187CB39AD96F}</a:tableStyleId>
              </a:tblPr>
              <a:tblGrid>
                <a:gridCol w="2261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27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91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457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457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915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086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700" u="none" strike="noStrike" cap="none">
                        <a:solidFill>
                          <a:srgbClr val="B85F0B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DA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85F0B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1" u="none" strike="noStrike" cap="none">
                          <a:solidFill>
                            <a:srgbClr val="B85F0B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 Here</a:t>
                      </a:r>
                      <a:endParaRPr sz="1400" b="1" u="none" strike="noStrike" cap="none">
                        <a:solidFill>
                          <a:srgbClr val="B85F0B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85F0B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B85F0B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Simple PowerPoint</a:t>
                      </a:r>
                      <a:endParaRPr sz="1200" u="none" strike="noStrike" cap="none">
                        <a:solidFill>
                          <a:srgbClr val="B85F0B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DABC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85F0B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1" u="none" strike="noStrike" cap="none">
                          <a:solidFill>
                            <a:srgbClr val="B85F0B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 Here</a:t>
                      </a:r>
                      <a:endParaRPr sz="1400" b="1" u="none" strike="noStrike" cap="none">
                        <a:solidFill>
                          <a:srgbClr val="B85F0B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85F0B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B85F0B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Simple PowerPoint</a:t>
                      </a:r>
                      <a:endParaRPr sz="1200" u="none" strike="noStrike" cap="none">
                        <a:solidFill>
                          <a:srgbClr val="B85F0B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DAB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7475"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85F0B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1" u="none" strike="noStrike" cap="none">
                          <a:solidFill>
                            <a:srgbClr val="B85F0B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 Here</a:t>
                      </a:r>
                      <a:endParaRPr sz="1400" b="1" u="none" strike="noStrike" cap="none">
                        <a:solidFill>
                          <a:srgbClr val="B85F0B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85F0B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B85F0B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Simple PowerPoint</a:t>
                      </a:r>
                      <a:endParaRPr sz="1200" u="none" strike="noStrike" cap="none">
                        <a:solidFill>
                          <a:srgbClr val="B85F0B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DABC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endParaRPr sz="1200" u="none" strike="noStrike" cap="none">
                        <a:solidFill>
                          <a:srgbClr val="B85F0B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85F0B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B85F0B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 can simply impress your audience and add a unique zing and appeal to your Presentations . 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B85F0B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DA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85F0B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B85F0B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 Here</a:t>
                      </a:r>
                      <a:endParaRPr sz="1200" u="none" strike="noStrike" cap="none">
                        <a:solidFill>
                          <a:srgbClr val="B85F0B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DABC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85F0B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B85F0B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Simple PowerPoint</a:t>
                      </a:r>
                      <a:endParaRPr sz="1200" u="none" strike="noStrike" cap="none">
                        <a:solidFill>
                          <a:srgbClr val="B85F0B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DAB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85F0B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B85F0B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Simple PowerPoint</a:t>
                      </a:r>
                      <a:endParaRPr sz="1200" u="none" strike="noStrike" cap="none">
                        <a:solidFill>
                          <a:srgbClr val="B85F0B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DA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74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85F0B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B85F0B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Simple PowerPoint</a:t>
                      </a:r>
                      <a:endParaRPr sz="1200" u="none" strike="noStrike" cap="none">
                        <a:solidFill>
                          <a:srgbClr val="B85F0B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DABC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85F0B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B85F0B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sz="1200" u="none" strike="noStrike" cap="none">
                        <a:solidFill>
                          <a:srgbClr val="B85F0B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DAB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85F0B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B85F0B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sz="1200" u="none" strike="noStrike" cap="none">
                        <a:solidFill>
                          <a:srgbClr val="B85F0B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DA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7475"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85F0B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1" u="none" strike="noStrike" cap="none">
                          <a:solidFill>
                            <a:srgbClr val="B85F0B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 Here</a:t>
                      </a:r>
                      <a:endParaRPr sz="1400" b="1" u="none" strike="noStrike" cap="none">
                        <a:solidFill>
                          <a:srgbClr val="B85F0B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85F0B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B85F0B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Simple PowerPoint</a:t>
                      </a:r>
                      <a:endParaRPr sz="1200" u="none" strike="noStrike" cap="none">
                        <a:solidFill>
                          <a:srgbClr val="B85F0B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DABC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endParaRPr sz="1200" u="none" strike="noStrike" cap="none">
                        <a:solidFill>
                          <a:srgbClr val="B85F0B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endParaRPr sz="1200" u="none" strike="noStrike" cap="none">
                        <a:solidFill>
                          <a:srgbClr val="B85F0B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85F0B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B85F0B"/>
                          </a:solidFill>
                        </a:rPr>
                        <a:t>Get a modern PowerPoint  Presentation that is beautifully designed. </a:t>
                      </a:r>
                      <a:endParaRPr sz="1200" u="none" strike="noStrike" cap="none">
                        <a:solidFill>
                          <a:srgbClr val="B85F0B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DABC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85F0B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B85F0B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 Here</a:t>
                      </a:r>
                      <a:endParaRPr sz="1200" u="none" strike="noStrike" cap="none">
                        <a:solidFill>
                          <a:srgbClr val="B85F0B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DAB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85F0B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B85F0B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 Here</a:t>
                      </a:r>
                      <a:endParaRPr sz="1200" u="none" strike="noStrike" cap="none">
                        <a:solidFill>
                          <a:srgbClr val="B85F0B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DAB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74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85F0B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B85F0B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sz="1200" u="none" strike="noStrike" cap="none">
                        <a:solidFill>
                          <a:srgbClr val="B85F0B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DAB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85F0B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B85F0B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sz="1200" u="none" strike="noStrike" cap="none">
                        <a:solidFill>
                          <a:srgbClr val="B85F0B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DAB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1327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85F0B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1" u="none" strike="noStrike" cap="none">
                          <a:solidFill>
                            <a:srgbClr val="B85F0B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 Here</a:t>
                      </a:r>
                      <a:endParaRPr sz="1400" b="1" u="none" strike="noStrike" cap="none">
                        <a:solidFill>
                          <a:srgbClr val="B85F0B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85F0B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B85F0B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Simple PowerPoint</a:t>
                      </a:r>
                      <a:endParaRPr sz="1200" u="none" strike="noStrike" cap="none">
                        <a:solidFill>
                          <a:srgbClr val="B85F0B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DA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endParaRPr sz="1200" u="none" strike="noStrike" cap="none">
                        <a:solidFill>
                          <a:srgbClr val="B85F0B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85F0B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B85F0B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 can simply impress your audience and add a unique zing and appeal to your Presentations . 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B85F0B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DA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85F0B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B85F0B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Simple PowerPoint</a:t>
                      </a:r>
                      <a:endParaRPr sz="1200" u="none" strike="noStrike" cap="none">
                        <a:solidFill>
                          <a:srgbClr val="B85F0B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DABC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85F0B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B85F0B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Simple PowerPoint</a:t>
                      </a:r>
                      <a:endParaRPr sz="1200" u="none" strike="noStrike" cap="none">
                        <a:solidFill>
                          <a:srgbClr val="B85F0B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DAB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85F0B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B85F0B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Simple PowerPoint</a:t>
                      </a:r>
                      <a:endParaRPr sz="1200" u="none" strike="noStrike" cap="none">
                        <a:solidFill>
                          <a:srgbClr val="B85F0B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DA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pSp>
        <p:nvGrpSpPr>
          <p:cNvPr id="925" name="Google Shape;925;p26"/>
          <p:cNvGrpSpPr/>
          <p:nvPr/>
        </p:nvGrpSpPr>
        <p:grpSpPr>
          <a:xfrm>
            <a:off x="10781373" y="415455"/>
            <a:ext cx="847471" cy="648301"/>
            <a:chOff x="460376" y="1835151"/>
            <a:chExt cx="4370388" cy="3343275"/>
          </a:xfrm>
        </p:grpSpPr>
        <p:sp>
          <p:nvSpPr>
            <p:cNvPr id="926" name="Google Shape;926;p26"/>
            <p:cNvSpPr/>
            <p:nvPr/>
          </p:nvSpPr>
          <p:spPr>
            <a:xfrm>
              <a:off x="460376" y="1835151"/>
              <a:ext cx="4370388" cy="3343275"/>
            </a:xfrm>
            <a:custGeom>
              <a:avLst/>
              <a:gdLst/>
              <a:ahLst/>
              <a:cxnLst/>
              <a:rect l="l" t="t" r="r" b="b"/>
              <a:pathLst>
                <a:path w="2124" h="1624" extrusionOk="0">
                  <a:moveTo>
                    <a:pt x="564" y="1311"/>
                  </a:moveTo>
                  <a:cubicBezTo>
                    <a:pt x="535" y="1315"/>
                    <a:pt x="507" y="1321"/>
                    <a:pt x="478" y="1324"/>
                  </a:cubicBezTo>
                  <a:cubicBezTo>
                    <a:pt x="262" y="1347"/>
                    <a:pt x="119" y="1219"/>
                    <a:pt x="60" y="1042"/>
                  </a:cubicBezTo>
                  <a:cubicBezTo>
                    <a:pt x="0" y="858"/>
                    <a:pt x="48" y="644"/>
                    <a:pt x="257" y="513"/>
                  </a:cubicBezTo>
                  <a:cubicBezTo>
                    <a:pt x="283" y="498"/>
                    <a:pt x="308" y="481"/>
                    <a:pt x="335" y="468"/>
                  </a:cubicBezTo>
                  <a:cubicBezTo>
                    <a:pt x="428" y="423"/>
                    <a:pt x="508" y="360"/>
                    <a:pt x="584" y="289"/>
                  </a:cubicBezTo>
                  <a:cubicBezTo>
                    <a:pt x="653" y="224"/>
                    <a:pt x="726" y="165"/>
                    <a:pt x="812" y="122"/>
                  </a:cubicBezTo>
                  <a:cubicBezTo>
                    <a:pt x="1057" y="0"/>
                    <a:pt x="1382" y="121"/>
                    <a:pt x="1481" y="374"/>
                  </a:cubicBezTo>
                  <a:cubicBezTo>
                    <a:pt x="1502" y="426"/>
                    <a:pt x="1511" y="481"/>
                    <a:pt x="1509" y="536"/>
                  </a:cubicBezTo>
                  <a:cubicBezTo>
                    <a:pt x="1509" y="546"/>
                    <a:pt x="1509" y="555"/>
                    <a:pt x="1509" y="567"/>
                  </a:cubicBezTo>
                  <a:cubicBezTo>
                    <a:pt x="1538" y="570"/>
                    <a:pt x="1567" y="573"/>
                    <a:pt x="1596" y="576"/>
                  </a:cubicBezTo>
                  <a:cubicBezTo>
                    <a:pt x="1721" y="592"/>
                    <a:pt x="1837" y="632"/>
                    <a:pt x="1937" y="711"/>
                  </a:cubicBezTo>
                  <a:cubicBezTo>
                    <a:pt x="2042" y="793"/>
                    <a:pt x="2106" y="898"/>
                    <a:pt x="2115" y="1033"/>
                  </a:cubicBezTo>
                  <a:cubicBezTo>
                    <a:pt x="2124" y="1183"/>
                    <a:pt x="2059" y="1297"/>
                    <a:pt x="1937" y="1380"/>
                  </a:cubicBezTo>
                  <a:cubicBezTo>
                    <a:pt x="1852" y="1438"/>
                    <a:pt x="1757" y="1470"/>
                    <a:pt x="1657" y="1492"/>
                  </a:cubicBezTo>
                  <a:cubicBezTo>
                    <a:pt x="1650" y="1493"/>
                    <a:pt x="1643" y="1495"/>
                    <a:pt x="1637" y="1499"/>
                  </a:cubicBezTo>
                  <a:cubicBezTo>
                    <a:pt x="1514" y="1566"/>
                    <a:pt x="1382" y="1599"/>
                    <a:pt x="1244" y="1612"/>
                  </a:cubicBezTo>
                  <a:cubicBezTo>
                    <a:pt x="1113" y="1624"/>
                    <a:pt x="984" y="1617"/>
                    <a:pt x="859" y="1577"/>
                  </a:cubicBezTo>
                  <a:cubicBezTo>
                    <a:pt x="768" y="1548"/>
                    <a:pt x="684" y="1505"/>
                    <a:pt x="627" y="1425"/>
                  </a:cubicBezTo>
                  <a:cubicBezTo>
                    <a:pt x="605" y="1395"/>
                    <a:pt x="590" y="1361"/>
                    <a:pt x="572" y="1328"/>
                  </a:cubicBezTo>
                  <a:cubicBezTo>
                    <a:pt x="569" y="1322"/>
                    <a:pt x="567" y="1316"/>
                    <a:pt x="564" y="1311"/>
                  </a:cubicBezTo>
                  <a:close/>
                  <a:moveTo>
                    <a:pt x="1742" y="1425"/>
                  </a:moveTo>
                  <a:cubicBezTo>
                    <a:pt x="1805" y="1405"/>
                    <a:pt x="1864" y="1378"/>
                    <a:pt x="1917" y="1342"/>
                  </a:cubicBezTo>
                  <a:cubicBezTo>
                    <a:pt x="2114" y="1208"/>
                    <a:pt x="2105" y="982"/>
                    <a:pt x="2000" y="838"/>
                  </a:cubicBezTo>
                  <a:cubicBezTo>
                    <a:pt x="1925" y="735"/>
                    <a:pt x="1822" y="672"/>
                    <a:pt x="1700" y="641"/>
                  </a:cubicBezTo>
                  <a:cubicBezTo>
                    <a:pt x="1517" y="595"/>
                    <a:pt x="1331" y="595"/>
                    <a:pt x="1146" y="635"/>
                  </a:cubicBezTo>
                  <a:cubicBezTo>
                    <a:pt x="995" y="668"/>
                    <a:pt x="857" y="729"/>
                    <a:pt x="741" y="833"/>
                  </a:cubicBezTo>
                  <a:cubicBezTo>
                    <a:pt x="646" y="918"/>
                    <a:pt x="585" y="1022"/>
                    <a:pt x="584" y="1153"/>
                  </a:cubicBezTo>
                  <a:cubicBezTo>
                    <a:pt x="583" y="1305"/>
                    <a:pt x="643" y="1426"/>
                    <a:pt x="782" y="1498"/>
                  </a:cubicBezTo>
                  <a:cubicBezTo>
                    <a:pt x="823" y="1519"/>
                    <a:pt x="868" y="1536"/>
                    <a:pt x="913" y="1547"/>
                  </a:cubicBezTo>
                  <a:cubicBezTo>
                    <a:pt x="1056" y="1585"/>
                    <a:pt x="1201" y="1581"/>
                    <a:pt x="1347" y="1554"/>
                  </a:cubicBezTo>
                  <a:cubicBezTo>
                    <a:pt x="1453" y="1534"/>
                    <a:pt x="1556" y="1501"/>
                    <a:pt x="1647" y="1441"/>
                  </a:cubicBezTo>
                  <a:cubicBezTo>
                    <a:pt x="1706" y="1403"/>
                    <a:pt x="1755" y="1356"/>
                    <a:pt x="1776" y="1286"/>
                  </a:cubicBezTo>
                  <a:cubicBezTo>
                    <a:pt x="1780" y="1274"/>
                    <a:pt x="1789" y="1267"/>
                    <a:pt x="1802" y="1271"/>
                  </a:cubicBezTo>
                  <a:cubicBezTo>
                    <a:pt x="1816" y="1275"/>
                    <a:pt x="1821" y="1286"/>
                    <a:pt x="1816" y="1297"/>
                  </a:cubicBezTo>
                  <a:cubicBezTo>
                    <a:pt x="1809" y="1319"/>
                    <a:pt x="1801" y="1340"/>
                    <a:pt x="1790" y="1360"/>
                  </a:cubicBezTo>
                  <a:cubicBezTo>
                    <a:pt x="1776" y="1382"/>
                    <a:pt x="1759" y="1402"/>
                    <a:pt x="1742" y="1425"/>
                  </a:cubicBezTo>
                  <a:close/>
                  <a:moveTo>
                    <a:pt x="1464" y="568"/>
                  </a:moveTo>
                  <a:cubicBezTo>
                    <a:pt x="1471" y="512"/>
                    <a:pt x="1465" y="462"/>
                    <a:pt x="1450" y="414"/>
                  </a:cubicBezTo>
                  <a:cubicBezTo>
                    <a:pt x="1374" y="173"/>
                    <a:pt x="1069" y="45"/>
                    <a:pt x="837" y="159"/>
                  </a:cubicBezTo>
                  <a:cubicBezTo>
                    <a:pt x="785" y="185"/>
                    <a:pt x="735" y="219"/>
                    <a:pt x="689" y="256"/>
                  </a:cubicBezTo>
                  <a:cubicBezTo>
                    <a:pt x="623" y="308"/>
                    <a:pt x="562" y="365"/>
                    <a:pt x="498" y="421"/>
                  </a:cubicBezTo>
                  <a:cubicBezTo>
                    <a:pt x="534" y="419"/>
                    <a:pt x="567" y="417"/>
                    <a:pt x="601" y="415"/>
                  </a:cubicBezTo>
                  <a:cubicBezTo>
                    <a:pt x="615" y="415"/>
                    <a:pt x="624" y="421"/>
                    <a:pt x="625" y="436"/>
                  </a:cubicBezTo>
                  <a:cubicBezTo>
                    <a:pt x="625" y="450"/>
                    <a:pt x="616" y="456"/>
                    <a:pt x="603" y="457"/>
                  </a:cubicBezTo>
                  <a:cubicBezTo>
                    <a:pt x="587" y="458"/>
                    <a:pt x="571" y="459"/>
                    <a:pt x="555" y="460"/>
                  </a:cubicBezTo>
                  <a:cubicBezTo>
                    <a:pt x="438" y="469"/>
                    <a:pt x="332" y="505"/>
                    <a:pt x="240" y="578"/>
                  </a:cubicBezTo>
                  <a:cubicBezTo>
                    <a:pt x="101" y="688"/>
                    <a:pt x="52" y="830"/>
                    <a:pt x="93" y="1001"/>
                  </a:cubicBezTo>
                  <a:cubicBezTo>
                    <a:pt x="130" y="1151"/>
                    <a:pt x="237" y="1270"/>
                    <a:pt x="403" y="1283"/>
                  </a:cubicBezTo>
                  <a:cubicBezTo>
                    <a:pt x="454" y="1287"/>
                    <a:pt x="503" y="1281"/>
                    <a:pt x="550" y="1267"/>
                  </a:cubicBezTo>
                  <a:cubicBezTo>
                    <a:pt x="546" y="1235"/>
                    <a:pt x="541" y="1206"/>
                    <a:pt x="541" y="1176"/>
                  </a:cubicBezTo>
                  <a:cubicBezTo>
                    <a:pt x="540" y="1146"/>
                    <a:pt x="542" y="1116"/>
                    <a:pt x="547" y="1087"/>
                  </a:cubicBezTo>
                  <a:cubicBezTo>
                    <a:pt x="569" y="960"/>
                    <a:pt x="637" y="861"/>
                    <a:pt x="734" y="782"/>
                  </a:cubicBezTo>
                  <a:cubicBezTo>
                    <a:pt x="899" y="647"/>
                    <a:pt x="1092" y="585"/>
                    <a:pt x="1301" y="569"/>
                  </a:cubicBezTo>
                  <a:cubicBezTo>
                    <a:pt x="1354" y="565"/>
                    <a:pt x="1409" y="568"/>
                    <a:pt x="1464" y="568"/>
                  </a:cubicBezTo>
                  <a:close/>
                </a:path>
              </a:pathLst>
            </a:custGeom>
            <a:solidFill>
              <a:srgbClr val="F2903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7" name="Google Shape;927;p26"/>
            <p:cNvSpPr/>
            <p:nvPr/>
          </p:nvSpPr>
          <p:spPr>
            <a:xfrm>
              <a:off x="2647951" y="3498851"/>
              <a:ext cx="396875" cy="166688"/>
            </a:xfrm>
            <a:custGeom>
              <a:avLst/>
              <a:gdLst/>
              <a:ahLst/>
              <a:cxnLst/>
              <a:rect l="l" t="t" r="r" b="b"/>
              <a:pathLst>
                <a:path w="193" h="81" extrusionOk="0">
                  <a:moveTo>
                    <a:pt x="98" y="81"/>
                  </a:moveTo>
                  <a:cubicBezTo>
                    <a:pt x="64" y="80"/>
                    <a:pt x="36" y="68"/>
                    <a:pt x="13" y="44"/>
                  </a:cubicBezTo>
                  <a:cubicBezTo>
                    <a:pt x="3" y="34"/>
                    <a:pt x="0" y="22"/>
                    <a:pt x="11" y="11"/>
                  </a:cubicBezTo>
                  <a:cubicBezTo>
                    <a:pt x="22" y="0"/>
                    <a:pt x="33" y="4"/>
                    <a:pt x="43" y="13"/>
                  </a:cubicBezTo>
                  <a:cubicBezTo>
                    <a:pt x="81" y="46"/>
                    <a:pt x="112" y="46"/>
                    <a:pt x="149" y="14"/>
                  </a:cubicBezTo>
                  <a:cubicBezTo>
                    <a:pt x="160" y="4"/>
                    <a:pt x="172" y="0"/>
                    <a:pt x="183" y="12"/>
                  </a:cubicBezTo>
                  <a:cubicBezTo>
                    <a:pt x="193" y="23"/>
                    <a:pt x="189" y="35"/>
                    <a:pt x="179" y="45"/>
                  </a:cubicBezTo>
                  <a:cubicBezTo>
                    <a:pt x="156" y="68"/>
                    <a:pt x="129" y="79"/>
                    <a:pt x="98" y="81"/>
                  </a:cubicBezTo>
                  <a:close/>
                </a:path>
              </a:pathLst>
            </a:custGeom>
            <a:solidFill>
              <a:srgbClr val="F2903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8" name="Google Shape;928;p26"/>
            <p:cNvSpPr/>
            <p:nvPr/>
          </p:nvSpPr>
          <p:spPr>
            <a:xfrm>
              <a:off x="3651251" y="3990976"/>
              <a:ext cx="403225" cy="166688"/>
            </a:xfrm>
            <a:custGeom>
              <a:avLst/>
              <a:gdLst/>
              <a:ahLst/>
              <a:cxnLst/>
              <a:rect l="l" t="t" r="r" b="b"/>
              <a:pathLst>
                <a:path w="196" h="81" extrusionOk="0">
                  <a:moveTo>
                    <a:pt x="100" y="81"/>
                  </a:moveTo>
                  <a:cubicBezTo>
                    <a:pt x="66" y="81"/>
                    <a:pt x="39" y="69"/>
                    <a:pt x="16" y="47"/>
                  </a:cubicBezTo>
                  <a:cubicBezTo>
                    <a:pt x="5" y="36"/>
                    <a:pt x="0" y="24"/>
                    <a:pt x="12" y="12"/>
                  </a:cubicBezTo>
                  <a:cubicBezTo>
                    <a:pt x="24" y="1"/>
                    <a:pt x="35" y="6"/>
                    <a:pt x="46" y="15"/>
                  </a:cubicBezTo>
                  <a:cubicBezTo>
                    <a:pt x="79" y="46"/>
                    <a:pt x="114" y="46"/>
                    <a:pt x="149" y="16"/>
                  </a:cubicBezTo>
                  <a:cubicBezTo>
                    <a:pt x="160" y="7"/>
                    <a:pt x="172" y="0"/>
                    <a:pt x="184" y="13"/>
                  </a:cubicBezTo>
                  <a:cubicBezTo>
                    <a:pt x="196" y="26"/>
                    <a:pt x="189" y="39"/>
                    <a:pt x="177" y="49"/>
                  </a:cubicBezTo>
                  <a:cubicBezTo>
                    <a:pt x="155" y="70"/>
                    <a:pt x="129" y="81"/>
                    <a:pt x="100" y="81"/>
                  </a:cubicBezTo>
                  <a:close/>
                </a:path>
              </a:pathLst>
            </a:custGeom>
            <a:solidFill>
              <a:srgbClr val="F2903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9" name="Google Shape;929;p26"/>
            <p:cNvSpPr/>
            <p:nvPr/>
          </p:nvSpPr>
          <p:spPr>
            <a:xfrm>
              <a:off x="2287588" y="4437063"/>
              <a:ext cx="393700" cy="165100"/>
            </a:xfrm>
            <a:custGeom>
              <a:avLst/>
              <a:gdLst/>
              <a:ahLst/>
              <a:cxnLst/>
              <a:rect l="l" t="t" r="r" b="b"/>
              <a:pathLst>
                <a:path w="191" h="80" extrusionOk="0">
                  <a:moveTo>
                    <a:pt x="95" y="80"/>
                  </a:moveTo>
                  <a:cubicBezTo>
                    <a:pt x="62" y="78"/>
                    <a:pt x="34" y="67"/>
                    <a:pt x="11" y="43"/>
                  </a:cubicBezTo>
                  <a:cubicBezTo>
                    <a:pt x="2" y="33"/>
                    <a:pt x="0" y="21"/>
                    <a:pt x="9" y="11"/>
                  </a:cubicBezTo>
                  <a:cubicBezTo>
                    <a:pt x="19" y="0"/>
                    <a:pt x="30" y="2"/>
                    <a:pt x="41" y="11"/>
                  </a:cubicBezTo>
                  <a:cubicBezTo>
                    <a:pt x="82" y="46"/>
                    <a:pt x="108" y="45"/>
                    <a:pt x="150" y="11"/>
                  </a:cubicBezTo>
                  <a:cubicBezTo>
                    <a:pt x="161" y="3"/>
                    <a:pt x="171" y="1"/>
                    <a:pt x="181" y="10"/>
                  </a:cubicBezTo>
                  <a:cubicBezTo>
                    <a:pt x="191" y="20"/>
                    <a:pt x="190" y="32"/>
                    <a:pt x="180" y="42"/>
                  </a:cubicBezTo>
                  <a:cubicBezTo>
                    <a:pt x="157" y="66"/>
                    <a:pt x="128" y="79"/>
                    <a:pt x="95" y="80"/>
                  </a:cubicBezTo>
                  <a:close/>
                </a:path>
              </a:pathLst>
            </a:custGeom>
            <a:solidFill>
              <a:srgbClr val="F2903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0" name="Google Shape;930;p26"/>
            <p:cNvSpPr/>
            <p:nvPr/>
          </p:nvSpPr>
          <p:spPr>
            <a:xfrm>
              <a:off x="938213" y="3633788"/>
              <a:ext cx="395288" cy="163513"/>
            </a:xfrm>
            <a:custGeom>
              <a:avLst/>
              <a:gdLst/>
              <a:ahLst/>
              <a:cxnLst/>
              <a:rect l="l" t="t" r="r" b="b"/>
              <a:pathLst>
                <a:path w="192" h="79" extrusionOk="0">
                  <a:moveTo>
                    <a:pt x="92" y="79"/>
                  </a:moveTo>
                  <a:cubicBezTo>
                    <a:pt x="63" y="78"/>
                    <a:pt x="36" y="66"/>
                    <a:pt x="13" y="44"/>
                  </a:cubicBezTo>
                  <a:cubicBezTo>
                    <a:pt x="3" y="33"/>
                    <a:pt x="0" y="21"/>
                    <a:pt x="11" y="10"/>
                  </a:cubicBezTo>
                  <a:cubicBezTo>
                    <a:pt x="21" y="0"/>
                    <a:pt x="32" y="3"/>
                    <a:pt x="43" y="12"/>
                  </a:cubicBezTo>
                  <a:cubicBezTo>
                    <a:pt x="82" y="45"/>
                    <a:pt x="110" y="45"/>
                    <a:pt x="150" y="11"/>
                  </a:cubicBezTo>
                  <a:cubicBezTo>
                    <a:pt x="161" y="3"/>
                    <a:pt x="172" y="0"/>
                    <a:pt x="182" y="11"/>
                  </a:cubicBezTo>
                  <a:cubicBezTo>
                    <a:pt x="192" y="21"/>
                    <a:pt x="190" y="32"/>
                    <a:pt x="181" y="42"/>
                  </a:cubicBezTo>
                  <a:cubicBezTo>
                    <a:pt x="157" y="66"/>
                    <a:pt x="129" y="79"/>
                    <a:pt x="92" y="79"/>
                  </a:cubicBezTo>
                  <a:close/>
                </a:path>
              </a:pathLst>
            </a:custGeom>
            <a:solidFill>
              <a:srgbClr val="F2903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1" name="Google Shape;931;p26"/>
            <p:cNvSpPr/>
            <p:nvPr/>
          </p:nvSpPr>
          <p:spPr>
            <a:xfrm>
              <a:off x="2286001" y="2646363"/>
              <a:ext cx="398463" cy="165100"/>
            </a:xfrm>
            <a:custGeom>
              <a:avLst/>
              <a:gdLst/>
              <a:ahLst/>
              <a:cxnLst/>
              <a:rect l="l" t="t" r="r" b="b"/>
              <a:pathLst>
                <a:path w="194" h="80" extrusionOk="0">
                  <a:moveTo>
                    <a:pt x="95" y="80"/>
                  </a:moveTo>
                  <a:cubicBezTo>
                    <a:pt x="63" y="79"/>
                    <a:pt x="36" y="67"/>
                    <a:pt x="13" y="44"/>
                  </a:cubicBezTo>
                  <a:cubicBezTo>
                    <a:pt x="3" y="34"/>
                    <a:pt x="0" y="22"/>
                    <a:pt x="11" y="11"/>
                  </a:cubicBezTo>
                  <a:cubicBezTo>
                    <a:pt x="21" y="1"/>
                    <a:pt x="32" y="4"/>
                    <a:pt x="43" y="13"/>
                  </a:cubicBezTo>
                  <a:cubicBezTo>
                    <a:pt x="81" y="45"/>
                    <a:pt x="112" y="45"/>
                    <a:pt x="149" y="14"/>
                  </a:cubicBezTo>
                  <a:cubicBezTo>
                    <a:pt x="160" y="4"/>
                    <a:pt x="171" y="0"/>
                    <a:pt x="182" y="11"/>
                  </a:cubicBezTo>
                  <a:cubicBezTo>
                    <a:pt x="194" y="23"/>
                    <a:pt x="189" y="34"/>
                    <a:pt x="179" y="45"/>
                  </a:cubicBezTo>
                  <a:cubicBezTo>
                    <a:pt x="156" y="68"/>
                    <a:pt x="128" y="80"/>
                    <a:pt x="95" y="80"/>
                  </a:cubicBezTo>
                  <a:close/>
                </a:path>
              </a:pathLst>
            </a:custGeom>
            <a:solidFill>
              <a:srgbClr val="F2903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32" name="Google Shape;932;p26"/>
          <p:cNvSpPr/>
          <p:nvPr/>
        </p:nvSpPr>
        <p:spPr>
          <a:xfrm>
            <a:off x="254157" y="180954"/>
            <a:ext cx="11711940" cy="6446520"/>
          </a:xfrm>
          <a:prstGeom prst="rect">
            <a:avLst/>
          </a:prstGeom>
          <a:noFill/>
          <a:ln w="57150" cap="flat" cmpd="sng">
            <a:solidFill>
              <a:srgbClr val="F2903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Google Shape;937;p27"/>
          <p:cNvSpPr/>
          <p:nvPr/>
        </p:nvSpPr>
        <p:spPr>
          <a:xfrm rot="10800000">
            <a:off x="9657213" y="2830417"/>
            <a:ext cx="425726" cy="393733"/>
          </a:xfrm>
          <a:custGeom>
            <a:avLst/>
            <a:gdLst/>
            <a:ahLst/>
            <a:cxnLst/>
            <a:rect l="l" t="t" r="r" b="b"/>
            <a:pathLst>
              <a:path w="115863" h="107156" extrusionOk="0">
                <a:moveTo>
                  <a:pt x="106040" y="0"/>
                </a:moveTo>
                <a:lnTo>
                  <a:pt x="115863" y="15627"/>
                </a:lnTo>
                <a:cubicBezTo>
                  <a:pt x="107677" y="19050"/>
                  <a:pt x="101650" y="24148"/>
                  <a:pt x="97780" y="30919"/>
                </a:cubicBezTo>
                <a:cubicBezTo>
                  <a:pt x="93911" y="37691"/>
                  <a:pt x="91753" y="47551"/>
                  <a:pt x="91306" y="60499"/>
                </a:cubicBezTo>
                <a:lnTo>
                  <a:pt x="112291" y="60499"/>
                </a:lnTo>
                <a:lnTo>
                  <a:pt x="112291" y="107156"/>
                </a:lnTo>
                <a:lnTo>
                  <a:pt x="69205" y="107156"/>
                </a:lnTo>
                <a:lnTo>
                  <a:pt x="69205" y="70321"/>
                </a:lnTo>
                <a:cubicBezTo>
                  <a:pt x="69205" y="50378"/>
                  <a:pt x="71587" y="35942"/>
                  <a:pt x="76349" y="27012"/>
                </a:cubicBezTo>
                <a:cubicBezTo>
                  <a:pt x="82600" y="15106"/>
                  <a:pt x="92497" y="6102"/>
                  <a:pt x="106040" y="0"/>
                </a:cubicBezTo>
                <a:close/>
                <a:moveTo>
                  <a:pt x="36835" y="0"/>
                </a:moveTo>
                <a:lnTo>
                  <a:pt x="46658" y="15627"/>
                </a:lnTo>
                <a:cubicBezTo>
                  <a:pt x="38472" y="19050"/>
                  <a:pt x="32445" y="24148"/>
                  <a:pt x="28575" y="30919"/>
                </a:cubicBezTo>
                <a:cubicBezTo>
                  <a:pt x="24706" y="37691"/>
                  <a:pt x="22548" y="47551"/>
                  <a:pt x="22101" y="60499"/>
                </a:cubicBezTo>
                <a:lnTo>
                  <a:pt x="43086" y="60499"/>
                </a:lnTo>
                <a:lnTo>
                  <a:pt x="43086" y="107156"/>
                </a:lnTo>
                <a:lnTo>
                  <a:pt x="0" y="107156"/>
                </a:lnTo>
                <a:lnTo>
                  <a:pt x="0" y="70321"/>
                </a:lnTo>
                <a:cubicBezTo>
                  <a:pt x="0" y="50378"/>
                  <a:pt x="2382" y="35942"/>
                  <a:pt x="7144" y="27012"/>
                </a:cubicBezTo>
                <a:cubicBezTo>
                  <a:pt x="13395" y="15106"/>
                  <a:pt x="23292" y="6102"/>
                  <a:pt x="36835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38" name="Google Shape;938;p27"/>
          <p:cNvGrpSpPr/>
          <p:nvPr/>
        </p:nvGrpSpPr>
        <p:grpSpPr>
          <a:xfrm>
            <a:off x="1463762" y="4351335"/>
            <a:ext cx="2072832" cy="938257"/>
            <a:chOff x="6816080" y="2294563"/>
            <a:chExt cx="4627500" cy="938257"/>
          </a:xfrm>
        </p:grpSpPr>
        <p:sp>
          <p:nvSpPr>
            <p:cNvPr id="939" name="Google Shape;939;p27"/>
            <p:cNvSpPr txBox="1"/>
            <p:nvPr/>
          </p:nvSpPr>
          <p:spPr>
            <a:xfrm>
              <a:off x="6816080" y="2586489"/>
              <a:ext cx="4627500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/>
            </a:p>
          </p:txBody>
        </p:sp>
        <p:sp>
          <p:nvSpPr>
            <p:cNvPr id="940" name="Google Shape;940;p27"/>
            <p:cNvSpPr txBox="1"/>
            <p:nvPr/>
          </p:nvSpPr>
          <p:spPr>
            <a:xfrm>
              <a:off x="6816080" y="2294563"/>
              <a:ext cx="4627500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sz="1400" b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41" name="Google Shape;941;p27"/>
          <p:cNvGrpSpPr/>
          <p:nvPr/>
        </p:nvGrpSpPr>
        <p:grpSpPr>
          <a:xfrm>
            <a:off x="4615222" y="5010047"/>
            <a:ext cx="2963264" cy="753591"/>
            <a:chOff x="6816080" y="2294563"/>
            <a:chExt cx="4627500" cy="753591"/>
          </a:xfrm>
        </p:grpSpPr>
        <p:sp>
          <p:nvSpPr>
            <p:cNvPr id="942" name="Google Shape;942;p27"/>
            <p:cNvSpPr txBox="1"/>
            <p:nvPr/>
          </p:nvSpPr>
          <p:spPr>
            <a:xfrm>
              <a:off x="6816080" y="2586489"/>
              <a:ext cx="4627500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/>
            </a:p>
          </p:txBody>
        </p:sp>
        <p:sp>
          <p:nvSpPr>
            <p:cNvPr id="943" name="Google Shape;943;p27"/>
            <p:cNvSpPr txBox="1"/>
            <p:nvPr/>
          </p:nvSpPr>
          <p:spPr>
            <a:xfrm>
              <a:off x="6816080" y="2294563"/>
              <a:ext cx="4627500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sz="1400" b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44" name="Google Shape;944;p27"/>
          <p:cNvGrpSpPr/>
          <p:nvPr/>
        </p:nvGrpSpPr>
        <p:grpSpPr>
          <a:xfrm>
            <a:off x="8657114" y="4351335"/>
            <a:ext cx="2072832" cy="938257"/>
            <a:chOff x="6816080" y="2294563"/>
            <a:chExt cx="4627500" cy="938257"/>
          </a:xfrm>
        </p:grpSpPr>
        <p:sp>
          <p:nvSpPr>
            <p:cNvPr id="945" name="Google Shape;945;p27"/>
            <p:cNvSpPr txBox="1"/>
            <p:nvPr/>
          </p:nvSpPr>
          <p:spPr>
            <a:xfrm>
              <a:off x="6816080" y="2586489"/>
              <a:ext cx="4627500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/>
            </a:p>
          </p:txBody>
        </p:sp>
        <p:sp>
          <p:nvSpPr>
            <p:cNvPr id="946" name="Google Shape;946;p27"/>
            <p:cNvSpPr txBox="1"/>
            <p:nvPr/>
          </p:nvSpPr>
          <p:spPr>
            <a:xfrm>
              <a:off x="6816080" y="2294563"/>
              <a:ext cx="4627500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sz="1400" b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47" name="Google Shape;947;p27"/>
          <p:cNvSpPr txBox="1"/>
          <p:nvPr/>
        </p:nvSpPr>
        <p:spPr>
          <a:xfrm>
            <a:off x="3436498" y="1117067"/>
            <a:ext cx="5319004" cy="1107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8000" tIns="0" rIns="2400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We Create Professional Presentation Designed</a:t>
            </a:r>
            <a:endParaRPr sz="3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8" name="Google Shape;948;p27"/>
          <p:cNvSpPr>
            <a:spLocks noGrp="1"/>
          </p:cNvSpPr>
          <p:nvPr>
            <p:ph type="pic" idx="2"/>
          </p:nvPr>
        </p:nvSpPr>
        <p:spPr>
          <a:xfrm>
            <a:off x="1500665" y="2127757"/>
            <a:ext cx="1963858" cy="1963858"/>
          </a:xfrm>
          <a:prstGeom prst="rect">
            <a:avLst/>
          </a:prstGeom>
          <a:solidFill>
            <a:srgbClr val="F2F2F2"/>
          </a:solidFill>
          <a:ln w="9525" cap="flat" cmpd="sng">
            <a:solidFill>
              <a:srgbClr val="B85F0B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49" name="Google Shape;949;p27"/>
          <p:cNvSpPr>
            <a:spLocks noGrp="1"/>
          </p:cNvSpPr>
          <p:nvPr>
            <p:ph type="pic" idx="3"/>
          </p:nvPr>
        </p:nvSpPr>
        <p:spPr>
          <a:xfrm>
            <a:off x="5088795" y="2856606"/>
            <a:ext cx="1963858" cy="1963858"/>
          </a:xfrm>
          <a:prstGeom prst="rect">
            <a:avLst/>
          </a:prstGeom>
          <a:solidFill>
            <a:srgbClr val="F2F2F2"/>
          </a:solidFill>
          <a:ln w="9525" cap="flat" cmpd="sng">
            <a:solidFill>
              <a:srgbClr val="F29034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50" name="Google Shape;950;p27"/>
          <p:cNvSpPr>
            <a:spLocks noGrp="1"/>
          </p:cNvSpPr>
          <p:nvPr>
            <p:ph type="pic" idx="4"/>
          </p:nvPr>
        </p:nvSpPr>
        <p:spPr>
          <a:xfrm>
            <a:off x="8694017" y="2127757"/>
            <a:ext cx="1963858" cy="1963858"/>
          </a:xfrm>
          <a:prstGeom prst="rect">
            <a:avLst/>
          </a:prstGeom>
          <a:solidFill>
            <a:srgbClr val="F2F2F2"/>
          </a:solidFill>
          <a:ln w="9525" cap="flat" cmpd="sng">
            <a:solidFill>
              <a:srgbClr val="938953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51" name="Google Shape;951;p27"/>
          <p:cNvSpPr txBox="1"/>
          <p:nvPr/>
        </p:nvSpPr>
        <p:spPr>
          <a:xfrm>
            <a:off x="-2844523" y="392820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</a:pPr>
            <a:r>
              <a:rPr lang="en-US" sz="5400" b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 sz="5400" b="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52" name="Google Shape;952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399460" y="314247"/>
            <a:ext cx="1483138" cy="953446"/>
          </a:xfrm>
          <a:prstGeom prst="rect">
            <a:avLst/>
          </a:prstGeom>
          <a:noFill/>
          <a:ln>
            <a:noFill/>
          </a:ln>
        </p:spPr>
      </p:pic>
      <p:sp>
        <p:nvSpPr>
          <p:cNvPr id="953" name="Google Shape;953;p27"/>
          <p:cNvSpPr/>
          <p:nvPr/>
        </p:nvSpPr>
        <p:spPr>
          <a:xfrm>
            <a:off x="-25276" y="6445902"/>
            <a:ext cx="12192000" cy="412098"/>
          </a:xfrm>
          <a:prstGeom prst="rect">
            <a:avLst/>
          </a:prstGeom>
          <a:solidFill>
            <a:srgbClr val="B85F0B"/>
          </a:solidFill>
          <a:ln w="12700" cap="flat" cmpd="sng">
            <a:solidFill>
              <a:srgbClr val="B48E6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8" name="Google Shape;958;p28"/>
          <p:cNvGrpSpPr/>
          <p:nvPr/>
        </p:nvGrpSpPr>
        <p:grpSpPr>
          <a:xfrm>
            <a:off x="1575729" y="4584139"/>
            <a:ext cx="2072832" cy="938257"/>
            <a:chOff x="6816080" y="2294563"/>
            <a:chExt cx="4627500" cy="938257"/>
          </a:xfrm>
        </p:grpSpPr>
        <p:sp>
          <p:nvSpPr>
            <p:cNvPr id="959" name="Google Shape;959;p28"/>
            <p:cNvSpPr txBox="1"/>
            <p:nvPr/>
          </p:nvSpPr>
          <p:spPr>
            <a:xfrm>
              <a:off x="6816080" y="2586489"/>
              <a:ext cx="4627500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/>
            </a:p>
          </p:txBody>
        </p:sp>
        <p:sp>
          <p:nvSpPr>
            <p:cNvPr id="960" name="Google Shape;960;p28"/>
            <p:cNvSpPr txBox="1"/>
            <p:nvPr/>
          </p:nvSpPr>
          <p:spPr>
            <a:xfrm>
              <a:off x="6816080" y="2294563"/>
              <a:ext cx="4627500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sz="1400" b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61" name="Google Shape;961;p28"/>
          <p:cNvGrpSpPr/>
          <p:nvPr/>
        </p:nvGrpSpPr>
        <p:grpSpPr>
          <a:xfrm>
            <a:off x="4727189" y="5242851"/>
            <a:ext cx="2963264" cy="753591"/>
            <a:chOff x="6816080" y="2294563"/>
            <a:chExt cx="4627500" cy="753591"/>
          </a:xfrm>
        </p:grpSpPr>
        <p:sp>
          <p:nvSpPr>
            <p:cNvPr id="962" name="Google Shape;962;p28"/>
            <p:cNvSpPr txBox="1"/>
            <p:nvPr/>
          </p:nvSpPr>
          <p:spPr>
            <a:xfrm>
              <a:off x="6816080" y="2586489"/>
              <a:ext cx="4627500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/>
            </a:p>
          </p:txBody>
        </p:sp>
        <p:sp>
          <p:nvSpPr>
            <p:cNvPr id="963" name="Google Shape;963;p28"/>
            <p:cNvSpPr txBox="1"/>
            <p:nvPr/>
          </p:nvSpPr>
          <p:spPr>
            <a:xfrm>
              <a:off x="6816080" y="2294563"/>
              <a:ext cx="4627500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sz="1400" b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64" name="Google Shape;964;p28"/>
          <p:cNvGrpSpPr/>
          <p:nvPr/>
        </p:nvGrpSpPr>
        <p:grpSpPr>
          <a:xfrm>
            <a:off x="8769081" y="4584139"/>
            <a:ext cx="2072832" cy="938257"/>
            <a:chOff x="6816080" y="2294563"/>
            <a:chExt cx="4627500" cy="938257"/>
          </a:xfrm>
        </p:grpSpPr>
        <p:sp>
          <p:nvSpPr>
            <p:cNvPr id="965" name="Google Shape;965;p28"/>
            <p:cNvSpPr txBox="1"/>
            <p:nvPr/>
          </p:nvSpPr>
          <p:spPr>
            <a:xfrm>
              <a:off x="6816080" y="2586489"/>
              <a:ext cx="4627500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/>
            </a:p>
          </p:txBody>
        </p:sp>
        <p:sp>
          <p:nvSpPr>
            <p:cNvPr id="966" name="Google Shape;966;p28"/>
            <p:cNvSpPr txBox="1"/>
            <p:nvPr/>
          </p:nvSpPr>
          <p:spPr>
            <a:xfrm>
              <a:off x="6816080" y="2294563"/>
              <a:ext cx="4627500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sz="1400" b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67" name="Google Shape;967;p28"/>
          <p:cNvSpPr txBox="1"/>
          <p:nvPr/>
        </p:nvSpPr>
        <p:spPr>
          <a:xfrm>
            <a:off x="3436498" y="1117067"/>
            <a:ext cx="5319004" cy="1107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8000" tIns="0" rIns="2400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We Create Professional Presentation Designed</a:t>
            </a:r>
            <a:endParaRPr sz="3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8" name="Google Shape;968;p28"/>
          <p:cNvSpPr txBox="1"/>
          <p:nvPr/>
        </p:nvSpPr>
        <p:spPr>
          <a:xfrm>
            <a:off x="309401" y="262960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</a:pPr>
            <a:r>
              <a:rPr lang="en-US" sz="5400" b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 sz="5400" b="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69" name="Google Shape;969;p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867469" y="2137128"/>
            <a:ext cx="1686099" cy="2137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970" name="Google Shape;970;p2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307453" y="2019790"/>
            <a:ext cx="1572724" cy="2933351"/>
          </a:xfrm>
          <a:prstGeom prst="rect">
            <a:avLst/>
          </a:prstGeom>
          <a:noFill/>
          <a:ln>
            <a:noFill/>
          </a:ln>
        </p:spPr>
      </p:pic>
      <p:pic>
        <p:nvPicPr>
          <p:cNvPr id="971" name="Google Shape;971;p2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795702" y="1816029"/>
            <a:ext cx="1415174" cy="2682163"/>
          </a:xfrm>
          <a:prstGeom prst="rect">
            <a:avLst/>
          </a:prstGeom>
          <a:noFill/>
          <a:ln>
            <a:noFill/>
          </a:ln>
        </p:spPr>
      </p:pic>
      <p:pic>
        <p:nvPicPr>
          <p:cNvPr id="972" name="Google Shape;972;p2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980487" y="142263"/>
            <a:ext cx="1023091" cy="722660"/>
          </a:xfrm>
          <a:prstGeom prst="rect">
            <a:avLst/>
          </a:prstGeom>
          <a:noFill/>
          <a:ln>
            <a:noFill/>
          </a:ln>
        </p:spPr>
      </p:pic>
      <p:sp>
        <p:nvSpPr>
          <p:cNvPr id="973" name="Google Shape;973;p28"/>
          <p:cNvSpPr/>
          <p:nvPr/>
        </p:nvSpPr>
        <p:spPr>
          <a:xfrm>
            <a:off x="0" y="6445902"/>
            <a:ext cx="12192000" cy="412098"/>
          </a:xfrm>
          <a:prstGeom prst="rect">
            <a:avLst/>
          </a:prstGeom>
          <a:solidFill>
            <a:srgbClr val="B85F0B"/>
          </a:solidFill>
          <a:ln w="12700" cap="flat" cmpd="sng">
            <a:solidFill>
              <a:srgbClr val="B48E6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p29"/>
          <p:cNvSpPr/>
          <p:nvPr/>
        </p:nvSpPr>
        <p:spPr>
          <a:xfrm>
            <a:off x="166255" y="149628"/>
            <a:ext cx="11887200" cy="6533805"/>
          </a:xfrm>
          <a:prstGeom prst="rect">
            <a:avLst/>
          </a:prstGeom>
          <a:solidFill>
            <a:schemeClr val="lt1">
              <a:alpha val="35686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9" name="Google Shape;979;p29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980" name="Google Shape;980;p29"/>
          <p:cNvSpPr txBox="1"/>
          <p:nvPr/>
        </p:nvSpPr>
        <p:spPr>
          <a:xfrm>
            <a:off x="8502460" y="3669725"/>
            <a:ext cx="3283552" cy="2893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✔"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Simple Portfolio Presentation</a:t>
            </a:r>
            <a:endParaRPr/>
          </a:p>
        </p:txBody>
      </p:sp>
      <p:sp>
        <p:nvSpPr>
          <p:cNvPr id="981" name="Google Shape;981;p29"/>
          <p:cNvSpPr txBox="1"/>
          <p:nvPr/>
        </p:nvSpPr>
        <p:spPr>
          <a:xfrm>
            <a:off x="8502460" y="3990885"/>
            <a:ext cx="3283552" cy="2893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✔"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/>
          </a:p>
        </p:txBody>
      </p:sp>
      <p:sp>
        <p:nvSpPr>
          <p:cNvPr id="982" name="Google Shape;982;p29"/>
          <p:cNvSpPr txBox="1"/>
          <p:nvPr/>
        </p:nvSpPr>
        <p:spPr>
          <a:xfrm>
            <a:off x="8502460" y="4954365"/>
            <a:ext cx="3283552" cy="2893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✔"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Portfolio Presentation</a:t>
            </a:r>
            <a:endParaRPr/>
          </a:p>
        </p:txBody>
      </p:sp>
      <p:sp>
        <p:nvSpPr>
          <p:cNvPr id="983" name="Google Shape;983;p29"/>
          <p:cNvSpPr txBox="1"/>
          <p:nvPr/>
        </p:nvSpPr>
        <p:spPr>
          <a:xfrm>
            <a:off x="8502460" y="4633205"/>
            <a:ext cx="3283552" cy="2893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✔"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Simple Portfolio</a:t>
            </a:r>
            <a:endParaRPr/>
          </a:p>
        </p:txBody>
      </p:sp>
      <p:sp>
        <p:nvSpPr>
          <p:cNvPr id="984" name="Google Shape;984;p29"/>
          <p:cNvSpPr txBox="1"/>
          <p:nvPr/>
        </p:nvSpPr>
        <p:spPr>
          <a:xfrm>
            <a:off x="8502460" y="4312045"/>
            <a:ext cx="3283552" cy="2893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✔"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Portfolio</a:t>
            </a:r>
            <a:endParaRPr/>
          </a:p>
        </p:txBody>
      </p:sp>
      <p:sp>
        <p:nvSpPr>
          <p:cNvPr id="985" name="Google Shape;985;p29"/>
          <p:cNvSpPr txBox="1"/>
          <p:nvPr/>
        </p:nvSpPr>
        <p:spPr>
          <a:xfrm>
            <a:off x="8502460" y="5275525"/>
            <a:ext cx="3283552" cy="2893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✔"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/>
          </a:p>
        </p:txBody>
      </p:sp>
      <p:sp>
        <p:nvSpPr>
          <p:cNvPr id="986" name="Google Shape;986;p29"/>
          <p:cNvSpPr txBox="1"/>
          <p:nvPr/>
        </p:nvSpPr>
        <p:spPr>
          <a:xfrm>
            <a:off x="8502460" y="5917844"/>
            <a:ext cx="3283552" cy="2893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✔"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Simple Portfolio</a:t>
            </a:r>
            <a:endParaRPr/>
          </a:p>
        </p:txBody>
      </p:sp>
      <p:sp>
        <p:nvSpPr>
          <p:cNvPr id="987" name="Google Shape;987;p29"/>
          <p:cNvSpPr txBox="1"/>
          <p:nvPr/>
        </p:nvSpPr>
        <p:spPr>
          <a:xfrm>
            <a:off x="8502460" y="5596685"/>
            <a:ext cx="3283552" cy="2893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✔"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Portfolio Presentation</a:t>
            </a:r>
            <a:endParaRPr/>
          </a:p>
        </p:txBody>
      </p:sp>
      <p:sp>
        <p:nvSpPr>
          <p:cNvPr id="988" name="Google Shape;988;p29"/>
          <p:cNvSpPr/>
          <p:nvPr/>
        </p:nvSpPr>
        <p:spPr>
          <a:xfrm>
            <a:off x="8502460" y="2990508"/>
            <a:ext cx="2461571" cy="400110"/>
          </a:xfrm>
          <a:prstGeom prst="rect">
            <a:avLst/>
          </a:prstGeom>
          <a:solidFill>
            <a:srgbClr val="F29034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Things To Consider </a:t>
            </a:r>
            <a:endParaRPr/>
          </a:p>
        </p:txBody>
      </p:sp>
      <p:sp>
        <p:nvSpPr>
          <p:cNvPr id="989" name="Google Shape;989;p29"/>
          <p:cNvSpPr txBox="1"/>
          <p:nvPr/>
        </p:nvSpPr>
        <p:spPr>
          <a:xfrm>
            <a:off x="707247" y="1803172"/>
            <a:ext cx="3097218" cy="18158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Layout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Clean Text Slide for your Presentation</a:t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0" name="Google Shape;990;p29"/>
          <p:cNvSpPr txBox="1"/>
          <p:nvPr/>
        </p:nvSpPr>
        <p:spPr>
          <a:xfrm>
            <a:off x="707247" y="3702171"/>
            <a:ext cx="3483784" cy="1754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You can simply impress your audience and add a unique zing and appeal to your Presentations. 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3"/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3"/>
          <p:cNvSpPr/>
          <p:nvPr/>
        </p:nvSpPr>
        <p:spPr>
          <a:xfrm>
            <a:off x="6030536" y="796007"/>
            <a:ext cx="958096" cy="958096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Google Shape;108;p3"/>
          <p:cNvSpPr/>
          <p:nvPr/>
        </p:nvSpPr>
        <p:spPr>
          <a:xfrm>
            <a:off x="6030536" y="2231970"/>
            <a:ext cx="958096" cy="958096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" name="Google Shape;109;p3"/>
          <p:cNvSpPr/>
          <p:nvPr/>
        </p:nvSpPr>
        <p:spPr>
          <a:xfrm>
            <a:off x="6030536" y="3667933"/>
            <a:ext cx="958096" cy="958096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3"/>
          <p:cNvSpPr/>
          <p:nvPr/>
        </p:nvSpPr>
        <p:spPr>
          <a:xfrm>
            <a:off x="6030536" y="5103897"/>
            <a:ext cx="958096" cy="958096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1" name="Google Shape;111;p3"/>
          <p:cNvGrpSpPr/>
          <p:nvPr/>
        </p:nvGrpSpPr>
        <p:grpSpPr>
          <a:xfrm>
            <a:off x="7124270" y="872592"/>
            <a:ext cx="4428788" cy="800219"/>
            <a:chOff x="6557475" y="1411926"/>
            <a:chExt cx="4507692" cy="800219"/>
          </a:xfrm>
        </p:grpSpPr>
        <p:sp>
          <p:nvSpPr>
            <p:cNvPr id="112" name="Google Shape;112;p3"/>
            <p:cNvSpPr txBox="1"/>
            <p:nvPr/>
          </p:nvSpPr>
          <p:spPr>
            <a:xfrm>
              <a:off x="6557475" y="1750480"/>
              <a:ext cx="4507692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/>
            </a:p>
          </p:txBody>
        </p:sp>
        <p:sp>
          <p:nvSpPr>
            <p:cNvPr id="113" name="Google Shape;113;p3"/>
            <p:cNvSpPr txBox="1"/>
            <p:nvPr/>
          </p:nvSpPr>
          <p:spPr>
            <a:xfrm>
              <a:off x="6557475" y="1411926"/>
              <a:ext cx="4507692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Contents Here</a:t>
              </a:r>
              <a:endParaRPr sz="1800" b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4" name="Google Shape;114;p3"/>
          <p:cNvSpPr txBox="1"/>
          <p:nvPr/>
        </p:nvSpPr>
        <p:spPr>
          <a:xfrm>
            <a:off x="6043724" y="890335"/>
            <a:ext cx="931720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45700" rIns="108000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sz="4400" b="1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5" name="Google Shape;115;p3"/>
          <p:cNvGrpSpPr/>
          <p:nvPr/>
        </p:nvGrpSpPr>
        <p:grpSpPr>
          <a:xfrm>
            <a:off x="7124270" y="2309340"/>
            <a:ext cx="4428788" cy="800219"/>
            <a:chOff x="6557475" y="1411926"/>
            <a:chExt cx="4507692" cy="800219"/>
          </a:xfrm>
        </p:grpSpPr>
        <p:sp>
          <p:nvSpPr>
            <p:cNvPr id="116" name="Google Shape;116;p3"/>
            <p:cNvSpPr txBox="1"/>
            <p:nvPr/>
          </p:nvSpPr>
          <p:spPr>
            <a:xfrm>
              <a:off x="6557475" y="1750480"/>
              <a:ext cx="4507692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/>
            </a:p>
          </p:txBody>
        </p:sp>
        <p:sp>
          <p:nvSpPr>
            <p:cNvPr id="117" name="Google Shape;117;p3"/>
            <p:cNvSpPr txBox="1"/>
            <p:nvPr/>
          </p:nvSpPr>
          <p:spPr>
            <a:xfrm>
              <a:off x="6557475" y="1411926"/>
              <a:ext cx="4507692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Contents Here</a:t>
              </a:r>
              <a:endParaRPr sz="1800" b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8" name="Google Shape;118;p3"/>
          <p:cNvSpPr txBox="1"/>
          <p:nvPr/>
        </p:nvSpPr>
        <p:spPr>
          <a:xfrm>
            <a:off x="6043724" y="2326298"/>
            <a:ext cx="931720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45700" rIns="108000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sz="4400" b="1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9" name="Google Shape;119;p3"/>
          <p:cNvGrpSpPr/>
          <p:nvPr/>
        </p:nvGrpSpPr>
        <p:grpSpPr>
          <a:xfrm>
            <a:off x="7124270" y="3746088"/>
            <a:ext cx="4428788" cy="800219"/>
            <a:chOff x="6557475" y="1411926"/>
            <a:chExt cx="4507692" cy="800219"/>
          </a:xfrm>
        </p:grpSpPr>
        <p:sp>
          <p:nvSpPr>
            <p:cNvPr id="120" name="Google Shape;120;p3"/>
            <p:cNvSpPr txBox="1"/>
            <p:nvPr/>
          </p:nvSpPr>
          <p:spPr>
            <a:xfrm>
              <a:off x="6557475" y="1750480"/>
              <a:ext cx="4507692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/>
            </a:p>
          </p:txBody>
        </p:sp>
        <p:sp>
          <p:nvSpPr>
            <p:cNvPr id="121" name="Google Shape;121;p3"/>
            <p:cNvSpPr txBox="1"/>
            <p:nvPr/>
          </p:nvSpPr>
          <p:spPr>
            <a:xfrm>
              <a:off x="6557475" y="1411926"/>
              <a:ext cx="4507692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Contents Here</a:t>
              </a:r>
              <a:endParaRPr sz="1800" b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2" name="Google Shape;122;p3"/>
          <p:cNvSpPr txBox="1"/>
          <p:nvPr/>
        </p:nvSpPr>
        <p:spPr>
          <a:xfrm>
            <a:off x="6043724" y="3762261"/>
            <a:ext cx="931720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45700" rIns="108000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 sz="4400" b="1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3" name="Google Shape;123;p3"/>
          <p:cNvGrpSpPr/>
          <p:nvPr/>
        </p:nvGrpSpPr>
        <p:grpSpPr>
          <a:xfrm>
            <a:off x="7124270" y="5182835"/>
            <a:ext cx="4428788" cy="800219"/>
            <a:chOff x="6557475" y="1411926"/>
            <a:chExt cx="4507692" cy="800219"/>
          </a:xfrm>
        </p:grpSpPr>
        <p:sp>
          <p:nvSpPr>
            <p:cNvPr id="124" name="Google Shape;124;p3"/>
            <p:cNvSpPr txBox="1"/>
            <p:nvPr/>
          </p:nvSpPr>
          <p:spPr>
            <a:xfrm>
              <a:off x="6557475" y="1750480"/>
              <a:ext cx="4507692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/>
            </a:p>
          </p:txBody>
        </p:sp>
        <p:sp>
          <p:nvSpPr>
            <p:cNvPr id="125" name="Google Shape;125;p3"/>
            <p:cNvSpPr txBox="1"/>
            <p:nvPr/>
          </p:nvSpPr>
          <p:spPr>
            <a:xfrm>
              <a:off x="6557475" y="1411926"/>
              <a:ext cx="4507692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Contents Here</a:t>
              </a:r>
              <a:endParaRPr sz="1800" b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6" name="Google Shape;126;p3"/>
          <p:cNvSpPr txBox="1"/>
          <p:nvPr/>
        </p:nvSpPr>
        <p:spPr>
          <a:xfrm>
            <a:off x="6043724" y="5198225"/>
            <a:ext cx="931720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45700" rIns="108000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endParaRPr sz="4400" b="1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" name="Google Shape;127;p3"/>
          <p:cNvSpPr txBox="1"/>
          <p:nvPr/>
        </p:nvSpPr>
        <p:spPr>
          <a:xfrm>
            <a:off x="1455753" y="634249"/>
            <a:ext cx="3704491" cy="1754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>
                <a:solidFill>
                  <a:srgbClr val="B85F0B"/>
                </a:solidFill>
                <a:latin typeface="Arial"/>
                <a:ea typeface="Arial"/>
                <a:cs typeface="Arial"/>
                <a:sym typeface="Arial"/>
              </a:rPr>
              <a:t>Agenda</a:t>
            </a:r>
            <a:endParaRPr/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Style</a:t>
            </a:r>
            <a:endParaRPr sz="54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8" name="Google Shape;128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4222" y="3873581"/>
            <a:ext cx="4058205" cy="26185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976835" y="192998"/>
            <a:ext cx="1023091" cy="722660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3"/>
          <p:cNvSpPr/>
          <p:nvPr/>
        </p:nvSpPr>
        <p:spPr>
          <a:xfrm>
            <a:off x="0" y="6683991"/>
            <a:ext cx="12192000" cy="174009"/>
          </a:xfrm>
          <a:prstGeom prst="rect">
            <a:avLst/>
          </a:prstGeom>
          <a:solidFill>
            <a:srgbClr val="B85F0B"/>
          </a:solidFill>
          <a:ln w="12700" cap="flat" cmpd="sng">
            <a:solidFill>
              <a:srgbClr val="B48E6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5" name="Google Shape;995;p30"/>
          <p:cNvSpPr txBox="1"/>
          <p:nvPr/>
        </p:nvSpPr>
        <p:spPr>
          <a:xfrm>
            <a:off x="5586046" y="1681500"/>
            <a:ext cx="5882051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LOREM IPSUM DOLOR SIT AMET, CU USU AGAM INTEGRE IMPEDIT.</a:t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6" name="Google Shape;996;p30"/>
          <p:cNvSpPr txBox="1"/>
          <p:nvPr/>
        </p:nvSpPr>
        <p:spPr>
          <a:xfrm>
            <a:off x="5586047" y="586502"/>
            <a:ext cx="6110653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LOREM IPSUM DOLOR SIT AMET, CU USU AGAM INTEGRE IMPEDIT. </a:t>
            </a:r>
            <a:endParaRPr sz="28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97" name="Google Shape;997;p30"/>
          <p:cNvGrpSpPr/>
          <p:nvPr/>
        </p:nvGrpSpPr>
        <p:grpSpPr>
          <a:xfrm>
            <a:off x="5616251" y="2512725"/>
            <a:ext cx="6160632" cy="927880"/>
            <a:chOff x="5616251" y="2218423"/>
            <a:chExt cx="6160632" cy="927880"/>
          </a:xfrm>
        </p:grpSpPr>
        <p:sp>
          <p:nvSpPr>
            <p:cNvPr id="998" name="Google Shape;998;p30"/>
            <p:cNvSpPr txBox="1"/>
            <p:nvPr/>
          </p:nvSpPr>
          <p:spPr>
            <a:xfrm>
              <a:off x="5616251" y="2266865"/>
              <a:ext cx="1576012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800" b="1">
                  <a:solidFill>
                    <a:srgbClr val="938953"/>
                  </a:solidFill>
                  <a:latin typeface="Arial"/>
                  <a:ea typeface="Arial"/>
                  <a:cs typeface="Arial"/>
                  <a:sym typeface="Arial"/>
                </a:rPr>
                <a:t>32%</a:t>
              </a:r>
              <a:endParaRPr sz="4800" b="1">
                <a:solidFill>
                  <a:srgbClr val="93895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999" name="Google Shape;999;p30"/>
            <p:cNvGrpSpPr/>
            <p:nvPr/>
          </p:nvGrpSpPr>
          <p:grpSpPr>
            <a:xfrm>
              <a:off x="7391426" y="2218423"/>
              <a:ext cx="1377983" cy="927880"/>
              <a:chOff x="323529" y="1876742"/>
              <a:chExt cx="2664296" cy="927880"/>
            </a:xfrm>
          </p:grpSpPr>
          <p:sp>
            <p:nvSpPr>
              <p:cNvPr id="1000" name="Google Shape;1000;p30"/>
              <p:cNvSpPr txBox="1"/>
              <p:nvPr/>
            </p:nvSpPr>
            <p:spPr>
              <a:xfrm>
                <a:off x="323529" y="1876742"/>
                <a:ext cx="2664296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400" b="1">
                    <a:solidFill>
                      <a:srgbClr val="938953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  Here</a:t>
                </a:r>
                <a:endParaRPr sz="1400" b="1">
                  <a:solidFill>
                    <a:srgbClr val="938953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1" name="Google Shape;1001;p30"/>
              <p:cNvSpPr txBox="1"/>
              <p:nvPr/>
            </p:nvSpPr>
            <p:spPr>
              <a:xfrm>
                <a:off x="323531" y="2158291"/>
                <a:ext cx="2664294" cy="6463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938953"/>
                    </a:solidFill>
                    <a:latin typeface="Arial"/>
                    <a:ea typeface="Arial"/>
                    <a:cs typeface="Arial"/>
                    <a:sym typeface="Arial"/>
                  </a:rPr>
                  <a:t>Easy to change colors, photos and Text.</a:t>
                </a:r>
                <a:endParaRPr sz="1200">
                  <a:solidFill>
                    <a:srgbClr val="938953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002" name="Google Shape;1002;p30"/>
            <p:cNvSpPr txBox="1"/>
            <p:nvPr/>
          </p:nvSpPr>
          <p:spPr>
            <a:xfrm>
              <a:off x="8968571" y="2266865"/>
              <a:ext cx="2808312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171459" marR="0" lvl="0" indent="-171459" algn="l" rtl="0">
                <a:spcBef>
                  <a:spcPts val="0"/>
                </a:spcBef>
                <a:spcAft>
                  <a:spcPts val="0"/>
                </a:spcAft>
                <a:buClr>
                  <a:srgbClr val="938953"/>
                </a:buClr>
                <a:buSzPts val="1200"/>
                <a:buFont typeface="Noto Sans Symbols"/>
                <a:buChar char="❖"/>
              </a:pPr>
              <a:r>
                <a:rPr lang="en-US" sz="1200">
                  <a:solidFill>
                    <a:srgbClr val="938953"/>
                  </a:solidFill>
                  <a:latin typeface="Arial"/>
                  <a:ea typeface="Arial"/>
                  <a:cs typeface="Arial"/>
                  <a:sym typeface="Arial"/>
                </a:rPr>
                <a:t>Get a PowerPoint Presentation</a:t>
              </a:r>
              <a:endParaRPr/>
            </a:p>
            <a:p>
              <a:pPr marL="171459" marR="0" lvl="0" indent="-171459" algn="l" rtl="0">
                <a:spcBef>
                  <a:spcPts val="0"/>
                </a:spcBef>
                <a:spcAft>
                  <a:spcPts val="0"/>
                </a:spcAft>
                <a:buClr>
                  <a:srgbClr val="938953"/>
                </a:buClr>
                <a:buSzPts val="1200"/>
                <a:buFont typeface="Noto Sans Symbols"/>
                <a:buChar char="❖"/>
              </a:pPr>
              <a:r>
                <a:rPr lang="en-US" sz="1200">
                  <a:solidFill>
                    <a:srgbClr val="938953"/>
                  </a:solidFill>
                  <a:latin typeface="Arial"/>
                  <a:ea typeface="Arial"/>
                  <a:cs typeface="Arial"/>
                  <a:sym typeface="Arial"/>
                </a:rPr>
                <a:t>Get a PowerPoint Presentation </a:t>
              </a:r>
              <a:endParaRPr/>
            </a:p>
            <a:p>
              <a:pPr marL="171459" marR="0" lvl="0" indent="-171459" algn="l" rtl="0">
                <a:spcBef>
                  <a:spcPts val="0"/>
                </a:spcBef>
                <a:spcAft>
                  <a:spcPts val="0"/>
                </a:spcAft>
                <a:buClr>
                  <a:srgbClr val="938953"/>
                </a:buClr>
                <a:buSzPts val="1200"/>
                <a:buFont typeface="Noto Sans Symbols"/>
                <a:buChar char="❖"/>
              </a:pPr>
              <a:r>
                <a:rPr lang="en-US" sz="1200">
                  <a:solidFill>
                    <a:srgbClr val="938953"/>
                  </a:solidFill>
                  <a:latin typeface="Arial"/>
                  <a:ea typeface="Arial"/>
                  <a:cs typeface="Arial"/>
                  <a:sym typeface="Arial"/>
                </a:rPr>
                <a:t>Get a PowerPoint Presentation </a:t>
              </a:r>
              <a:endParaRPr/>
            </a:p>
            <a:p>
              <a:pPr marL="171459" marR="0" lvl="0" indent="-171459" algn="l" rtl="0">
                <a:spcBef>
                  <a:spcPts val="0"/>
                </a:spcBef>
                <a:spcAft>
                  <a:spcPts val="0"/>
                </a:spcAft>
                <a:buClr>
                  <a:srgbClr val="938953"/>
                </a:buClr>
                <a:buSzPts val="1200"/>
                <a:buFont typeface="Noto Sans Symbols"/>
                <a:buChar char="❖"/>
              </a:pPr>
              <a:r>
                <a:rPr lang="en-US" sz="1200">
                  <a:solidFill>
                    <a:srgbClr val="938953"/>
                  </a:solidFill>
                  <a:latin typeface="Arial"/>
                  <a:ea typeface="Arial"/>
                  <a:cs typeface="Arial"/>
                  <a:sym typeface="Arial"/>
                </a:rPr>
                <a:t>Get a PowerPoint Presentation </a:t>
              </a:r>
              <a:endParaRPr/>
            </a:p>
          </p:txBody>
        </p:sp>
      </p:grpSp>
      <p:grpSp>
        <p:nvGrpSpPr>
          <p:cNvPr id="1003" name="Google Shape;1003;p30"/>
          <p:cNvGrpSpPr/>
          <p:nvPr/>
        </p:nvGrpSpPr>
        <p:grpSpPr>
          <a:xfrm flipH="1">
            <a:off x="5616251" y="3989967"/>
            <a:ext cx="6160632" cy="927880"/>
            <a:chOff x="5768651" y="2370823"/>
            <a:chExt cx="6160632" cy="927880"/>
          </a:xfrm>
        </p:grpSpPr>
        <p:sp>
          <p:nvSpPr>
            <p:cNvPr id="1004" name="Google Shape;1004;p30"/>
            <p:cNvSpPr txBox="1"/>
            <p:nvPr/>
          </p:nvSpPr>
          <p:spPr>
            <a:xfrm>
              <a:off x="5768651" y="2419265"/>
              <a:ext cx="1576012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800" b="1">
                  <a:solidFill>
                    <a:srgbClr val="938953"/>
                  </a:solidFill>
                  <a:latin typeface="Arial"/>
                  <a:ea typeface="Arial"/>
                  <a:cs typeface="Arial"/>
                  <a:sym typeface="Arial"/>
                </a:rPr>
                <a:t>15%</a:t>
              </a:r>
              <a:endParaRPr sz="4800" b="1">
                <a:solidFill>
                  <a:srgbClr val="93895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005" name="Google Shape;1005;p30"/>
            <p:cNvGrpSpPr/>
            <p:nvPr/>
          </p:nvGrpSpPr>
          <p:grpSpPr>
            <a:xfrm>
              <a:off x="7543826" y="2370823"/>
              <a:ext cx="1377983" cy="927880"/>
              <a:chOff x="323529" y="1876742"/>
              <a:chExt cx="2664296" cy="927880"/>
            </a:xfrm>
          </p:grpSpPr>
          <p:sp>
            <p:nvSpPr>
              <p:cNvPr id="1006" name="Google Shape;1006;p30"/>
              <p:cNvSpPr txBox="1"/>
              <p:nvPr/>
            </p:nvSpPr>
            <p:spPr>
              <a:xfrm>
                <a:off x="323529" y="1876742"/>
                <a:ext cx="2664296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400" b="1">
                    <a:solidFill>
                      <a:srgbClr val="938953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  Here</a:t>
                </a:r>
                <a:endParaRPr sz="1400" b="1">
                  <a:solidFill>
                    <a:srgbClr val="938953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7" name="Google Shape;1007;p30"/>
              <p:cNvSpPr txBox="1"/>
              <p:nvPr/>
            </p:nvSpPr>
            <p:spPr>
              <a:xfrm>
                <a:off x="323531" y="2158291"/>
                <a:ext cx="2664294" cy="6463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938953"/>
                    </a:solidFill>
                    <a:latin typeface="Arial"/>
                    <a:ea typeface="Arial"/>
                    <a:cs typeface="Arial"/>
                    <a:sym typeface="Arial"/>
                  </a:rPr>
                  <a:t>Easy to change colors, photos and Text.</a:t>
                </a:r>
                <a:endParaRPr sz="1200">
                  <a:solidFill>
                    <a:srgbClr val="938953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008" name="Google Shape;1008;p30"/>
            <p:cNvSpPr txBox="1"/>
            <p:nvPr/>
          </p:nvSpPr>
          <p:spPr>
            <a:xfrm>
              <a:off x="9120971" y="2419265"/>
              <a:ext cx="2808312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171459" marR="0" lvl="0" indent="-171459" algn="l" rtl="0">
                <a:spcBef>
                  <a:spcPts val="0"/>
                </a:spcBef>
                <a:spcAft>
                  <a:spcPts val="0"/>
                </a:spcAft>
                <a:buClr>
                  <a:srgbClr val="938953"/>
                </a:buClr>
                <a:buSzPts val="1200"/>
                <a:buFont typeface="Noto Sans Symbols"/>
                <a:buChar char="❖"/>
              </a:pPr>
              <a:r>
                <a:rPr lang="en-US" sz="1200">
                  <a:solidFill>
                    <a:srgbClr val="938953"/>
                  </a:solidFill>
                  <a:latin typeface="Arial"/>
                  <a:ea typeface="Arial"/>
                  <a:cs typeface="Arial"/>
                  <a:sym typeface="Arial"/>
                </a:rPr>
                <a:t>Get a PowerPoint Presentation</a:t>
              </a:r>
              <a:endParaRPr/>
            </a:p>
            <a:p>
              <a:pPr marL="171459" marR="0" lvl="0" indent="-171459" algn="l" rtl="0">
                <a:spcBef>
                  <a:spcPts val="0"/>
                </a:spcBef>
                <a:spcAft>
                  <a:spcPts val="0"/>
                </a:spcAft>
                <a:buClr>
                  <a:srgbClr val="938953"/>
                </a:buClr>
                <a:buSzPts val="1200"/>
                <a:buFont typeface="Noto Sans Symbols"/>
                <a:buChar char="❖"/>
              </a:pPr>
              <a:r>
                <a:rPr lang="en-US" sz="1200">
                  <a:solidFill>
                    <a:srgbClr val="938953"/>
                  </a:solidFill>
                  <a:latin typeface="Arial"/>
                  <a:ea typeface="Arial"/>
                  <a:cs typeface="Arial"/>
                  <a:sym typeface="Arial"/>
                </a:rPr>
                <a:t>Get a PowerPoint Presentation </a:t>
              </a:r>
              <a:endParaRPr/>
            </a:p>
            <a:p>
              <a:pPr marL="171459" marR="0" lvl="0" indent="-171459" algn="l" rtl="0">
                <a:spcBef>
                  <a:spcPts val="0"/>
                </a:spcBef>
                <a:spcAft>
                  <a:spcPts val="0"/>
                </a:spcAft>
                <a:buClr>
                  <a:srgbClr val="938953"/>
                </a:buClr>
                <a:buSzPts val="1200"/>
                <a:buFont typeface="Noto Sans Symbols"/>
                <a:buChar char="❖"/>
              </a:pPr>
              <a:r>
                <a:rPr lang="en-US" sz="1200">
                  <a:solidFill>
                    <a:srgbClr val="938953"/>
                  </a:solidFill>
                  <a:latin typeface="Arial"/>
                  <a:ea typeface="Arial"/>
                  <a:cs typeface="Arial"/>
                  <a:sym typeface="Arial"/>
                </a:rPr>
                <a:t>Get a PowerPoint Presentation </a:t>
              </a:r>
              <a:endParaRPr/>
            </a:p>
            <a:p>
              <a:pPr marL="171459" marR="0" lvl="0" indent="-171459" algn="l" rtl="0">
                <a:spcBef>
                  <a:spcPts val="0"/>
                </a:spcBef>
                <a:spcAft>
                  <a:spcPts val="0"/>
                </a:spcAft>
                <a:buClr>
                  <a:srgbClr val="938953"/>
                </a:buClr>
                <a:buSzPts val="1200"/>
                <a:buFont typeface="Noto Sans Symbols"/>
                <a:buChar char="❖"/>
              </a:pPr>
              <a:r>
                <a:rPr lang="en-US" sz="1200">
                  <a:solidFill>
                    <a:srgbClr val="938953"/>
                  </a:solidFill>
                  <a:latin typeface="Arial"/>
                  <a:ea typeface="Arial"/>
                  <a:cs typeface="Arial"/>
                  <a:sym typeface="Arial"/>
                </a:rPr>
                <a:t>Get a PowerPoint Presentation </a:t>
              </a:r>
              <a:endParaRPr/>
            </a:p>
          </p:txBody>
        </p:sp>
      </p:grpSp>
      <p:sp>
        <p:nvSpPr>
          <p:cNvPr id="1009" name="Google Shape;1009;p30"/>
          <p:cNvSpPr txBox="1"/>
          <p:nvPr/>
        </p:nvSpPr>
        <p:spPr>
          <a:xfrm>
            <a:off x="5727246" y="5532678"/>
            <a:ext cx="5129348" cy="1325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</a:pPr>
            <a:r>
              <a:rPr lang="en-US" sz="36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Portfolio Presentation</a:t>
            </a:r>
            <a:endParaRPr/>
          </a:p>
        </p:txBody>
      </p:sp>
      <p:grpSp>
        <p:nvGrpSpPr>
          <p:cNvPr id="1010" name="Google Shape;1010;p30"/>
          <p:cNvGrpSpPr/>
          <p:nvPr/>
        </p:nvGrpSpPr>
        <p:grpSpPr>
          <a:xfrm>
            <a:off x="460376" y="1835151"/>
            <a:ext cx="4370388" cy="3343275"/>
            <a:chOff x="460376" y="1835151"/>
            <a:chExt cx="4370388" cy="3343275"/>
          </a:xfrm>
        </p:grpSpPr>
        <p:sp>
          <p:nvSpPr>
            <p:cNvPr id="1011" name="Google Shape;1011;p30"/>
            <p:cNvSpPr/>
            <p:nvPr/>
          </p:nvSpPr>
          <p:spPr>
            <a:xfrm>
              <a:off x="460376" y="1835151"/>
              <a:ext cx="4370388" cy="3343275"/>
            </a:xfrm>
            <a:custGeom>
              <a:avLst/>
              <a:gdLst/>
              <a:ahLst/>
              <a:cxnLst/>
              <a:rect l="l" t="t" r="r" b="b"/>
              <a:pathLst>
                <a:path w="2124" h="1624" extrusionOk="0">
                  <a:moveTo>
                    <a:pt x="564" y="1311"/>
                  </a:moveTo>
                  <a:cubicBezTo>
                    <a:pt x="535" y="1315"/>
                    <a:pt x="507" y="1321"/>
                    <a:pt x="478" y="1324"/>
                  </a:cubicBezTo>
                  <a:cubicBezTo>
                    <a:pt x="262" y="1347"/>
                    <a:pt x="119" y="1219"/>
                    <a:pt x="60" y="1042"/>
                  </a:cubicBezTo>
                  <a:cubicBezTo>
                    <a:pt x="0" y="858"/>
                    <a:pt x="48" y="644"/>
                    <a:pt x="257" y="513"/>
                  </a:cubicBezTo>
                  <a:cubicBezTo>
                    <a:pt x="283" y="498"/>
                    <a:pt x="308" y="481"/>
                    <a:pt x="335" y="468"/>
                  </a:cubicBezTo>
                  <a:cubicBezTo>
                    <a:pt x="428" y="423"/>
                    <a:pt x="508" y="360"/>
                    <a:pt x="584" y="289"/>
                  </a:cubicBezTo>
                  <a:cubicBezTo>
                    <a:pt x="653" y="224"/>
                    <a:pt x="726" y="165"/>
                    <a:pt x="812" y="122"/>
                  </a:cubicBezTo>
                  <a:cubicBezTo>
                    <a:pt x="1057" y="0"/>
                    <a:pt x="1382" y="121"/>
                    <a:pt x="1481" y="374"/>
                  </a:cubicBezTo>
                  <a:cubicBezTo>
                    <a:pt x="1502" y="426"/>
                    <a:pt x="1511" y="481"/>
                    <a:pt x="1509" y="536"/>
                  </a:cubicBezTo>
                  <a:cubicBezTo>
                    <a:pt x="1509" y="546"/>
                    <a:pt x="1509" y="555"/>
                    <a:pt x="1509" y="567"/>
                  </a:cubicBezTo>
                  <a:cubicBezTo>
                    <a:pt x="1538" y="570"/>
                    <a:pt x="1567" y="573"/>
                    <a:pt x="1596" y="576"/>
                  </a:cubicBezTo>
                  <a:cubicBezTo>
                    <a:pt x="1721" y="592"/>
                    <a:pt x="1837" y="632"/>
                    <a:pt x="1937" y="711"/>
                  </a:cubicBezTo>
                  <a:cubicBezTo>
                    <a:pt x="2042" y="793"/>
                    <a:pt x="2106" y="898"/>
                    <a:pt x="2115" y="1033"/>
                  </a:cubicBezTo>
                  <a:cubicBezTo>
                    <a:pt x="2124" y="1183"/>
                    <a:pt x="2059" y="1297"/>
                    <a:pt x="1937" y="1380"/>
                  </a:cubicBezTo>
                  <a:cubicBezTo>
                    <a:pt x="1852" y="1438"/>
                    <a:pt x="1757" y="1470"/>
                    <a:pt x="1657" y="1492"/>
                  </a:cubicBezTo>
                  <a:cubicBezTo>
                    <a:pt x="1650" y="1493"/>
                    <a:pt x="1643" y="1495"/>
                    <a:pt x="1637" y="1499"/>
                  </a:cubicBezTo>
                  <a:cubicBezTo>
                    <a:pt x="1514" y="1566"/>
                    <a:pt x="1382" y="1599"/>
                    <a:pt x="1244" y="1612"/>
                  </a:cubicBezTo>
                  <a:cubicBezTo>
                    <a:pt x="1113" y="1624"/>
                    <a:pt x="984" y="1617"/>
                    <a:pt x="859" y="1577"/>
                  </a:cubicBezTo>
                  <a:cubicBezTo>
                    <a:pt x="768" y="1548"/>
                    <a:pt x="684" y="1505"/>
                    <a:pt x="627" y="1425"/>
                  </a:cubicBezTo>
                  <a:cubicBezTo>
                    <a:pt x="605" y="1395"/>
                    <a:pt x="590" y="1361"/>
                    <a:pt x="572" y="1328"/>
                  </a:cubicBezTo>
                  <a:cubicBezTo>
                    <a:pt x="569" y="1322"/>
                    <a:pt x="567" y="1316"/>
                    <a:pt x="564" y="1311"/>
                  </a:cubicBezTo>
                  <a:close/>
                  <a:moveTo>
                    <a:pt x="1742" y="1425"/>
                  </a:moveTo>
                  <a:cubicBezTo>
                    <a:pt x="1805" y="1405"/>
                    <a:pt x="1864" y="1378"/>
                    <a:pt x="1917" y="1342"/>
                  </a:cubicBezTo>
                  <a:cubicBezTo>
                    <a:pt x="2114" y="1208"/>
                    <a:pt x="2105" y="982"/>
                    <a:pt x="2000" y="838"/>
                  </a:cubicBezTo>
                  <a:cubicBezTo>
                    <a:pt x="1925" y="735"/>
                    <a:pt x="1822" y="672"/>
                    <a:pt x="1700" y="641"/>
                  </a:cubicBezTo>
                  <a:cubicBezTo>
                    <a:pt x="1517" y="595"/>
                    <a:pt x="1331" y="595"/>
                    <a:pt x="1146" y="635"/>
                  </a:cubicBezTo>
                  <a:cubicBezTo>
                    <a:pt x="995" y="668"/>
                    <a:pt x="857" y="729"/>
                    <a:pt x="741" y="833"/>
                  </a:cubicBezTo>
                  <a:cubicBezTo>
                    <a:pt x="646" y="918"/>
                    <a:pt x="585" y="1022"/>
                    <a:pt x="584" y="1153"/>
                  </a:cubicBezTo>
                  <a:cubicBezTo>
                    <a:pt x="583" y="1305"/>
                    <a:pt x="643" y="1426"/>
                    <a:pt x="782" y="1498"/>
                  </a:cubicBezTo>
                  <a:cubicBezTo>
                    <a:pt x="823" y="1519"/>
                    <a:pt x="868" y="1536"/>
                    <a:pt x="913" y="1547"/>
                  </a:cubicBezTo>
                  <a:cubicBezTo>
                    <a:pt x="1056" y="1585"/>
                    <a:pt x="1201" y="1581"/>
                    <a:pt x="1347" y="1554"/>
                  </a:cubicBezTo>
                  <a:cubicBezTo>
                    <a:pt x="1453" y="1534"/>
                    <a:pt x="1556" y="1501"/>
                    <a:pt x="1647" y="1441"/>
                  </a:cubicBezTo>
                  <a:cubicBezTo>
                    <a:pt x="1706" y="1403"/>
                    <a:pt x="1755" y="1356"/>
                    <a:pt x="1776" y="1286"/>
                  </a:cubicBezTo>
                  <a:cubicBezTo>
                    <a:pt x="1780" y="1274"/>
                    <a:pt x="1789" y="1267"/>
                    <a:pt x="1802" y="1271"/>
                  </a:cubicBezTo>
                  <a:cubicBezTo>
                    <a:pt x="1816" y="1275"/>
                    <a:pt x="1821" y="1286"/>
                    <a:pt x="1816" y="1297"/>
                  </a:cubicBezTo>
                  <a:cubicBezTo>
                    <a:pt x="1809" y="1319"/>
                    <a:pt x="1801" y="1340"/>
                    <a:pt x="1790" y="1360"/>
                  </a:cubicBezTo>
                  <a:cubicBezTo>
                    <a:pt x="1776" y="1382"/>
                    <a:pt x="1759" y="1402"/>
                    <a:pt x="1742" y="1425"/>
                  </a:cubicBezTo>
                  <a:close/>
                  <a:moveTo>
                    <a:pt x="1464" y="568"/>
                  </a:moveTo>
                  <a:cubicBezTo>
                    <a:pt x="1471" y="512"/>
                    <a:pt x="1465" y="462"/>
                    <a:pt x="1450" y="414"/>
                  </a:cubicBezTo>
                  <a:cubicBezTo>
                    <a:pt x="1374" y="173"/>
                    <a:pt x="1069" y="45"/>
                    <a:pt x="837" y="159"/>
                  </a:cubicBezTo>
                  <a:cubicBezTo>
                    <a:pt x="785" y="185"/>
                    <a:pt x="735" y="219"/>
                    <a:pt x="689" y="256"/>
                  </a:cubicBezTo>
                  <a:cubicBezTo>
                    <a:pt x="623" y="308"/>
                    <a:pt x="562" y="365"/>
                    <a:pt x="498" y="421"/>
                  </a:cubicBezTo>
                  <a:cubicBezTo>
                    <a:pt x="534" y="419"/>
                    <a:pt x="567" y="417"/>
                    <a:pt x="601" y="415"/>
                  </a:cubicBezTo>
                  <a:cubicBezTo>
                    <a:pt x="615" y="415"/>
                    <a:pt x="624" y="421"/>
                    <a:pt x="625" y="436"/>
                  </a:cubicBezTo>
                  <a:cubicBezTo>
                    <a:pt x="625" y="450"/>
                    <a:pt x="616" y="456"/>
                    <a:pt x="603" y="457"/>
                  </a:cubicBezTo>
                  <a:cubicBezTo>
                    <a:pt x="587" y="458"/>
                    <a:pt x="571" y="459"/>
                    <a:pt x="555" y="460"/>
                  </a:cubicBezTo>
                  <a:cubicBezTo>
                    <a:pt x="438" y="469"/>
                    <a:pt x="332" y="505"/>
                    <a:pt x="240" y="578"/>
                  </a:cubicBezTo>
                  <a:cubicBezTo>
                    <a:pt x="101" y="688"/>
                    <a:pt x="52" y="830"/>
                    <a:pt x="93" y="1001"/>
                  </a:cubicBezTo>
                  <a:cubicBezTo>
                    <a:pt x="130" y="1151"/>
                    <a:pt x="237" y="1270"/>
                    <a:pt x="403" y="1283"/>
                  </a:cubicBezTo>
                  <a:cubicBezTo>
                    <a:pt x="454" y="1287"/>
                    <a:pt x="503" y="1281"/>
                    <a:pt x="550" y="1267"/>
                  </a:cubicBezTo>
                  <a:cubicBezTo>
                    <a:pt x="546" y="1235"/>
                    <a:pt x="541" y="1206"/>
                    <a:pt x="541" y="1176"/>
                  </a:cubicBezTo>
                  <a:cubicBezTo>
                    <a:pt x="540" y="1146"/>
                    <a:pt x="542" y="1116"/>
                    <a:pt x="547" y="1087"/>
                  </a:cubicBezTo>
                  <a:cubicBezTo>
                    <a:pt x="569" y="960"/>
                    <a:pt x="637" y="861"/>
                    <a:pt x="734" y="782"/>
                  </a:cubicBezTo>
                  <a:cubicBezTo>
                    <a:pt x="899" y="647"/>
                    <a:pt x="1092" y="585"/>
                    <a:pt x="1301" y="569"/>
                  </a:cubicBezTo>
                  <a:cubicBezTo>
                    <a:pt x="1354" y="565"/>
                    <a:pt x="1409" y="568"/>
                    <a:pt x="1464" y="56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2" name="Google Shape;1012;p30"/>
            <p:cNvSpPr/>
            <p:nvPr/>
          </p:nvSpPr>
          <p:spPr>
            <a:xfrm>
              <a:off x="2647951" y="3498851"/>
              <a:ext cx="396875" cy="166688"/>
            </a:xfrm>
            <a:custGeom>
              <a:avLst/>
              <a:gdLst/>
              <a:ahLst/>
              <a:cxnLst/>
              <a:rect l="l" t="t" r="r" b="b"/>
              <a:pathLst>
                <a:path w="193" h="81" extrusionOk="0">
                  <a:moveTo>
                    <a:pt x="98" y="81"/>
                  </a:moveTo>
                  <a:cubicBezTo>
                    <a:pt x="64" y="80"/>
                    <a:pt x="36" y="68"/>
                    <a:pt x="13" y="44"/>
                  </a:cubicBezTo>
                  <a:cubicBezTo>
                    <a:pt x="3" y="34"/>
                    <a:pt x="0" y="22"/>
                    <a:pt x="11" y="11"/>
                  </a:cubicBezTo>
                  <a:cubicBezTo>
                    <a:pt x="22" y="0"/>
                    <a:pt x="33" y="4"/>
                    <a:pt x="43" y="13"/>
                  </a:cubicBezTo>
                  <a:cubicBezTo>
                    <a:pt x="81" y="46"/>
                    <a:pt x="112" y="46"/>
                    <a:pt x="149" y="14"/>
                  </a:cubicBezTo>
                  <a:cubicBezTo>
                    <a:pt x="160" y="4"/>
                    <a:pt x="172" y="0"/>
                    <a:pt x="183" y="12"/>
                  </a:cubicBezTo>
                  <a:cubicBezTo>
                    <a:pt x="193" y="23"/>
                    <a:pt x="189" y="35"/>
                    <a:pt x="179" y="45"/>
                  </a:cubicBezTo>
                  <a:cubicBezTo>
                    <a:pt x="156" y="68"/>
                    <a:pt x="129" y="79"/>
                    <a:pt x="98" y="8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3" name="Google Shape;1013;p30"/>
            <p:cNvSpPr/>
            <p:nvPr/>
          </p:nvSpPr>
          <p:spPr>
            <a:xfrm>
              <a:off x="3651251" y="3990976"/>
              <a:ext cx="403225" cy="166688"/>
            </a:xfrm>
            <a:custGeom>
              <a:avLst/>
              <a:gdLst/>
              <a:ahLst/>
              <a:cxnLst/>
              <a:rect l="l" t="t" r="r" b="b"/>
              <a:pathLst>
                <a:path w="196" h="81" extrusionOk="0">
                  <a:moveTo>
                    <a:pt x="100" y="81"/>
                  </a:moveTo>
                  <a:cubicBezTo>
                    <a:pt x="66" y="81"/>
                    <a:pt x="39" y="69"/>
                    <a:pt x="16" y="47"/>
                  </a:cubicBezTo>
                  <a:cubicBezTo>
                    <a:pt x="5" y="36"/>
                    <a:pt x="0" y="24"/>
                    <a:pt x="12" y="12"/>
                  </a:cubicBezTo>
                  <a:cubicBezTo>
                    <a:pt x="24" y="1"/>
                    <a:pt x="35" y="6"/>
                    <a:pt x="46" y="15"/>
                  </a:cubicBezTo>
                  <a:cubicBezTo>
                    <a:pt x="79" y="46"/>
                    <a:pt x="114" y="46"/>
                    <a:pt x="149" y="16"/>
                  </a:cubicBezTo>
                  <a:cubicBezTo>
                    <a:pt x="160" y="7"/>
                    <a:pt x="172" y="0"/>
                    <a:pt x="184" y="13"/>
                  </a:cubicBezTo>
                  <a:cubicBezTo>
                    <a:pt x="196" y="26"/>
                    <a:pt x="189" y="39"/>
                    <a:pt x="177" y="49"/>
                  </a:cubicBezTo>
                  <a:cubicBezTo>
                    <a:pt x="155" y="70"/>
                    <a:pt x="129" y="81"/>
                    <a:pt x="100" y="8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4" name="Google Shape;1014;p30"/>
            <p:cNvSpPr/>
            <p:nvPr/>
          </p:nvSpPr>
          <p:spPr>
            <a:xfrm>
              <a:off x="2287588" y="4437063"/>
              <a:ext cx="393700" cy="165100"/>
            </a:xfrm>
            <a:custGeom>
              <a:avLst/>
              <a:gdLst/>
              <a:ahLst/>
              <a:cxnLst/>
              <a:rect l="l" t="t" r="r" b="b"/>
              <a:pathLst>
                <a:path w="191" h="80" extrusionOk="0">
                  <a:moveTo>
                    <a:pt x="95" y="80"/>
                  </a:moveTo>
                  <a:cubicBezTo>
                    <a:pt x="62" y="78"/>
                    <a:pt x="34" y="67"/>
                    <a:pt x="11" y="43"/>
                  </a:cubicBezTo>
                  <a:cubicBezTo>
                    <a:pt x="2" y="33"/>
                    <a:pt x="0" y="21"/>
                    <a:pt x="9" y="11"/>
                  </a:cubicBezTo>
                  <a:cubicBezTo>
                    <a:pt x="19" y="0"/>
                    <a:pt x="30" y="2"/>
                    <a:pt x="41" y="11"/>
                  </a:cubicBezTo>
                  <a:cubicBezTo>
                    <a:pt x="82" y="46"/>
                    <a:pt x="108" y="45"/>
                    <a:pt x="150" y="11"/>
                  </a:cubicBezTo>
                  <a:cubicBezTo>
                    <a:pt x="161" y="3"/>
                    <a:pt x="171" y="1"/>
                    <a:pt x="181" y="10"/>
                  </a:cubicBezTo>
                  <a:cubicBezTo>
                    <a:pt x="191" y="20"/>
                    <a:pt x="190" y="32"/>
                    <a:pt x="180" y="42"/>
                  </a:cubicBezTo>
                  <a:cubicBezTo>
                    <a:pt x="157" y="66"/>
                    <a:pt x="128" y="79"/>
                    <a:pt x="95" y="8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5" name="Google Shape;1015;p30"/>
            <p:cNvSpPr/>
            <p:nvPr/>
          </p:nvSpPr>
          <p:spPr>
            <a:xfrm>
              <a:off x="938213" y="3633788"/>
              <a:ext cx="395288" cy="163513"/>
            </a:xfrm>
            <a:custGeom>
              <a:avLst/>
              <a:gdLst/>
              <a:ahLst/>
              <a:cxnLst/>
              <a:rect l="l" t="t" r="r" b="b"/>
              <a:pathLst>
                <a:path w="192" h="79" extrusionOk="0">
                  <a:moveTo>
                    <a:pt x="92" y="79"/>
                  </a:moveTo>
                  <a:cubicBezTo>
                    <a:pt x="63" y="78"/>
                    <a:pt x="36" y="66"/>
                    <a:pt x="13" y="44"/>
                  </a:cubicBezTo>
                  <a:cubicBezTo>
                    <a:pt x="3" y="33"/>
                    <a:pt x="0" y="21"/>
                    <a:pt x="11" y="10"/>
                  </a:cubicBezTo>
                  <a:cubicBezTo>
                    <a:pt x="21" y="0"/>
                    <a:pt x="32" y="3"/>
                    <a:pt x="43" y="12"/>
                  </a:cubicBezTo>
                  <a:cubicBezTo>
                    <a:pt x="82" y="45"/>
                    <a:pt x="110" y="45"/>
                    <a:pt x="150" y="11"/>
                  </a:cubicBezTo>
                  <a:cubicBezTo>
                    <a:pt x="161" y="3"/>
                    <a:pt x="172" y="0"/>
                    <a:pt x="182" y="11"/>
                  </a:cubicBezTo>
                  <a:cubicBezTo>
                    <a:pt x="192" y="21"/>
                    <a:pt x="190" y="32"/>
                    <a:pt x="181" y="42"/>
                  </a:cubicBezTo>
                  <a:cubicBezTo>
                    <a:pt x="157" y="66"/>
                    <a:pt x="129" y="79"/>
                    <a:pt x="92" y="7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6" name="Google Shape;1016;p30"/>
            <p:cNvSpPr/>
            <p:nvPr/>
          </p:nvSpPr>
          <p:spPr>
            <a:xfrm>
              <a:off x="2286001" y="2646363"/>
              <a:ext cx="398463" cy="165100"/>
            </a:xfrm>
            <a:custGeom>
              <a:avLst/>
              <a:gdLst/>
              <a:ahLst/>
              <a:cxnLst/>
              <a:rect l="l" t="t" r="r" b="b"/>
              <a:pathLst>
                <a:path w="194" h="80" extrusionOk="0">
                  <a:moveTo>
                    <a:pt x="95" y="80"/>
                  </a:moveTo>
                  <a:cubicBezTo>
                    <a:pt x="63" y="79"/>
                    <a:pt x="36" y="67"/>
                    <a:pt x="13" y="44"/>
                  </a:cubicBezTo>
                  <a:cubicBezTo>
                    <a:pt x="3" y="34"/>
                    <a:pt x="0" y="22"/>
                    <a:pt x="11" y="11"/>
                  </a:cubicBezTo>
                  <a:cubicBezTo>
                    <a:pt x="21" y="1"/>
                    <a:pt x="32" y="4"/>
                    <a:pt x="43" y="13"/>
                  </a:cubicBezTo>
                  <a:cubicBezTo>
                    <a:pt x="81" y="45"/>
                    <a:pt x="112" y="45"/>
                    <a:pt x="149" y="14"/>
                  </a:cubicBezTo>
                  <a:cubicBezTo>
                    <a:pt x="160" y="4"/>
                    <a:pt x="171" y="0"/>
                    <a:pt x="182" y="11"/>
                  </a:cubicBezTo>
                  <a:cubicBezTo>
                    <a:pt x="194" y="23"/>
                    <a:pt x="189" y="34"/>
                    <a:pt x="179" y="45"/>
                  </a:cubicBezTo>
                  <a:cubicBezTo>
                    <a:pt x="156" y="68"/>
                    <a:pt x="128" y="80"/>
                    <a:pt x="95" y="8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1" name="Google Shape;1021;p31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1022" name="Google Shape;1022;p31"/>
          <p:cNvSpPr/>
          <p:nvPr/>
        </p:nvSpPr>
        <p:spPr>
          <a:xfrm>
            <a:off x="2552154" y="3750513"/>
            <a:ext cx="5678077" cy="360040"/>
          </a:xfrm>
          <a:prstGeom prst="rightArrow">
            <a:avLst>
              <a:gd name="adj1" fmla="val 50000"/>
              <a:gd name="adj2" fmla="val 74188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23" name="Google Shape;1023;p31"/>
          <p:cNvGrpSpPr/>
          <p:nvPr/>
        </p:nvGrpSpPr>
        <p:grpSpPr>
          <a:xfrm>
            <a:off x="662848" y="4973275"/>
            <a:ext cx="1765489" cy="1039182"/>
            <a:chOff x="5921827" y="2468986"/>
            <a:chExt cx="1765489" cy="1039182"/>
          </a:xfrm>
        </p:grpSpPr>
        <p:sp>
          <p:nvSpPr>
            <p:cNvPr id="1024" name="Google Shape;1024;p31"/>
            <p:cNvSpPr txBox="1"/>
            <p:nvPr/>
          </p:nvSpPr>
          <p:spPr>
            <a:xfrm>
              <a:off x="5926360" y="2738727"/>
              <a:ext cx="1760956" cy="7694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 sz="11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5" name="Google Shape;1025;p31"/>
            <p:cNvSpPr txBox="1"/>
            <p:nvPr/>
          </p:nvSpPr>
          <p:spPr>
            <a:xfrm>
              <a:off x="5921827" y="2468986"/>
              <a:ext cx="1763178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Contents_Here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26" name="Google Shape;1026;p31"/>
          <p:cNvGrpSpPr/>
          <p:nvPr/>
        </p:nvGrpSpPr>
        <p:grpSpPr>
          <a:xfrm>
            <a:off x="7049472" y="2028256"/>
            <a:ext cx="2665472" cy="700628"/>
            <a:chOff x="5921826" y="2468986"/>
            <a:chExt cx="2665472" cy="700628"/>
          </a:xfrm>
        </p:grpSpPr>
        <p:sp>
          <p:nvSpPr>
            <p:cNvPr id="1027" name="Google Shape;1027;p31"/>
            <p:cNvSpPr txBox="1"/>
            <p:nvPr/>
          </p:nvSpPr>
          <p:spPr>
            <a:xfrm>
              <a:off x="5926359" y="2738727"/>
              <a:ext cx="2660939" cy="4308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 sz="11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8" name="Google Shape;1028;p31"/>
            <p:cNvSpPr txBox="1"/>
            <p:nvPr/>
          </p:nvSpPr>
          <p:spPr>
            <a:xfrm>
              <a:off x="5921826" y="2468986"/>
              <a:ext cx="2664295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Contents_Here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29" name="Google Shape;1029;p31"/>
          <p:cNvSpPr/>
          <p:nvPr/>
        </p:nvSpPr>
        <p:spPr>
          <a:xfrm>
            <a:off x="6515494" y="2111538"/>
            <a:ext cx="534062" cy="53406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0" name="Google Shape;1030;p31"/>
          <p:cNvSpPr/>
          <p:nvPr/>
        </p:nvSpPr>
        <p:spPr>
          <a:xfrm>
            <a:off x="6515494" y="5209804"/>
            <a:ext cx="534062" cy="53406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1" name="Google Shape;1031;p31"/>
          <p:cNvSpPr/>
          <p:nvPr/>
        </p:nvSpPr>
        <p:spPr>
          <a:xfrm>
            <a:off x="8324174" y="3649376"/>
            <a:ext cx="534062" cy="53406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2" name="Google Shape;1032;p31"/>
          <p:cNvSpPr/>
          <p:nvPr/>
        </p:nvSpPr>
        <p:spPr>
          <a:xfrm>
            <a:off x="3934488" y="2538708"/>
            <a:ext cx="534062" cy="534062"/>
          </a:xfrm>
          <a:prstGeom prst="ellipse">
            <a:avLst/>
          </a:prstGeom>
          <a:solidFill>
            <a:srgbClr val="F2903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3" name="Google Shape;1033;p31"/>
          <p:cNvSpPr/>
          <p:nvPr/>
        </p:nvSpPr>
        <p:spPr>
          <a:xfrm>
            <a:off x="3934488" y="4779916"/>
            <a:ext cx="534062" cy="534062"/>
          </a:xfrm>
          <a:prstGeom prst="ellipse">
            <a:avLst/>
          </a:prstGeom>
          <a:solidFill>
            <a:srgbClr val="F2903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34" name="Google Shape;1034;p31"/>
          <p:cNvGrpSpPr/>
          <p:nvPr/>
        </p:nvGrpSpPr>
        <p:grpSpPr>
          <a:xfrm>
            <a:off x="7049472" y="5126522"/>
            <a:ext cx="2665472" cy="700628"/>
            <a:chOff x="5921826" y="2468986"/>
            <a:chExt cx="2665472" cy="700628"/>
          </a:xfrm>
        </p:grpSpPr>
        <p:sp>
          <p:nvSpPr>
            <p:cNvPr id="1035" name="Google Shape;1035;p31"/>
            <p:cNvSpPr txBox="1"/>
            <p:nvPr/>
          </p:nvSpPr>
          <p:spPr>
            <a:xfrm>
              <a:off x="5926359" y="2738727"/>
              <a:ext cx="2660939" cy="4308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 sz="11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6" name="Google Shape;1036;p31"/>
            <p:cNvSpPr txBox="1"/>
            <p:nvPr/>
          </p:nvSpPr>
          <p:spPr>
            <a:xfrm>
              <a:off x="5921826" y="2468986"/>
              <a:ext cx="2664295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Contents_Here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37" name="Google Shape;1037;p31"/>
          <p:cNvGrpSpPr/>
          <p:nvPr/>
        </p:nvGrpSpPr>
        <p:grpSpPr>
          <a:xfrm>
            <a:off x="8817833" y="3396818"/>
            <a:ext cx="2660939" cy="1039183"/>
            <a:chOff x="5921826" y="2468986"/>
            <a:chExt cx="1468390" cy="1039183"/>
          </a:xfrm>
        </p:grpSpPr>
        <p:sp>
          <p:nvSpPr>
            <p:cNvPr id="1038" name="Google Shape;1038;p31"/>
            <p:cNvSpPr txBox="1"/>
            <p:nvPr/>
          </p:nvSpPr>
          <p:spPr>
            <a:xfrm>
              <a:off x="5926361" y="2738728"/>
              <a:ext cx="1463855" cy="7694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Time, Money and Reputation.  </a:t>
              </a:r>
              <a:endParaRPr sz="11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9" name="Google Shape;1039;p31"/>
            <p:cNvSpPr txBox="1"/>
            <p:nvPr/>
          </p:nvSpPr>
          <p:spPr>
            <a:xfrm>
              <a:off x="5921826" y="2468986"/>
              <a:ext cx="1468390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Contents_Here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40" name="Google Shape;1040;p31"/>
          <p:cNvGrpSpPr/>
          <p:nvPr/>
        </p:nvGrpSpPr>
        <p:grpSpPr>
          <a:xfrm>
            <a:off x="3000810" y="1705714"/>
            <a:ext cx="2732521" cy="700628"/>
            <a:chOff x="5921826" y="2468986"/>
            <a:chExt cx="2665472" cy="700628"/>
          </a:xfrm>
        </p:grpSpPr>
        <p:sp>
          <p:nvSpPr>
            <p:cNvPr id="1041" name="Google Shape;1041;p31"/>
            <p:cNvSpPr txBox="1"/>
            <p:nvPr/>
          </p:nvSpPr>
          <p:spPr>
            <a:xfrm>
              <a:off x="5926359" y="2738727"/>
              <a:ext cx="2660939" cy="4308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 sz="11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2" name="Google Shape;1042;p31"/>
            <p:cNvSpPr txBox="1"/>
            <p:nvPr/>
          </p:nvSpPr>
          <p:spPr>
            <a:xfrm>
              <a:off x="5921826" y="2468986"/>
              <a:ext cx="2664295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Contents_Here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43" name="Google Shape;1043;p31"/>
          <p:cNvGrpSpPr/>
          <p:nvPr/>
        </p:nvGrpSpPr>
        <p:grpSpPr>
          <a:xfrm>
            <a:off x="3000810" y="5421555"/>
            <a:ext cx="2732521" cy="700628"/>
            <a:chOff x="5921826" y="2468986"/>
            <a:chExt cx="2665472" cy="700628"/>
          </a:xfrm>
        </p:grpSpPr>
        <p:sp>
          <p:nvSpPr>
            <p:cNvPr id="1044" name="Google Shape;1044;p31"/>
            <p:cNvSpPr txBox="1"/>
            <p:nvPr/>
          </p:nvSpPr>
          <p:spPr>
            <a:xfrm>
              <a:off x="5926359" y="2738727"/>
              <a:ext cx="2660939" cy="4308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 sz="11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5" name="Google Shape;1045;p31"/>
            <p:cNvSpPr txBox="1"/>
            <p:nvPr/>
          </p:nvSpPr>
          <p:spPr>
            <a:xfrm>
              <a:off x="5921826" y="2468986"/>
              <a:ext cx="2664295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Contents_Here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46" name="Google Shape;1046;p31"/>
          <p:cNvGrpSpPr/>
          <p:nvPr/>
        </p:nvGrpSpPr>
        <p:grpSpPr>
          <a:xfrm>
            <a:off x="2552154" y="2847874"/>
            <a:ext cx="4420334" cy="917702"/>
            <a:chOff x="3471053" y="2825104"/>
            <a:chExt cx="4420334" cy="917702"/>
          </a:xfrm>
        </p:grpSpPr>
        <p:sp>
          <p:nvSpPr>
            <p:cNvPr id="1047" name="Google Shape;1047;p31"/>
            <p:cNvSpPr/>
            <p:nvPr/>
          </p:nvSpPr>
          <p:spPr>
            <a:xfrm rot="5400000" flipH="1">
              <a:off x="6998196" y="2849615"/>
              <a:ext cx="917702" cy="868680"/>
            </a:xfrm>
            <a:prstGeom prst="bentArrow">
              <a:avLst>
                <a:gd name="adj1" fmla="val 21063"/>
                <a:gd name="adj2" fmla="val 21251"/>
                <a:gd name="adj3" fmla="val 30368"/>
                <a:gd name="adj4" fmla="val 4375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8" name="Google Shape;1048;p31"/>
            <p:cNvSpPr/>
            <p:nvPr/>
          </p:nvSpPr>
          <p:spPr>
            <a:xfrm>
              <a:off x="3471053" y="3559628"/>
              <a:ext cx="3550005" cy="18317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49" name="Google Shape;1049;p31"/>
          <p:cNvGrpSpPr/>
          <p:nvPr/>
        </p:nvGrpSpPr>
        <p:grpSpPr>
          <a:xfrm>
            <a:off x="2552154" y="2609693"/>
            <a:ext cx="2917409" cy="886968"/>
            <a:chOff x="2426025" y="2609693"/>
            <a:chExt cx="2917409" cy="886968"/>
          </a:xfrm>
        </p:grpSpPr>
        <p:sp>
          <p:nvSpPr>
            <p:cNvPr id="1050" name="Google Shape;1050;p31"/>
            <p:cNvSpPr/>
            <p:nvPr/>
          </p:nvSpPr>
          <p:spPr>
            <a:xfrm rot="5400000" flipH="1">
              <a:off x="4308567" y="2461794"/>
              <a:ext cx="886968" cy="1182766"/>
            </a:xfrm>
            <a:prstGeom prst="uturnArrow">
              <a:avLst>
                <a:gd name="adj1" fmla="val 20540"/>
                <a:gd name="adj2" fmla="val 21094"/>
                <a:gd name="adj3" fmla="val 31696"/>
                <a:gd name="adj4" fmla="val 43750"/>
                <a:gd name="adj5" fmla="val 81325"/>
              </a:avLst>
            </a:prstGeom>
            <a:solidFill>
              <a:srgbClr val="F2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1" name="Google Shape;1051;p31"/>
            <p:cNvSpPr/>
            <p:nvPr/>
          </p:nvSpPr>
          <p:spPr>
            <a:xfrm>
              <a:off x="2426025" y="3313484"/>
              <a:ext cx="1734644" cy="183177"/>
            </a:xfrm>
            <a:prstGeom prst="rect">
              <a:avLst/>
            </a:prstGeom>
            <a:solidFill>
              <a:srgbClr val="F2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52" name="Google Shape;1052;p31"/>
          <p:cNvGrpSpPr/>
          <p:nvPr/>
        </p:nvGrpSpPr>
        <p:grpSpPr>
          <a:xfrm rot="10800000" flipH="1">
            <a:off x="2560372" y="4103429"/>
            <a:ext cx="4411190" cy="917702"/>
            <a:chOff x="3471053" y="2825104"/>
            <a:chExt cx="4411190" cy="917702"/>
          </a:xfrm>
        </p:grpSpPr>
        <p:sp>
          <p:nvSpPr>
            <p:cNvPr id="1053" name="Google Shape;1053;p31"/>
            <p:cNvSpPr/>
            <p:nvPr/>
          </p:nvSpPr>
          <p:spPr>
            <a:xfrm rot="5400000" flipH="1">
              <a:off x="6989052" y="2849615"/>
              <a:ext cx="917702" cy="868680"/>
            </a:xfrm>
            <a:prstGeom prst="bentArrow">
              <a:avLst>
                <a:gd name="adj1" fmla="val 21063"/>
                <a:gd name="adj2" fmla="val 21251"/>
                <a:gd name="adj3" fmla="val 30368"/>
                <a:gd name="adj4" fmla="val 4375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4" name="Google Shape;1054;p31"/>
            <p:cNvSpPr/>
            <p:nvPr/>
          </p:nvSpPr>
          <p:spPr>
            <a:xfrm>
              <a:off x="3471053" y="3559628"/>
              <a:ext cx="3550005" cy="18317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55" name="Google Shape;1055;p31"/>
          <p:cNvGrpSpPr/>
          <p:nvPr/>
        </p:nvGrpSpPr>
        <p:grpSpPr>
          <a:xfrm rot="10800000" flipH="1">
            <a:off x="2552154" y="4394183"/>
            <a:ext cx="2917409" cy="886968"/>
            <a:chOff x="2426025" y="2609693"/>
            <a:chExt cx="2917409" cy="886968"/>
          </a:xfrm>
        </p:grpSpPr>
        <p:sp>
          <p:nvSpPr>
            <p:cNvPr id="1056" name="Google Shape;1056;p31"/>
            <p:cNvSpPr/>
            <p:nvPr/>
          </p:nvSpPr>
          <p:spPr>
            <a:xfrm rot="5400000" flipH="1">
              <a:off x="4308567" y="2461794"/>
              <a:ext cx="886968" cy="1182766"/>
            </a:xfrm>
            <a:prstGeom prst="uturnArrow">
              <a:avLst>
                <a:gd name="adj1" fmla="val 20540"/>
                <a:gd name="adj2" fmla="val 21094"/>
                <a:gd name="adj3" fmla="val 31696"/>
                <a:gd name="adj4" fmla="val 43750"/>
                <a:gd name="adj5" fmla="val 81325"/>
              </a:avLst>
            </a:prstGeom>
            <a:solidFill>
              <a:srgbClr val="F2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7" name="Google Shape;1057;p31"/>
            <p:cNvSpPr/>
            <p:nvPr/>
          </p:nvSpPr>
          <p:spPr>
            <a:xfrm>
              <a:off x="2426025" y="3313484"/>
              <a:ext cx="1734644" cy="183177"/>
            </a:xfrm>
            <a:prstGeom prst="rect">
              <a:avLst/>
            </a:prstGeom>
            <a:solidFill>
              <a:srgbClr val="F2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58" name="Google Shape;1058;p31"/>
          <p:cNvSpPr/>
          <p:nvPr/>
        </p:nvSpPr>
        <p:spPr>
          <a:xfrm>
            <a:off x="6629495" y="2250703"/>
            <a:ext cx="320544" cy="255715"/>
          </a:xfrm>
          <a:custGeom>
            <a:avLst/>
            <a:gdLst/>
            <a:ahLst/>
            <a:cxnLst/>
            <a:rect l="l" t="t" r="r" b="b"/>
            <a:pathLst>
              <a:path w="3186824" h="2663936" extrusionOk="0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9" name="Google Shape;1059;p31"/>
          <p:cNvSpPr/>
          <p:nvPr/>
        </p:nvSpPr>
        <p:spPr>
          <a:xfrm>
            <a:off x="4020948" y="2691660"/>
            <a:ext cx="336557" cy="221190"/>
          </a:xfrm>
          <a:custGeom>
            <a:avLst/>
            <a:gdLst/>
            <a:ahLst/>
            <a:cxnLst/>
            <a:rect l="l" t="t" r="r" b="b"/>
            <a:pathLst>
              <a:path w="3240006" h="2129375" extrusionOk="0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0" name="Google Shape;1060;p31"/>
          <p:cNvSpPr/>
          <p:nvPr/>
        </p:nvSpPr>
        <p:spPr>
          <a:xfrm>
            <a:off x="8443190" y="3757958"/>
            <a:ext cx="289734" cy="292154"/>
          </a:xfrm>
          <a:custGeom>
            <a:avLst/>
            <a:gdLst/>
            <a:ahLst/>
            <a:cxnLst/>
            <a:rect l="l" t="t" r="r" b="b"/>
            <a:pathLst>
              <a:path w="1652142" h="1665940" extrusionOk="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1" name="Google Shape;1061;p31"/>
          <p:cNvSpPr/>
          <p:nvPr/>
        </p:nvSpPr>
        <p:spPr>
          <a:xfrm>
            <a:off x="4054158" y="4937173"/>
            <a:ext cx="303347" cy="222372"/>
          </a:xfrm>
          <a:custGeom>
            <a:avLst/>
            <a:gdLst/>
            <a:ahLst/>
            <a:cxnLst/>
            <a:rect l="l" t="t" r="r" b="b"/>
            <a:pathLst>
              <a:path w="3186824" h="2447912" extrusionOk="0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2" name="Google Shape;1062;p31"/>
          <p:cNvSpPr/>
          <p:nvPr/>
        </p:nvSpPr>
        <p:spPr>
          <a:xfrm>
            <a:off x="6664079" y="5320312"/>
            <a:ext cx="308409" cy="266154"/>
          </a:xfrm>
          <a:custGeom>
            <a:avLst/>
            <a:gdLst/>
            <a:ahLst/>
            <a:cxnLst/>
            <a:rect l="l" t="t" r="r" b="b"/>
            <a:pathLst>
              <a:path w="3240006" h="2796091" extrusionOk="0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63" name="Google Shape;1063;p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535235" y="224909"/>
            <a:ext cx="1483138" cy="9534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4" name="Google Shape;1064;p3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19834" y="3550706"/>
            <a:ext cx="1481382" cy="9506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9" name="Google Shape;1069;p32"/>
          <p:cNvSpPr/>
          <p:nvPr/>
        </p:nvSpPr>
        <p:spPr>
          <a:xfrm>
            <a:off x="809626" y="612181"/>
            <a:ext cx="5029200" cy="5633638"/>
          </a:xfrm>
          <a:custGeom>
            <a:avLst/>
            <a:gdLst/>
            <a:ahLst/>
            <a:cxnLst/>
            <a:rect l="l" t="t" r="r" b="b"/>
            <a:pathLst>
              <a:path w="4546203" h="5092591" extrusionOk="0">
                <a:moveTo>
                  <a:pt x="2251214" y="4846657"/>
                </a:moveTo>
                <a:cubicBezTo>
                  <a:pt x="2251214" y="4868146"/>
                  <a:pt x="2251214" y="4887646"/>
                  <a:pt x="2251214" y="4907544"/>
                </a:cubicBezTo>
                <a:cubicBezTo>
                  <a:pt x="2278673" y="4907544"/>
                  <a:pt x="2304540" y="4907544"/>
                  <a:pt x="2330407" y="4907544"/>
                </a:cubicBezTo>
                <a:cubicBezTo>
                  <a:pt x="2330407" y="4886452"/>
                  <a:pt x="2330407" y="4866952"/>
                  <a:pt x="2330407" y="4846657"/>
                </a:cubicBezTo>
                <a:cubicBezTo>
                  <a:pt x="2301754" y="4846657"/>
                  <a:pt x="2276683" y="4846657"/>
                  <a:pt x="2251214" y="4846657"/>
                </a:cubicBezTo>
                <a:close/>
                <a:moveTo>
                  <a:pt x="2445813" y="4838698"/>
                </a:moveTo>
                <a:cubicBezTo>
                  <a:pt x="2417956" y="4840290"/>
                  <a:pt x="2392885" y="4841882"/>
                  <a:pt x="2365824" y="4843474"/>
                </a:cubicBezTo>
                <a:cubicBezTo>
                  <a:pt x="2367018" y="4864963"/>
                  <a:pt x="2367814" y="4884860"/>
                  <a:pt x="2369008" y="4907146"/>
                </a:cubicBezTo>
                <a:cubicBezTo>
                  <a:pt x="2397263" y="4905554"/>
                  <a:pt x="2423129" y="4903962"/>
                  <a:pt x="2450588" y="4902370"/>
                </a:cubicBezTo>
                <a:cubicBezTo>
                  <a:pt x="2448598" y="4880085"/>
                  <a:pt x="2447404" y="4860585"/>
                  <a:pt x="2445813" y="4838698"/>
                </a:cubicBezTo>
                <a:close/>
                <a:moveTo>
                  <a:pt x="2019208" y="4832729"/>
                </a:moveTo>
                <a:cubicBezTo>
                  <a:pt x="2016820" y="4855014"/>
                  <a:pt x="2014831" y="4874514"/>
                  <a:pt x="2012841" y="4895605"/>
                </a:cubicBezTo>
                <a:cubicBezTo>
                  <a:pt x="2041095" y="4897993"/>
                  <a:pt x="2067360" y="4900381"/>
                  <a:pt x="2094421" y="4902768"/>
                </a:cubicBezTo>
                <a:cubicBezTo>
                  <a:pt x="2096013" y="4880483"/>
                  <a:pt x="2097605" y="4860983"/>
                  <a:pt x="2099196" y="4839494"/>
                </a:cubicBezTo>
                <a:cubicBezTo>
                  <a:pt x="2070942" y="4837106"/>
                  <a:pt x="2045473" y="4835116"/>
                  <a:pt x="2019208" y="4832729"/>
                </a:cubicBezTo>
                <a:close/>
                <a:moveTo>
                  <a:pt x="2251612" y="4753934"/>
                </a:moveTo>
                <a:cubicBezTo>
                  <a:pt x="2251612" y="4775026"/>
                  <a:pt x="2251612" y="4795321"/>
                  <a:pt x="2251612" y="4814821"/>
                </a:cubicBezTo>
                <a:cubicBezTo>
                  <a:pt x="2278275" y="4814821"/>
                  <a:pt x="2303346" y="4814821"/>
                  <a:pt x="2328019" y="4814821"/>
                </a:cubicBezTo>
                <a:cubicBezTo>
                  <a:pt x="2328019" y="4793730"/>
                  <a:pt x="2328019" y="4774628"/>
                  <a:pt x="2328019" y="4753934"/>
                </a:cubicBezTo>
                <a:cubicBezTo>
                  <a:pt x="2301356" y="4753934"/>
                  <a:pt x="2277081" y="4753934"/>
                  <a:pt x="2251612" y="4753934"/>
                </a:cubicBezTo>
                <a:close/>
                <a:moveTo>
                  <a:pt x="2029157" y="4740404"/>
                </a:moveTo>
                <a:cubicBezTo>
                  <a:pt x="2027167" y="4761894"/>
                  <a:pt x="2024779" y="4781791"/>
                  <a:pt x="2022392" y="4803678"/>
                </a:cubicBezTo>
                <a:cubicBezTo>
                  <a:pt x="2049452" y="4806066"/>
                  <a:pt x="2074125" y="4808454"/>
                  <a:pt x="2101186" y="4811239"/>
                </a:cubicBezTo>
                <a:cubicBezTo>
                  <a:pt x="2102778" y="4788158"/>
                  <a:pt x="2104370" y="4768659"/>
                  <a:pt x="2105564" y="4747965"/>
                </a:cubicBezTo>
                <a:cubicBezTo>
                  <a:pt x="2079697" y="4745577"/>
                  <a:pt x="2055422" y="4743189"/>
                  <a:pt x="2029157" y="4740404"/>
                </a:cubicBezTo>
                <a:close/>
                <a:moveTo>
                  <a:pt x="2252408" y="4661609"/>
                </a:moveTo>
                <a:cubicBezTo>
                  <a:pt x="2252408" y="4682701"/>
                  <a:pt x="2252408" y="4702201"/>
                  <a:pt x="2252408" y="4722894"/>
                </a:cubicBezTo>
                <a:cubicBezTo>
                  <a:pt x="2277081" y="4722894"/>
                  <a:pt x="2300560" y="4722894"/>
                  <a:pt x="2324835" y="4722894"/>
                </a:cubicBezTo>
                <a:cubicBezTo>
                  <a:pt x="2324835" y="4701007"/>
                  <a:pt x="2324835" y="4681507"/>
                  <a:pt x="2324835" y="4661609"/>
                </a:cubicBezTo>
                <a:cubicBezTo>
                  <a:pt x="2299764" y="4661609"/>
                  <a:pt x="2276683" y="4661609"/>
                  <a:pt x="2252408" y="4661609"/>
                </a:cubicBezTo>
                <a:close/>
                <a:moveTo>
                  <a:pt x="2144961" y="4660017"/>
                </a:moveTo>
                <a:cubicBezTo>
                  <a:pt x="2143767" y="4679915"/>
                  <a:pt x="2142971" y="4699415"/>
                  <a:pt x="2141777" y="4721302"/>
                </a:cubicBezTo>
                <a:cubicBezTo>
                  <a:pt x="2168042" y="4721302"/>
                  <a:pt x="2192317" y="4721302"/>
                  <a:pt x="2217388" y="4721302"/>
                </a:cubicBezTo>
                <a:cubicBezTo>
                  <a:pt x="2217388" y="4701405"/>
                  <a:pt x="2217388" y="4681507"/>
                  <a:pt x="2217388" y="4660017"/>
                </a:cubicBezTo>
                <a:cubicBezTo>
                  <a:pt x="2193113" y="4660017"/>
                  <a:pt x="2170032" y="4660017"/>
                  <a:pt x="2144961" y="4660017"/>
                </a:cubicBezTo>
                <a:close/>
                <a:moveTo>
                  <a:pt x="2431088" y="4654844"/>
                </a:moveTo>
                <a:cubicBezTo>
                  <a:pt x="2406018" y="4656834"/>
                  <a:pt x="2382538" y="4658426"/>
                  <a:pt x="2357467" y="4660017"/>
                </a:cubicBezTo>
                <a:cubicBezTo>
                  <a:pt x="2358661" y="4681507"/>
                  <a:pt x="2359855" y="4701007"/>
                  <a:pt x="2361049" y="4723292"/>
                </a:cubicBezTo>
                <a:cubicBezTo>
                  <a:pt x="2387712" y="4721302"/>
                  <a:pt x="2411191" y="4719710"/>
                  <a:pt x="2436660" y="4718119"/>
                </a:cubicBezTo>
                <a:cubicBezTo>
                  <a:pt x="2435068" y="4696231"/>
                  <a:pt x="2433476" y="4676334"/>
                  <a:pt x="2431088" y="4654844"/>
                </a:cubicBezTo>
                <a:close/>
                <a:moveTo>
                  <a:pt x="2150930" y="4567295"/>
                </a:moveTo>
                <a:cubicBezTo>
                  <a:pt x="2149736" y="4587193"/>
                  <a:pt x="2148543" y="4605896"/>
                  <a:pt x="2146951" y="4628580"/>
                </a:cubicBezTo>
                <a:cubicBezTo>
                  <a:pt x="2171624" y="4629375"/>
                  <a:pt x="2194705" y="4630569"/>
                  <a:pt x="2219378" y="4631763"/>
                </a:cubicBezTo>
                <a:cubicBezTo>
                  <a:pt x="2219378" y="4609876"/>
                  <a:pt x="2219378" y="4589978"/>
                  <a:pt x="2219378" y="4567295"/>
                </a:cubicBezTo>
                <a:cubicBezTo>
                  <a:pt x="2196695" y="4567295"/>
                  <a:pt x="2174012" y="4567295"/>
                  <a:pt x="2150930" y="4567295"/>
                </a:cubicBezTo>
                <a:close/>
                <a:moveTo>
                  <a:pt x="2424323" y="4562918"/>
                </a:moveTo>
                <a:cubicBezTo>
                  <a:pt x="2400048" y="4564509"/>
                  <a:pt x="2377365" y="4565703"/>
                  <a:pt x="2353488" y="4567295"/>
                </a:cubicBezTo>
                <a:cubicBezTo>
                  <a:pt x="2355080" y="4590376"/>
                  <a:pt x="2356274" y="4610273"/>
                  <a:pt x="2357467" y="4630967"/>
                </a:cubicBezTo>
                <a:cubicBezTo>
                  <a:pt x="2382936" y="4629375"/>
                  <a:pt x="2404824" y="4627783"/>
                  <a:pt x="2429497" y="4626192"/>
                </a:cubicBezTo>
                <a:cubicBezTo>
                  <a:pt x="2427905" y="4605100"/>
                  <a:pt x="2426711" y="4585601"/>
                  <a:pt x="2424323" y="4562918"/>
                </a:cubicBezTo>
                <a:close/>
                <a:moveTo>
                  <a:pt x="2049452" y="4556550"/>
                </a:moveTo>
                <a:cubicBezTo>
                  <a:pt x="2047065" y="4578039"/>
                  <a:pt x="2045075" y="4597937"/>
                  <a:pt x="2042687" y="4619427"/>
                </a:cubicBezTo>
                <a:cubicBezTo>
                  <a:pt x="2067360" y="4621814"/>
                  <a:pt x="2090044" y="4624202"/>
                  <a:pt x="2114717" y="4626590"/>
                </a:cubicBezTo>
                <a:cubicBezTo>
                  <a:pt x="2116309" y="4605100"/>
                  <a:pt x="2117900" y="4584805"/>
                  <a:pt x="2119492" y="4563315"/>
                </a:cubicBezTo>
                <a:cubicBezTo>
                  <a:pt x="2095615" y="4560928"/>
                  <a:pt x="2073330" y="4558938"/>
                  <a:pt x="2049452" y="4556550"/>
                </a:cubicBezTo>
                <a:close/>
                <a:moveTo>
                  <a:pt x="2897488" y="4513571"/>
                </a:moveTo>
                <a:cubicBezTo>
                  <a:pt x="2880376" y="4518744"/>
                  <a:pt x="2864856" y="4523520"/>
                  <a:pt x="2847744" y="4528693"/>
                </a:cubicBezTo>
                <a:cubicBezTo>
                  <a:pt x="2852122" y="4542622"/>
                  <a:pt x="2855703" y="4554560"/>
                  <a:pt x="2859683" y="4567295"/>
                </a:cubicBezTo>
                <a:cubicBezTo>
                  <a:pt x="2877988" y="4562121"/>
                  <a:pt x="2893509" y="4557346"/>
                  <a:pt x="2910223" y="4551775"/>
                </a:cubicBezTo>
                <a:cubicBezTo>
                  <a:pt x="2905845" y="4538244"/>
                  <a:pt x="2901866" y="4526704"/>
                  <a:pt x="2897488" y="4513571"/>
                </a:cubicBezTo>
                <a:close/>
                <a:moveTo>
                  <a:pt x="1790386" y="4506408"/>
                </a:moveTo>
                <a:cubicBezTo>
                  <a:pt x="1786406" y="4521928"/>
                  <a:pt x="1783223" y="4535061"/>
                  <a:pt x="1779641" y="4549785"/>
                </a:cubicBezTo>
                <a:cubicBezTo>
                  <a:pt x="1811079" y="4556550"/>
                  <a:pt x="1840130" y="4562918"/>
                  <a:pt x="1872364" y="4570080"/>
                </a:cubicBezTo>
                <a:cubicBezTo>
                  <a:pt x="1875547" y="4553764"/>
                  <a:pt x="1877935" y="4540632"/>
                  <a:pt x="1881119" y="4525908"/>
                </a:cubicBezTo>
                <a:cubicBezTo>
                  <a:pt x="1850079" y="4519143"/>
                  <a:pt x="1820630" y="4512775"/>
                  <a:pt x="1790386" y="4506408"/>
                </a:cubicBezTo>
                <a:close/>
                <a:moveTo>
                  <a:pt x="3136658" y="4499245"/>
                </a:moveTo>
                <a:cubicBezTo>
                  <a:pt x="3139842" y="4505612"/>
                  <a:pt x="3143423" y="4513173"/>
                  <a:pt x="3148995" y="4525908"/>
                </a:cubicBezTo>
                <a:cubicBezTo>
                  <a:pt x="3132679" y="4528295"/>
                  <a:pt x="3119546" y="4529887"/>
                  <a:pt x="3106414" y="4531877"/>
                </a:cubicBezTo>
                <a:cubicBezTo>
                  <a:pt x="3103230" y="4532275"/>
                  <a:pt x="3100046" y="4533469"/>
                  <a:pt x="3096863" y="4534662"/>
                </a:cubicBezTo>
                <a:cubicBezTo>
                  <a:pt x="3039956" y="4555357"/>
                  <a:pt x="2983446" y="4576050"/>
                  <a:pt x="2926936" y="4597142"/>
                </a:cubicBezTo>
                <a:cubicBezTo>
                  <a:pt x="2923355" y="4598336"/>
                  <a:pt x="2920569" y="4600724"/>
                  <a:pt x="2917784" y="4602714"/>
                </a:cubicBezTo>
                <a:cubicBezTo>
                  <a:pt x="2918579" y="4604703"/>
                  <a:pt x="2919773" y="4607091"/>
                  <a:pt x="2920569" y="4609479"/>
                </a:cubicBezTo>
                <a:cubicBezTo>
                  <a:pt x="2984242" y="4585999"/>
                  <a:pt x="3047517" y="4562918"/>
                  <a:pt x="3112383" y="4539439"/>
                </a:cubicBezTo>
                <a:cubicBezTo>
                  <a:pt x="3116760" y="4548990"/>
                  <a:pt x="3120740" y="4558540"/>
                  <a:pt x="3126311" y="4570877"/>
                </a:cubicBezTo>
                <a:cubicBezTo>
                  <a:pt x="3061445" y="4594754"/>
                  <a:pt x="2997374" y="4618632"/>
                  <a:pt x="2931314" y="4642907"/>
                </a:cubicBezTo>
                <a:cubicBezTo>
                  <a:pt x="2926539" y="4630172"/>
                  <a:pt x="2922957" y="4621019"/>
                  <a:pt x="2918977" y="4609876"/>
                </a:cubicBezTo>
                <a:cubicBezTo>
                  <a:pt x="2909427" y="4611866"/>
                  <a:pt x="2899876" y="4614254"/>
                  <a:pt x="2888335" y="4617040"/>
                </a:cubicBezTo>
                <a:cubicBezTo>
                  <a:pt x="2885947" y="4608683"/>
                  <a:pt x="2883958" y="4601122"/>
                  <a:pt x="2881570" y="4593560"/>
                </a:cubicBezTo>
                <a:cubicBezTo>
                  <a:pt x="2967130" y="4561724"/>
                  <a:pt x="3051098" y="4530683"/>
                  <a:pt x="3136658" y="4499245"/>
                </a:cubicBezTo>
                <a:close/>
                <a:moveTo>
                  <a:pt x="2955987" y="4494470"/>
                </a:moveTo>
                <a:cubicBezTo>
                  <a:pt x="2938477" y="4500439"/>
                  <a:pt x="2922957" y="4505612"/>
                  <a:pt x="2905845" y="4511184"/>
                </a:cubicBezTo>
                <a:cubicBezTo>
                  <a:pt x="2910621" y="4524714"/>
                  <a:pt x="2914998" y="4536652"/>
                  <a:pt x="2919376" y="4549387"/>
                </a:cubicBezTo>
                <a:cubicBezTo>
                  <a:pt x="2936885" y="4543020"/>
                  <a:pt x="2952405" y="4537846"/>
                  <a:pt x="2969119" y="4532275"/>
                </a:cubicBezTo>
                <a:cubicBezTo>
                  <a:pt x="2964344" y="4518744"/>
                  <a:pt x="2960365" y="4507204"/>
                  <a:pt x="2955987" y="4494470"/>
                </a:cubicBezTo>
                <a:close/>
                <a:moveTo>
                  <a:pt x="2254398" y="4476562"/>
                </a:moveTo>
                <a:cubicBezTo>
                  <a:pt x="2254398" y="4498449"/>
                  <a:pt x="2254398" y="4517949"/>
                  <a:pt x="2254398" y="4538244"/>
                </a:cubicBezTo>
                <a:cubicBezTo>
                  <a:pt x="2277081" y="4538244"/>
                  <a:pt x="2298172" y="4538244"/>
                  <a:pt x="2320060" y="4538244"/>
                </a:cubicBezTo>
                <a:cubicBezTo>
                  <a:pt x="2320060" y="4517153"/>
                  <a:pt x="2320060" y="4496857"/>
                  <a:pt x="2320060" y="4476562"/>
                </a:cubicBezTo>
                <a:cubicBezTo>
                  <a:pt x="2297775" y="4476562"/>
                  <a:pt x="2276683" y="4476562"/>
                  <a:pt x="2254398" y="4476562"/>
                </a:cubicBezTo>
                <a:close/>
                <a:moveTo>
                  <a:pt x="3013292" y="4472980"/>
                </a:moveTo>
                <a:cubicBezTo>
                  <a:pt x="2996180" y="4479348"/>
                  <a:pt x="2981058" y="4484919"/>
                  <a:pt x="2964344" y="4491286"/>
                </a:cubicBezTo>
                <a:cubicBezTo>
                  <a:pt x="2969119" y="4504816"/>
                  <a:pt x="2973099" y="4516357"/>
                  <a:pt x="2977874" y="4529489"/>
                </a:cubicBezTo>
                <a:cubicBezTo>
                  <a:pt x="2995384" y="4522724"/>
                  <a:pt x="3010904" y="4516755"/>
                  <a:pt x="3028016" y="4510388"/>
                </a:cubicBezTo>
                <a:cubicBezTo>
                  <a:pt x="3022843" y="4497255"/>
                  <a:pt x="3018465" y="4486510"/>
                  <a:pt x="3013292" y="4472980"/>
                </a:cubicBezTo>
                <a:close/>
                <a:moveTo>
                  <a:pt x="2156104" y="4472582"/>
                </a:moveTo>
                <a:cubicBezTo>
                  <a:pt x="2154910" y="4494867"/>
                  <a:pt x="2154114" y="4514765"/>
                  <a:pt x="2152920" y="4537051"/>
                </a:cubicBezTo>
                <a:cubicBezTo>
                  <a:pt x="2177195" y="4537051"/>
                  <a:pt x="2199083" y="4537051"/>
                  <a:pt x="2222164" y="4537051"/>
                </a:cubicBezTo>
                <a:cubicBezTo>
                  <a:pt x="2222164" y="4516755"/>
                  <a:pt x="2222164" y="4497653"/>
                  <a:pt x="2222164" y="4475766"/>
                </a:cubicBezTo>
                <a:cubicBezTo>
                  <a:pt x="2199878" y="4474970"/>
                  <a:pt x="2179185" y="4473776"/>
                  <a:pt x="2156104" y="4472582"/>
                </a:cubicBezTo>
                <a:close/>
                <a:moveTo>
                  <a:pt x="2059401" y="4465021"/>
                </a:moveTo>
                <a:cubicBezTo>
                  <a:pt x="2057014" y="4486510"/>
                  <a:pt x="2055024" y="4506408"/>
                  <a:pt x="2052636" y="4528295"/>
                </a:cubicBezTo>
                <a:cubicBezTo>
                  <a:pt x="2076513" y="4530285"/>
                  <a:pt x="2098401" y="4532275"/>
                  <a:pt x="2121482" y="4534265"/>
                </a:cubicBezTo>
                <a:cubicBezTo>
                  <a:pt x="2123074" y="4511979"/>
                  <a:pt x="2124665" y="4492480"/>
                  <a:pt x="2126257" y="4470990"/>
                </a:cubicBezTo>
                <a:cubicBezTo>
                  <a:pt x="2103574" y="4469000"/>
                  <a:pt x="2082483" y="4467011"/>
                  <a:pt x="2059401" y="4465021"/>
                </a:cubicBezTo>
                <a:close/>
                <a:moveTo>
                  <a:pt x="2881172" y="4462236"/>
                </a:moveTo>
                <a:cubicBezTo>
                  <a:pt x="2864060" y="4467409"/>
                  <a:pt x="2849336" y="4472184"/>
                  <a:pt x="2833020" y="4477358"/>
                </a:cubicBezTo>
                <a:cubicBezTo>
                  <a:pt x="2836602" y="4488898"/>
                  <a:pt x="2839387" y="4498847"/>
                  <a:pt x="2842571" y="4511184"/>
                </a:cubicBezTo>
                <a:cubicBezTo>
                  <a:pt x="2860479" y="4505612"/>
                  <a:pt x="2875203" y="4501235"/>
                  <a:pt x="2891917" y="4496061"/>
                </a:cubicBezTo>
                <a:cubicBezTo>
                  <a:pt x="2887937" y="4483725"/>
                  <a:pt x="2884754" y="4473378"/>
                  <a:pt x="2881172" y="4462236"/>
                </a:cubicBezTo>
                <a:close/>
                <a:moveTo>
                  <a:pt x="3070199" y="4449899"/>
                </a:moveTo>
                <a:cubicBezTo>
                  <a:pt x="3052291" y="4457460"/>
                  <a:pt x="3037169" y="4463827"/>
                  <a:pt x="3021649" y="4470195"/>
                </a:cubicBezTo>
                <a:cubicBezTo>
                  <a:pt x="3026823" y="4483725"/>
                  <a:pt x="3031598" y="4494867"/>
                  <a:pt x="3036373" y="4507602"/>
                </a:cubicBezTo>
                <a:cubicBezTo>
                  <a:pt x="3053883" y="4500041"/>
                  <a:pt x="3069403" y="4493674"/>
                  <a:pt x="3085719" y="4486908"/>
                </a:cubicBezTo>
                <a:cubicBezTo>
                  <a:pt x="3080148" y="4473776"/>
                  <a:pt x="3075771" y="4463031"/>
                  <a:pt x="3070199" y="4449899"/>
                </a:cubicBezTo>
                <a:close/>
                <a:moveTo>
                  <a:pt x="2937283" y="4443134"/>
                </a:moveTo>
                <a:cubicBezTo>
                  <a:pt x="2920171" y="4449103"/>
                  <a:pt x="2905049" y="4454674"/>
                  <a:pt x="2889131" y="4460644"/>
                </a:cubicBezTo>
                <a:cubicBezTo>
                  <a:pt x="2893509" y="4472582"/>
                  <a:pt x="2896692" y="4482531"/>
                  <a:pt x="2900672" y="4493276"/>
                </a:cubicBezTo>
                <a:cubicBezTo>
                  <a:pt x="2917386" y="4487705"/>
                  <a:pt x="2932110" y="4482531"/>
                  <a:pt x="2949620" y="4476562"/>
                </a:cubicBezTo>
                <a:cubicBezTo>
                  <a:pt x="2945242" y="4464225"/>
                  <a:pt x="2941263" y="4454276"/>
                  <a:pt x="2937283" y="4443134"/>
                </a:cubicBezTo>
                <a:close/>
                <a:moveTo>
                  <a:pt x="1805906" y="4442736"/>
                </a:moveTo>
                <a:cubicBezTo>
                  <a:pt x="1802324" y="4457460"/>
                  <a:pt x="1799141" y="4470990"/>
                  <a:pt x="1795161" y="4486510"/>
                </a:cubicBezTo>
                <a:cubicBezTo>
                  <a:pt x="1826599" y="4493276"/>
                  <a:pt x="1854854" y="4499245"/>
                  <a:pt x="1885098" y="4506010"/>
                </a:cubicBezTo>
                <a:cubicBezTo>
                  <a:pt x="1887884" y="4489694"/>
                  <a:pt x="1890670" y="4476164"/>
                  <a:pt x="1893455" y="4461838"/>
                </a:cubicBezTo>
                <a:cubicBezTo>
                  <a:pt x="1862813" y="4455072"/>
                  <a:pt x="1834956" y="4449103"/>
                  <a:pt x="1805906" y="4442736"/>
                </a:cubicBezTo>
                <a:close/>
                <a:moveTo>
                  <a:pt x="3125515" y="4426022"/>
                </a:moveTo>
                <a:cubicBezTo>
                  <a:pt x="3108403" y="4433583"/>
                  <a:pt x="3093678" y="4440348"/>
                  <a:pt x="3078158" y="4447113"/>
                </a:cubicBezTo>
                <a:cubicBezTo>
                  <a:pt x="3083332" y="4459848"/>
                  <a:pt x="3088107" y="4470592"/>
                  <a:pt x="3093678" y="4484123"/>
                </a:cubicBezTo>
                <a:cubicBezTo>
                  <a:pt x="3110790" y="4476164"/>
                  <a:pt x="3126311" y="4469399"/>
                  <a:pt x="3142626" y="4461838"/>
                </a:cubicBezTo>
                <a:cubicBezTo>
                  <a:pt x="3136259" y="4448705"/>
                  <a:pt x="3131086" y="4437563"/>
                  <a:pt x="3125515" y="4426022"/>
                </a:cubicBezTo>
                <a:close/>
                <a:moveTo>
                  <a:pt x="1534503" y="4425226"/>
                </a:moveTo>
                <a:cubicBezTo>
                  <a:pt x="1528931" y="4439552"/>
                  <a:pt x="1524156" y="4452287"/>
                  <a:pt x="1518187" y="4467011"/>
                </a:cubicBezTo>
                <a:cubicBezTo>
                  <a:pt x="1548431" y="4478154"/>
                  <a:pt x="1577481" y="4488500"/>
                  <a:pt x="1607328" y="4499643"/>
                </a:cubicBezTo>
                <a:cubicBezTo>
                  <a:pt x="1612501" y="4484521"/>
                  <a:pt x="1617277" y="4471786"/>
                  <a:pt x="1621654" y="4457062"/>
                </a:cubicBezTo>
                <a:cubicBezTo>
                  <a:pt x="1592206" y="4446317"/>
                  <a:pt x="1563951" y="4435971"/>
                  <a:pt x="1534503" y="4425226"/>
                </a:cubicBezTo>
                <a:close/>
                <a:moveTo>
                  <a:pt x="2993394" y="4422440"/>
                </a:moveTo>
                <a:cubicBezTo>
                  <a:pt x="2976680" y="4428807"/>
                  <a:pt x="2961558" y="4434777"/>
                  <a:pt x="2945640" y="4440746"/>
                </a:cubicBezTo>
                <a:cubicBezTo>
                  <a:pt x="2950416" y="4452685"/>
                  <a:pt x="2954395" y="4463031"/>
                  <a:pt x="2958375" y="4473378"/>
                </a:cubicBezTo>
                <a:cubicBezTo>
                  <a:pt x="2975089" y="4467011"/>
                  <a:pt x="2989813" y="4461440"/>
                  <a:pt x="3006527" y="4455072"/>
                </a:cubicBezTo>
                <a:cubicBezTo>
                  <a:pt x="3001752" y="4443134"/>
                  <a:pt x="2997772" y="4433583"/>
                  <a:pt x="2993394" y="4422440"/>
                </a:cubicBezTo>
                <a:close/>
                <a:moveTo>
                  <a:pt x="1680949" y="4407318"/>
                </a:moveTo>
                <a:cubicBezTo>
                  <a:pt x="1676174" y="4422838"/>
                  <a:pt x="1672194" y="4435573"/>
                  <a:pt x="1667817" y="4450297"/>
                </a:cubicBezTo>
                <a:cubicBezTo>
                  <a:pt x="1698061" y="4459052"/>
                  <a:pt x="1726315" y="4467409"/>
                  <a:pt x="1755764" y="4475766"/>
                </a:cubicBezTo>
                <a:cubicBezTo>
                  <a:pt x="1759743" y="4460644"/>
                  <a:pt x="1763325" y="4447511"/>
                  <a:pt x="1767305" y="4431991"/>
                </a:cubicBezTo>
                <a:cubicBezTo>
                  <a:pt x="1737856" y="4423634"/>
                  <a:pt x="1709999" y="4415675"/>
                  <a:pt x="1680949" y="4407318"/>
                </a:cubicBezTo>
                <a:close/>
                <a:moveTo>
                  <a:pt x="3048710" y="4400155"/>
                </a:moveTo>
                <a:cubicBezTo>
                  <a:pt x="3031996" y="4407318"/>
                  <a:pt x="3017272" y="4413686"/>
                  <a:pt x="3001752" y="4420451"/>
                </a:cubicBezTo>
                <a:cubicBezTo>
                  <a:pt x="3006527" y="4431991"/>
                  <a:pt x="3010506" y="4441542"/>
                  <a:pt x="3014884" y="4452685"/>
                </a:cubicBezTo>
                <a:cubicBezTo>
                  <a:pt x="3031200" y="4445920"/>
                  <a:pt x="3046322" y="4439950"/>
                  <a:pt x="3062638" y="4433185"/>
                </a:cubicBezTo>
                <a:cubicBezTo>
                  <a:pt x="3057863" y="4421645"/>
                  <a:pt x="3053883" y="4412094"/>
                  <a:pt x="3048710" y="4400155"/>
                </a:cubicBezTo>
                <a:close/>
                <a:moveTo>
                  <a:pt x="2161277" y="4383043"/>
                </a:moveTo>
                <a:cubicBezTo>
                  <a:pt x="2160481" y="4402941"/>
                  <a:pt x="2159287" y="4422440"/>
                  <a:pt x="2158094" y="4444328"/>
                </a:cubicBezTo>
                <a:cubicBezTo>
                  <a:pt x="2181175" y="4444328"/>
                  <a:pt x="2201868" y="4444328"/>
                  <a:pt x="2224153" y="4444328"/>
                </a:cubicBezTo>
                <a:cubicBezTo>
                  <a:pt x="2224153" y="4424828"/>
                  <a:pt x="2224153" y="4404930"/>
                  <a:pt x="2224153" y="4383043"/>
                </a:cubicBezTo>
                <a:cubicBezTo>
                  <a:pt x="2203858" y="4383043"/>
                  <a:pt x="2183164" y="4383043"/>
                  <a:pt x="2161277" y="4383043"/>
                </a:cubicBezTo>
                <a:close/>
                <a:moveTo>
                  <a:pt x="2411191" y="4378666"/>
                </a:moveTo>
                <a:cubicBezTo>
                  <a:pt x="2388508" y="4379860"/>
                  <a:pt x="2368610" y="4381053"/>
                  <a:pt x="2346723" y="4382247"/>
                </a:cubicBezTo>
                <a:cubicBezTo>
                  <a:pt x="2347916" y="4404532"/>
                  <a:pt x="2348712" y="4424430"/>
                  <a:pt x="2349906" y="4445920"/>
                </a:cubicBezTo>
                <a:cubicBezTo>
                  <a:pt x="2372988" y="4444328"/>
                  <a:pt x="2393681" y="4443134"/>
                  <a:pt x="2415170" y="4441940"/>
                </a:cubicBezTo>
                <a:cubicBezTo>
                  <a:pt x="2413977" y="4419655"/>
                  <a:pt x="2412783" y="4400553"/>
                  <a:pt x="2411191" y="4378666"/>
                </a:cubicBezTo>
                <a:close/>
                <a:moveTo>
                  <a:pt x="3103229" y="4376676"/>
                </a:moveTo>
                <a:cubicBezTo>
                  <a:pt x="3086913" y="4383839"/>
                  <a:pt x="3072189" y="4390604"/>
                  <a:pt x="3056669" y="4397369"/>
                </a:cubicBezTo>
                <a:cubicBezTo>
                  <a:pt x="3061842" y="4409308"/>
                  <a:pt x="3066220" y="4418859"/>
                  <a:pt x="3070995" y="4430001"/>
                </a:cubicBezTo>
                <a:cubicBezTo>
                  <a:pt x="3087709" y="4422440"/>
                  <a:pt x="3102831" y="4415675"/>
                  <a:pt x="3118351" y="4408512"/>
                </a:cubicBezTo>
                <a:cubicBezTo>
                  <a:pt x="3112780" y="4396573"/>
                  <a:pt x="3108403" y="4387022"/>
                  <a:pt x="3103229" y="4376676"/>
                </a:cubicBezTo>
                <a:close/>
                <a:moveTo>
                  <a:pt x="1411933" y="4372696"/>
                </a:moveTo>
                <a:cubicBezTo>
                  <a:pt x="1405566" y="4386227"/>
                  <a:pt x="1399597" y="4398961"/>
                  <a:pt x="1392832" y="4413287"/>
                </a:cubicBezTo>
                <a:cubicBezTo>
                  <a:pt x="1422280" y="4426420"/>
                  <a:pt x="1449739" y="4438358"/>
                  <a:pt x="1479187" y="4451491"/>
                </a:cubicBezTo>
                <a:cubicBezTo>
                  <a:pt x="1485555" y="4436369"/>
                  <a:pt x="1490728" y="4423634"/>
                  <a:pt x="1496697" y="4410104"/>
                </a:cubicBezTo>
                <a:cubicBezTo>
                  <a:pt x="1467647" y="4397369"/>
                  <a:pt x="1440586" y="4385431"/>
                  <a:pt x="1411933" y="4372696"/>
                </a:cubicBezTo>
                <a:close/>
                <a:moveTo>
                  <a:pt x="1558778" y="4364339"/>
                </a:moveTo>
                <a:cubicBezTo>
                  <a:pt x="1553206" y="4379063"/>
                  <a:pt x="1548033" y="4392196"/>
                  <a:pt x="1542462" y="4406522"/>
                </a:cubicBezTo>
                <a:cubicBezTo>
                  <a:pt x="1572308" y="4417665"/>
                  <a:pt x="1600165" y="4427614"/>
                  <a:pt x="1628817" y="4437961"/>
                </a:cubicBezTo>
                <a:cubicBezTo>
                  <a:pt x="1633991" y="4422440"/>
                  <a:pt x="1637970" y="4409308"/>
                  <a:pt x="1642746" y="4394982"/>
                </a:cubicBezTo>
                <a:cubicBezTo>
                  <a:pt x="1614093" y="4384635"/>
                  <a:pt x="1587032" y="4374686"/>
                  <a:pt x="1558778" y="4364339"/>
                </a:cubicBezTo>
                <a:close/>
                <a:moveTo>
                  <a:pt x="2904253" y="4347227"/>
                </a:moveTo>
                <a:cubicBezTo>
                  <a:pt x="2888335" y="4352401"/>
                  <a:pt x="2874009" y="4357176"/>
                  <a:pt x="2858489" y="4362350"/>
                </a:cubicBezTo>
                <a:cubicBezTo>
                  <a:pt x="2868040" y="4392594"/>
                  <a:pt x="2877591" y="4421246"/>
                  <a:pt x="2887539" y="4452287"/>
                </a:cubicBezTo>
                <a:cubicBezTo>
                  <a:pt x="2905049" y="4446317"/>
                  <a:pt x="2919773" y="4441144"/>
                  <a:pt x="2935691" y="4435573"/>
                </a:cubicBezTo>
                <a:cubicBezTo>
                  <a:pt x="2924947" y="4405328"/>
                  <a:pt x="2914998" y="4377074"/>
                  <a:pt x="2904253" y="4347227"/>
                </a:cubicBezTo>
                <a:close/>
                <a:moveTo>
                  <a:pt x="2956783" y="4327330"/>
                </a:moveTo>
                <a:cubicBezTo>
                  <a:pt x="2940865" y="4333299"/>
                  <a:pt x="2927335" y="4338473"/>
                  <a:pt x="2911416" y="4344442"/>
                </a:cubicBezTo>
                <a:cubicBezTo>
                  <a:pt x="2922559" y="4375482"/>
                  <a:pt x="2932906" y="4403737"/>
                  <a:pt x="2943253" y="4433185"/>
                </a:cubicBezTo>
                <a:cubicBezTo>
                  <a:pt x="2959967" y="4426818"/>
                  <a:pt x="2974691" y="4421246"/>
                  <a:pt x="2991007" y="4415277"/>
                </a:cubicBezTo>
                <a:cubicBezTo>
                  <a:pt x="2979466" y="4385033"/>
                  <a:pt x="2968324" y="4356778"/>
                  <a:pt x="2956783" y="4327330"/>
                </a:cubicBezTo>
                <a:close/>
                <a:moveTo>
                  <a:pt x="1836150" y="4315789"/>
                </a:moveTo>
                <a:cubicBezTo>
                  <a:pt x="1832569" y="4331707"/>
                  <a:pt x="1829783" y="4344840"/>
                  <a:pt x="1826599" y="4359564"/>
                </a:cubicBezTo>
                <a:cubicBezTo>
                  <a:pt x="1854854" y="4365931"/>
                  <a:pt x="1881119" y="4371502"/>
                  <a:pt x="1909771" y="4377870"/>
                </a:cubicBezTo>
                <a:cubicBezTo>
                  <a:pt x="1912955" y="4361553"/>
                  <a:pt x="1915343" y="4348421"/>
                  <a:pt x="1918128" y="4333299"/>
                </a:cubicBezTo>
                <a:cubicBezTo>
                  <a:pt x="1890272" y="4327330"/>
                  <a:pt x="1863609" y="4321758"/>
                  <a:pt x="1836150" y="4315789"/>
                </a:cubicBezTo>
                <a:close/>
                <a:moveTo>
                  <a:pt x="3009313" y="4306239"/>
                </a:moveTo>
                <a:cubicBezTo>
                  <a:pt x="2993394" y="4312606"/>
                  <a:pt x="2979864" y="4318177"/>
                  <a:pt x="2964344" y="4324544"/>
                </a:cubicBezTo>
                <a:cubicBezTo>
                  <a:pt x="2976283" y="4354788"/>
                  <a:pt x="2987425" y="4383441"/>
                  <a:pt x="2998966" y="4412094"/>
                </a:cubicBezTo>
                <a:cubicBezTo>
                  <a:pt x="3015680" y="4405328"/>
                  <a:pt x="3029608" y="4399757"/>
                  <a:pt x="3045924" y="4392992"/>
                </a:cubicBezTo>
                <a:cubicBezTo>
                  <a:pt x="3033190" y="4363145"/>
                  <a:pt x="3021649" y="4335289"/>
                  <a:pt x="3009313" y="4306239"/>
                </a:cubicBezTo>
                <a:close/>
                <a:moveTo>
                  <a:pt x="2166848" y="4291116"/>
                </a:moveTo>
                <a:cubicBezTo>
                  <a:pt x="2165654" y="4311014"/>
                  <a:pt x="2164461" y="4330514"/>
                  <a:pt x="2163267" y="4352003"/>
                </a:cubicBezTo>
                <a:cubicBezTo>
                  <a:pt x="2184756" y="4352003"/>
                  <a:pt x="2204654" y="4352003"/>
                  <a:pt x="2226143" y="4352003"/>
                </a:cubicBezTo>
                <a:cubicBezTo>
                  <a:pt x="2226143" y="4332105"/>
                  <a:pt x="2226143" y="4312606"/>
                  <a:pt x="2225745" y="4291116"/>
                </a:cubicBezTo>
                <a:cubicBezTo>
                  <a:pt x="2206246" y="4291116"/>
                  <a:pt x="2187144" y="4291116"/>
                  <a:pt x="2166848" y="4291116"/>
                </a:cubicBezTo>
                <a:close/>
                <a:moveTo>
                  <a:pt x="2297619" y="4290519"/>
                </a:moveTo>
                <a:cubicBezTo>
                  <a:pt x="2288995" y="4290868"/>
                  <a:pt x="2276683" y="4292012"/>
                  <a:pt x="2259173" y="4292310"/>
                </a:cubicBezTo>
                <a:cubicBezTo>
                  <a:pt x="2258377" y="4292310"/>
                  <a:pt x="2257979" y="4292708"/>
                  <a:pt x="2255592" y="4293902"/>
                </a:cubicBezTo>
                <a:cubicBezTo>
                  <a:pt x="2255592" y="4313799"/>
                  <a:pt x="2255592" y="4333299"/>
                  <a:pt x="2255592" y="4353197"/>
                </a:cubicBezTo>
                <a:cubicBezTo>
                  <a:pt x="2276683" y="4353197"/>
                  <a:pt x="2296581" y="4353197"/>
                  <a:pt x="2316478" y="4353197"/>
                </a:cubicBezTo>
                <a:cubicBezTo>
                  <a:pt x="2316179" y="4295594"/>
                  <a:pt x="2323492" y="4289475"/>
                  <a:pt x="2297619" y="4290519"/>
                </a:cubicBezTo>
                <a:close/>
                <a:moveTo>
                  <a:pt x="3061046" y="4283555"/>
                </a:moveTo>
                <a:cubicBezTo>
                  <a:pt x="3045526" y="4290320"/>
                  <a:pt x="3031996" y="4296688"/>
                  <a:pt x="3016874" y="4303453"/>
                </a:cubicBezTo>
                <a:cubicBezTo>
                  <a:pt x="3029608" y="4332901"/>
                  <a:pt x="3041547" y="4361156"/>
                  <a:pt x="3053883" y="4390206"/>
                </a:cubicBezTo>
                <a:cubicBezTo>
                  <a:pt x="3070597" y="4382645"/>
                  <a:pt x="3084526" y="4376278"/>
                  <a:pt x="3100046" y="4369115"/>
                </a:cubicBezTo>
                <a:cubicBezTo>
                  <a:pt x="3086913" y="4340064"/>
                  <a:pt x="3074577" y="4313401"/>
                  <a:pt x="3061046" y="4283555"/>
                </a:cubicBezTo>
                <a:close/>
                <a:moveTo>
                  <a:pt x="1719948" y="4283157"/>
                </a:moveTo>
                <a:cubicBezTo>
                  <a:pt x="1715571" y="4298677"/>
                  <a:pt x="1711591" y="4311809"/>
                  <a:pt x="1706816" y="4326136"/>
                </a:cubicBezTo>
                <a:cubicBezTo>
                  <a:pt x="1734673" y="4334493"/>
                  <a:pt x="1760539" y="4341656"/>
                  <a:pt x="1788794" y="4350013"/>
                </a:cubicBezTo>
                <a:cubicBezTo>
                  <a:pt x="1793171" y="4334493"/>
                  <a:pt x="1796753" y="4321360"/>
                  <a:pt x="1800733" y="4306239"/>
                </a:cubicBezTo>
                <a:cubicBezTo>
                  <a:pt x="1773274" y="4298279"/>
                  <a:pt x="1747407" y="4290718"/>
                  <a:pt x="1719948" y="4283157"/>
                </a:cubicBezTo>
                <a:close/>
                <a:moveTo>
                  <a:pt x="2079299" y="4281167"/>
                </a:moveTo>
                <a:cubicBezTo>
                  <a:pt x="2076911" y="4303055"/>
                  <a:pt x="2074921" y="4322952"/>
                  <a:pt x="2072534" y="4344442"/>
                </a:cubicBezTo>
                <a:cubicBezTo>
                  <a:pt x="2094023" y="4346432"/>
                  <a:pt x="2113523" y="4348023"/>
                  <a:pt x="2135012" y="4350013"/>
                </a:cubicBezTo>
                <a:cubicBezTo>
                  <a:pt x="2136604" y="4327728"/>
                  <a:pt x="2138196" y="4307830"/>
                  <a:pt x="2139390" y="4287137"/>
                </a:cubicBezTo>
                <a:cubicBezTo>
                  <a:pt x="2118696" y="4285147"/>
                  <a:pt x="2100390" y="4283157"/>
                  <a:pt x="2079299" y="4281167"/>
                </a:cubicBezTo>
                <a:close/>
                <a:moveTo>
                  <a:pt x="2819489" y="4267637"/>
                </a:moveTo>
                <a:cubicBezTo>
                  <a:pt x="2803969" y="4272413"/>
                  <a:pt x="2790439" y="4276790"/>
                  <a:pt x="2775715" y="4281167"/>
                </a:cubicBezTo>
                <a:cubicBezTo>
                  <a:pt x="2784868" y="4312208"/>
                  <a:pt x="2793225" y="4340860"/>
                  <a:pt x="2801980" y="4371104"/>
                </a:cubicBezTo>
                <a:cubicBezTo>
                  <a:pt x="2817898" y="4366329"/>
                  <a:pt x="2831826" y="4362350"/>
                  <a:pt x="2848142" y="4357574"/>
                </a:cubicBezTo>
                <a:cubicBezTo>
                  <a:pt x="2838193" y="4326534"/>
                  <a:pt x="2829040" y="4297881"/>
                  <a:pt x="2819489" y="4267637"/>
                </a:cubicBezTo>
                <a:close/>
                <a:moveTo>
                  <a:pt x="1467647" y="4254106"/>
                </a:moveTo>
                <a:cubicBezTo>
                  <a:pt x="1460882" y="4268035"/>
                  <a:pt x="1454912" y="4280372"/>
                  <a:pt x="1448545" y="4295096"/>
                </a:cubicBezTo>
                <a:cubicBezTo>
                  <a:pt x="1476004" y="4307034"/>
                  <a:pt x="1502269" y="4318575"/>
                  <a:pt x="1529727" y="4330911"/>
                </a:cubicBezTo>
                <a:cubicBezTo>
                  <a:pt x="1535697" y="4316187"/>
                  <a:pt x="1540870" y="4303453"/>
                  <a:pt x="1546839" y="4289524"/>
                </a:cubicBezTo>
                <a:cubicBezTo>
                  <a:pt x="1520574" y="4277586"/>
                  <a:pt x="1495503" y="4266443"/>
                  <a:pt x="1467647" y="4254106"/>
                </a:cubicBezTo>
                <a:close/>
                <a:moveTo>
                  <a:pt x="1851670" y="4251719"/>
                </a:moveTo>
                <a:cubicBezTo>
                  <a:pt x="1848487" y="4267637"/>
                  <a:pt x="1845303" y="4280770"/>
                  <a:pt x="1842120" y="4295494"/>
                </a:cubicBezTo>
                <a:cubicBezTo>
                  <a:pt x="1869578" y="4301861"/>
                  <a:pt x="1895047" y="4307432"/>
                  <a:pt x="1922108" y="4313401"/>
                </a:cubicBezTo>
                <a:cubicBezTo>
                  <a:pt x="1925291" y="4298677"/>
                  <a:pt x="1928077" y="4285147"/>
                  <a:pt x="1930863" y="4268831"/>
                </a:cubicBezTo>
                <a:cubicBezTo>
                  <a:pt x="1903404" y="4262862"/>
                  <a:pt x="1877935" y="4257290"/>
                  <a:pt x="1851670" y="4251719"/>
                </a:cubicBezTo>
                <a:close/>
                <a:moveTo>
                  <a:pt x="2870029" y="4250525"/>
                </a:moveTo>
                <a:cubicBezTo>
                  <a:pt x="2854907" y="4255698"/>
                  <a:pt x="2841775" y="4260474"/>
                  <a:pt x="2826653" y="4265647"/>
                </a:cubicBezTo>
                <a:cubicBezTo>
                  <a:pt x="2836999" y="4296688"/>
                  <a:pt x="2846152" y="4325340"/>
                  <a:pt x="2856101" y="4355186"/>
                </a:cubicBezTo>
                <a:cubicBezTo>
                  <a:pt x="2872417" y="4349217"/>
                  <a:pt x="2886346" y="4344442"/>
                  <a:pt x="2901468" y="4338870"/>
                </a:cubicBezTo>
                <a:cubicBezTo>
                  <a:pt x="2890325" y="4307830"/>
                  <a:pt x="2880376" y="4279575"/>
                  <a:pt x="2870029" y="4250525"/>
                </a:cubicBezTo>
                <a:close/>
                <a:moveTo>
                  <a:pt x="1606134" y="4242964"/>
                </a:moveTo>
                <a:cubicBezTo>
                  <a:pt x="1600563" y="4257290"/>
                  <a:pt x="1595787" y="4270025"/>
                  <a:pt x="1589818" y="4284749"/>
                </a:cubicBezTo>
                <a:cubicBezTo>
                  <a:pt x="1617277" y="4294698"/>
                  <a:pt x="1643144" y="4304249"/>
                  <a:pt x="1670204" y="4314198"/>
                </a:cubicBezTo>
                <a:cubicBezTo>
                  <a:pt x="1675378" y="4299075"/>
                  <a:pt x="1679755" y="4286739"/>
                  <a:pt x="1684929" y="4271616"/>
                </a:cubicBezTo>
                <a:cubicBezTo>
                  <a:pt x="1658266" y="4261668"/>
                  <a:pt x="1633195" y="4252515"/>
                  <a:pt x="1606134" y="4242964"/>
                </a:cubicBezTo>
                <a:close/>
                <a:moveTo>
                  <a:pt x="2919773" y="4232219"/>
                </a:moveTo>
                <a:cubicBezTo>
                  <a:pt x="2904651" y="4237791"/>
                  <a:pt x="2891917" y="4242566"/>
                  <a:pt x="2877192" y="4248137"/>
                </a:cubicBezTo>
                <a:cubicBezTo>
                  <a:pt x="2887937" y="4277984"/>
                  <a:pt x="2898284" y="4307034"/>
                  <a:pt x="2909029" y="4336881"/>
                </a:cubicBezTo>
                <a:cubicBezTo>
                  <a:pt x="2925345" y="4330911"/>
                  <a:pt x="2939273" y="4325738"/>
                  <a:pt x="2953997" y="4320167"/>
                </a:cubicBezTo>
                <a:cubicBezTo>
                  <a:pt x="2942059" y="4289922"/>
                  <a:pt x="2931314" y="4261270"/>
                  <a:pt x="2919773" y="4232219"/>
                </a:cubicBezTo>
                <a:close/>
                <a:moveTo>
                  <a:pt x="1739846" y="4221077"/>
                </a:moveTo>
                <a:cubicBezTo>
                  <a:pt x="1735070" y="4235801"/>
                  <a:pt x="1731091" y="4248137"/>
                  <a:pt x="1726315" y="4264055"/>
                </a:cubicBezTo>
                <a:cubicBezTo>
                  <a:pt x="1754172" y="4271616"/>
                  <a:pt x="1779641" y="4278780"/>
                  <a:pt x="1806304" y="4286341"/>
                </a:cubicBezTo>
                <a:cubicBezTo>
                  <a:pt x="1810283" y="4270423"/>
                  <a:pt x="1813865" y="4257290"/>
                  <a:pt x="1817446" y="4242964"/>
                </a:cubicBezTo>
                <a:cubicBezTo>
                  <a:pt x="1790386" y="4235403"/>
                  <a:pt x="1765713" y="4228240"/>
                  <a:pt x="1739846" y="4221077"/>
                </a:cubicBezTo>
                <a:close/>
                <a:moveTo>
                  <a:pt x="2969915" y="4211924"/>
                </a:moveTo>
                <a:cubicBezTo>
                  <a:pt x="2955191" y="4218291"/>
                  <a:pt x="2942059" y="4223862"/>
                  <a:pt x="2927732" y="4229831"/>
                </a:cubicBezTo>
                <a:cubicBezTo>
                  <a:pt x="2939273" y="4260076"/>
                  <a:pt x="2950416" y="4288331"/>
                  <a:pt x="2961956" y="4317381"/>
                </a:cubicBezTo>
                <a:cubicBezTo>
                  <a:pt x="2978272" y="4310616"/>
                  <a:pt x="2992201" y="4304647"/>
                  <a:pt x="3006527" y="4298677"/>
                </a:cubicBezTo>
                <a:cubicBezTo>
                  <a:pt x="2994190" y="4269229"/>
                  <a:pt x="2982650" y="4241770"/>
                  <a:pt x="2969915" y="4211924"/>
                </a:cubicBezTo>
                <a:close/>
                <a:moveTo>
                  <a:pt x="2171624" y="4197995"/>
                </a:moveTo>
                <a:cubicBezTo>
                  <a:pt x="2170828" y="4218291"/>
                  <a:pt x="2170032" y="4238188"/>
                  <a:pt x="2168838" y="4259678"/>
                </a:cubicBezTo>
                <a:cubicBezTo>
                  <a:pt x="2189532" y="4259678"/>
                  <a:pt x="2208235" y="4259678"/>
                  <a:pt x="2228133" y="4259678"/>
                </a:cubicBezTo>
                <a:cubicBezTo>
                  <a:pt x="2228133" y="4239382"/>
                  <a:pt x="2228133" y="4219485"/>
                  <a:pt x="2227735" y="4197995"/>
                </a:cubicBezTo>
                <a:cubicBezTo>
                  <a:pt x="2208633" y="4197995"/>
                  <a:pt x="2191123" y="4197995"/>
                  <a:pt x="2171624" y="4197995"/>
                </a:cubicBezTo>
                <a:close/>
                <a:moveTo>
                  <a:pt x="2396069" y="4194016"/>
                </a:moveTo>
                <a:cubicBezTo>
                  <a:pt x="2376171" y="4195608"/>
                  <a:pt x="2358661" y="4196802"/>
                  <a:pt x="2341947" y="4197995"/>
                </a:cubicBezTo>
                <a:cubicBezTo>
                  <a:pt x="2341947" y="4219485"/>
                  <a:pt x="2341947" y="4239382"/>
                  <a:pt x="2341549" y="4261270"/>
                </a:cubicBezTo>
                <a:cubicBezTo>
                  <a:pt x="2362243" y="4260076"/>
                  <a:pt x="2380549" y="4258882"/>
                  <a:pt x="2401640" y="4257688"/>
                </a:cubicBezTo>
                <a:cubicBezTo>
                  <a:pt x="2399650" y="4235005"/>
                  <a:pt x="2398058" y="4214710"/>
                  <a:pt x="2396069" y="4194016"/>
                </a:cubicBezTo>
                <a:close/>
                <a:moveTo>
                  <a:pt x="2089248" y="4189638"/>
                </a:moveTo>
                <a:cubicBezTo>
                  <a:pt x="2087258" y="4210730"/>
                  <a:pt x="2084870" y="4230229"/>
                  <a:pt x="2082483" y="4252515"/>
                </a:cubicBezTo>
                <a:cubicBezTo>
                  <a:pt x="2103574" y="4254505"/>
                  <a:pt x="2122278" y="4256096"/>
                  <a:pt x="2141777" y="4258086"/>
                </a:cubicBezTo>
                <a:cubicBezTo>
                  <a:pt x="2143369" y="4235403"/>
                  <a:pt x="2144563" y="4215505"/>
                  <a:pt x="2146155" y="4194812"/>
                </a:cubicBezTo>
                <a:cubicBezTo>
                  <a:pt x="2125859" y="4192822"/>
                  <a:pt x="2108350" y="4191230"/>
                  <a:pt x="2089248" y="4189638"/>
                </a:cubicBezTo>
                <a:close/>
                <a:moveTo>
                  <a:pt x="2687767" y="4183669"/>
                </a:moveTo>
                <a:cubicBezTo>
                  <a:pt x="2673839" y="4187251"/>
                  <a:pt x="2662697" y="4190434"/>
                  <a:pt x="2649962" y="4193618"/>
                </a:cubicBezTo>
                <a:cubicBezTo>
                  <a:pt x="2653544" y="4207944"/>
                  <a:pt x="2656727" y="4220281"/>
                  <a:pt x="2659911" y="4233811"/>
                </a:cubicBezTo>
                <a:cubicBezTo>
                  <a:pt x="2673441" y="4230628"/>
                  <a:pt x="2684982" y="4227444"/>
                  <a:pt x="2697716" y="4224260"/>
                </a:cubicBezTo>
                <a:cubicBezTo>
                  <a:pt x="2694135" y="4210730"/>
                  <a:pt x="2691349" y="4198393"/>
                  <a:pt x="2687767" y="4183669"/>
                </a:cubicBezTo>
                <a:close/>
                <a:moveTo>
                  <a:pt x="1630011" y="4182077"/>
                </a:moveTo>
                <a:cubicBezTo>
                  <a:pt x="1624440" y="4196403"/>
                  <a:pt x="1619664" y="4209536"/>
                  <a:pt x="1614093" y="4223862"/>
                </a:cubicBezTo>
                <a:cubicBezTo>
                  <a:pt x="1640358" y="4233413"/>
                  <a:pt x="1665429" y="4242566"/>
                  <a:pt x="1691296" y="4252515"/>
                </a:cubicBezTo>
                <a:cubicBezTo>
                  <a:pt x="1696469" y="4237393"/>
                  <a:pt x="1700847" y="4225056"/>
                  <a:pt x="1706020" y="4209934"/>
                </a:cubicBezTo>
                <a:cubicBezTo>
                  <a:pt x="1679755" y="4200383"/>
                  <a:pt x="1655480" y="4191230"/>
                  <a:pt x="1630011" y="4182077"/>
                </a:cubicBezTo>
                <a:close/>
                <a:moveTo>
                  <a:pt x="2788449" y="4170139"/>
                </a:moveTo>
                <a:cubicBezTo>
                  <a:pt x="2773327" y="4174914"/>
                  <a:pt x="2760991" y="4178894"/>
                  <a:pt x="2747062" y="4183271"/>
                </a:cubicBezTo>
                <a:cubicBezTo>
                  <a:pt x="2756215" y="4213913"/>
                  <a:pt x="2764970" y="4243362"/>
                  <a:pt x="2773725" y="4273208"/>
                </a:cubicBezTo>
                <a:cubicBezTo>
                  <a:pt x="2789245" y="4268433"/>
                  <a:pt x="2802378" y="4264454"/>
                  <a:pt x="2817102" y="4259678"/>
                </a:cubicBezTo>
                <a:cubicBezTo>
                  <a:pt x="2807153" y="4229036"/>
                  <a:pt x="2798000" y="4199985"/>
                  <a:pt x="2788449" y="4170139"/>
                </a:cubicBezTo>
                <a:close/>
                <a:moveTo>
                  <a:pt x="2836203" y="4154220"/>
                </a:moveTo>
                <a:cubicBezTo>
                  <a:pt x="2821479" y="4159394"/>
                  <a:pt x="2809143" y="4163374"/>
                  <a:pt x="2794817" y="4167751"/>
                </a:cubicBezTo>
                <a:cubicBezTo>
                  <a:pt x="2804765" y="4198393"/>
                  <a:pt x="2814316" y="4227444"/>
                  <a:pt x="2824265" y="4257688"/>
                </a:cubicBezTo>
                <a:cubicBezTo>
                  <a:pt x="2840183" y="4252117"/>
                  <a:pt x="2853315" y="4247341"/>
                  <a:pt x="2867244" y="4242168"/>
                </a:cubicBezTo>
                <a:cubicBezTo>
                  <a:pt x="2856897" y="4211924"/>
                  <a:pt x="2846948" y="4184067"/>
                  <a:pt x="2836203" y="4154220"/>
                </a:cubicBezTo>
                <a:close/>
                <a:moveTo>
                  <a:pt x="2599820" y="4145864"/>
                </a:moveTo>
                <a:cubicBezTo>
                  <a:pt x="2587484" y="4148251"/>
                  <a:pt x="2576739" y="4150241"/>
                  <a:pt x="2563209" y="4152629"/>
                </a:cubicBezTo>
                <a:cubicBezTo>
                  <a:pt x="2565994" y="4168149"/>
                  <a:pt x="2568382" y="4180485"/>
                  <a:pt x="2571168" y="4194016"/>
                </a:cubicBezTo>
                <a:cubicBezTo>
                  <a:pt x="2584698" y="4191230"/>
                  <a:pt x="2595841" y="4188843"/>
                  <a:pt x="2608575" y="4186454"/>
                </a:cubicBezTo>
                <a:cubicBezTo>
                  <a:pt x="2605391" y="4171730"/>
                  <a:pt x="2602606" y="4159394"/>
                  <a:pt x="2599820" y="4145864"/>
                </a:cubicBezTo>
                <a:close/>
                <a:moveTo>
                  <a:pt x="1522962" y="4135915"/>
                </a:moveTo>
                <a:cubicBezTo>
                  <a:pt x="1516595" y="4149843"/>
                  <a:pt x="1510626" y="4162577"/>
                  <a:pt x="1504258" y="4176506"/>
                </a:cubicBezTo>
                <a:cubicBezTo>
                  <a:pt x="1530125" y="4188046"/>
                  <a:pt x="1554002" y="4198792"/>
                  <a:pt x="1579471" y="4209934"/>
                </a:cubicBezTo>
                <a:cubicBezTo>
                  <a:pt x="1585441" y="4196006"/>
                  <a:pt x="1590614" y="4183271"/>
                  <a:pt x="1596981" y="4168547"/>
                </a:cubicBezTo>
                <a:cubicBezTo>
                  <a:pt x="1571512" y="4157404"/>
                  <a:pt x="1548033" y="4147058"/>
                  <a:pt x="1522962" y="4135915"/>
                </a:cubicBezTo>
                <a:close/>
                <a:moveTo>
                  <a:pt x="2773725" y="4125568"/>
                </a:moveTo>
                <a:cubicBezTo>
                  <a:pt x="2759399" y="4130343"/>
                  <a:pt x="2747460" y="4134323"/>
                  <a:pt x="2734328" y="4138700"/>
                </a:cubicBezTo>
                <a:cubicBezTo>
                  <a:pt x="2738307" y="4151833"/>
                  <a:pt x="2741491" y="4162976"/>
                  <a:pt x="2745073" y="4175312"/>
                </a:cubicBezTo>
                <a:cubicBezTo>
                  <a:pt x="2759001" y="4170935"/>
                  <a:pt x="2770939" y="4167353"/>
                  <a:pt x="2786062" y="4162976"/>
                </a:cubicBezTo>
                <a:cubicBezTo>
                  <a:pt x="2781684" y="4149047"/>
                  <a:pt x="2777704" y="4137905"/>
                  <a:pt x="2773725" y="4125568"/>
                </a:cubicBezTo>
                <a:close/>
                <a:moveTo>
                  <a:pt x="1883507" y="4125170"/>
                </a:moveTo>
                <a:cubicBezTo>
                  <a:pt x="1879925" y="4140292"/>
                  <a:pt x="1876343" y="4154220"/>
                  <a:pt x="1872762" y="4168945"/>
                </a:cubicBezTo>
                <a:cubicBezTo>
                  <a:pt x="1898231" y="4174516"/>
                  <a:pt x="1921312" y="4179689"/>
                  <a:pt x="1947577" y="4185659"/>
                </a:cubicBezTo>
                <a:cubicBezTo>
                  <a:pt x="1950363" y="4169741"/>
                  <a:pt x="1953148" y="4155812"/>
                  <a:pt x="1956332" y="4141088"/>
                </a:cubicBezTo>
                <a:cubicBezTo>
                  <a:pt x="1930863" y="4135517"/>
                  <a:pt x="1908180" y="4130741"/>
                  <a:pt x="1883507" y="4125170"/>
                </a:cubicBezTo>
                <a:close/>
                <a:moveTo>
                  <a:pt x="1996525" y="4124374"/>
                </a:moveTo>
                <a:cubicBezTo>
                  <a:pt x="1991352" y="4153027"/>
                  <a:pt x="1986974" y="4179292"/>
                  <a:pt x="1982199" y="4207546"/>
                </a:cubicBezTo>
                <a:cubicBezTo>
                  <a:pt x="2004882" y="4210730"/>
                  <a:pt x="2025177" y="4213913"/>
                  <a:pt x="2047463" y="4217097"/>
                </a:cubicBezTo>
                <a:cubicBezTo>
                  <a:pt x="2051442" y="4188444"/>
                  <a:pt x="2055024" y="4161782"/>
                  <a:pt x="2058605" y="4133527"/>
                </a:cubicBezTo>
                <a:cubicBezTo>
                  <a:pt x="2037514" y="4130343"/>
                  <a:pt x="2017616" y="4127558"/>
                  <a:pt x="1996525" y="4124374"/>
                </a:cubicBezTo>
                <a:close/>
                <a:moveTo>
                  <a:pt x="1653888" y="4120792"/>
                </a:moveTo>
                <a:cubicBezTo>
                  <a:pt x="1648317" y="4135517"/>
                  <a:pt x="1643144" y="4148649"/>
                  <a:pt x="1637572" y="4162976"/>
                </a:cubicBezTo>
                <a:cubicBezTo>
                  <a:pt x="1663837" y="4172526"/>
                  <a:pt x="1687316" y="4181281"/>
                  <a:pt x="1712785" y="4190036"/>
                </a:cubicBezTo>
                <a:cubicBezTo>
                  <a:pt x="1717958" y="4174516"/>
                  <a:pt x="1721938" y="4161782"/>
                  <a:pt x="1726713" y="4147455"/>
                </a:cubicBezTo>
                <a:cubicBezTo>
                  <a:pt x="1702040" y="4138700"/>
                  <a:pt x="1678561" y="4129945"/>
                  <a:pt x="1653888" y="4120792"/>
                </a:cubicBezTo>
                <a:close/>
                <a:moveTo>
                  <a:pt x="2930518" y="4117609"/>
                </a:moveTo>
                <a:cubicBezTo>
                  <a:pt x="2916192" y="4123578"/>
                  <a:pt x="2904651" y="4127956"/>
                  <a:pt x="2890325" y="4133925"/>
                </a:cubicBezTo>
                <a:cubicBezTo>
                  <a:pt x="2901866" y="4164169"/>
                  <a:pt x="2913008" y="4192026"/>
                  <a:pt x="2924549" y="4221872"/>
                </a:cubicBezTo>
                <a:cubicBezTo>
                  <a:pt x="2939273" y="4215903"/>
                  <a:pt x="2952405" y="4210730"/>
                  <a:pt x="2967130" y="4204362"/>
                </a:cubicBezTo>
                <a:cubicBezTo>
                  <a:pt x="2954395" y="4174516"/>
                  <a:pt x="2942457" y="4146261"/>
                  <a:pt x="2930518" y="4117609"/>
                </a:cubicBezTo>
                <a:close/>
                <a:moveTo>
                  <a:pt x="2820683" y="4110446"/>
                </a:moveTo>
                <a:cubicBezTo>
                  <a:pt x="2806755" y="4114823"/>
                  <a:pt x="2795214" y="4118803"/>
                  <a:pt x="2780888" y="4123976"/>
                </a:cubicBezTo>
                <a:cubicBezTo>
                  <a:pt x="2785266" y="4137109"/>
                  <a:pt x="2788847" y="4147853"/>
                  <a:pt x="2792827" y="4160588"/>
                </a:cubicBezTo>
                <a:cubicBezTo>
                  <a:pt x="2807153" y="4155415"/>
                  <a:pt x="2819888" y="4151037"/>
                  <a:pt x="2833418" y="4146261"/>
                </a:cubicBezTo>
                <a:cubicBezTo>
                  <a:pt x="2828643" y="4132731"/>
                  <a:pt x="2824663" y="4121986"/>
                  <a:pt x="2820683" y="4110446"/>
                </a:cubicBezTo>
                <a:close/>
                <a:moveTo>
                  <a:pt x="2256786" y="4107660"/>
                </a:moveTo>
                <a:cubicBezTo>
                  <a:pt x="2256786" y="4128751"/>
                  <a:pt x="2256786" y="4148251"/>
                  <a:pt x="2256786" y="4168547"/>
                </a:cubicBezTo>
                <a:cubicBezTo>
                  <a:pt x="2275887" y="4168547"/>
                  <a:pt x="2293795" y="4168547"/>
                  <a:pt x="2310111" y="4168547"/>
                </a:cubicBezTo>
                <a:cubicBezTo>
                  <a:pt x="2310111" y="4146659"/>
                  <a:pt x="2310111" y="4126762"/>
                  <a:pt x="2310111" y="4107660"/>
                </a:cubicBezTo>
                <a:cubicBezTo>
                  <a:pt x="2291009" y="4107660"/>
                  <a:pt x="2274295" y="4107660"/>
                  <a:pt x="2256786" y="4107660"/>
                </a:cubicBezTo>
                <a:close/>
                <a:moveTo>
                  <a:pt x="2177593" y="4104079"/>
                </a:moveTo>
                <a:cubicBezTo>
                  <a:pt x="2176399" y="4125568"/>
                  <a:pt x="2175205" y="4145466"/>
                  <a:pt x="2173613" y="4167751"/>
                </a:cubicBezTo>
                <a:cubicBezTo>
                  <a:pt x="2193511" y="4167751"/>
                  <a:pt x="2211021" y="4167751"/>
                  <a:pt x="2230123" y="4167751"/>
                </a:cubicBezTo>
                <a:cubicBezTo>
                  <a:pt x="2230123" y="4147853"/>
                  <a:pt x="2230123" y="4128354"/>
                  <a:pt x="2230123" y="4106466"/>
                </a:cubicBezTo>
                <a:cubicBezTo>
                  <a:pt x="2212613" y="4105671"/>
                  <a:pt x="2196297" y="4104874"/>
                  <a:pt x="2177593" y="4104079"/>
                </a:cubicBezTo>
                <a:close/>
                <a:moveTo>
                  <a:pt x="2389701" y="4102089"/>
                </a:moveTo>
                <a:cubicBezTo>
                  <a:pt x="2370600" y="4103283"/>
                  <a:pt x="2354284" y="4104476"/>
                  <a:pt x="2335580" y="4105671"/>
                </a:cubicBezTo>
                <a:cubicBezTo>
                  <a:pt x="2336376" y="4127956"/>
                  <a:pt x="2337570" y="4147455"/>
                  <a:pt x="2338764" y="4169343"/>
                </a:cubicBezTo>
                <a:cubicBezTo>
                  <a:pt x="2357865" y="4168149"/>
                  <a:pt x="2375375" y="4166955"/>
                  <a:pt x="2394875" y="4165363"/>
                </a:cubicBezTo>
                <a:cubicBezTo>
                  <a:pt x="2392885" y="4143476"/>
                  <a:pt x="2391293" y="4123578"/>
                  <a:pt x="2389701" y="4102089"/>
                </a:cubicBezTo>
                <a:close/>
                <a:moveTo>
                  <a:pt x="2514260" y="4101293"/>
                </a:moveTo>
                <a:cubicBezTo>
                  <a:pt x="2502720" y="4102487"/>
                  <a:pt x="2492373" y="4104079"/>
                  <a:pt x="2478843" y="4105671"/>
                </a:cubicBezTo>
                <a:cubicBezTo>
                  <a:pt x="2481230" y="4121191"/>
                  <a:pt x="2483220" y="4133527"/>
                  <a:pt x="2485210" y="4147455"/>
                </a:cubicBezTo>
                <a:cubicBezTo>
                  <a:pt x="2498342" y="4145068"/>
                  <a:pt x="2509485" y="4143476"/>
                  <a:pt x="2521025" y="4141486"/>
                </a:cubicBezTo>
                <a:cubicBezTo>
                  <a:pt x="2518638" y="4127160"/>
                  <a:pt x="2516648" y="4114823"/>
                  <a:pt x="2514260" y="4101293"/>
                </a:cubicBezTo>
                <a:close/>
                <a:moveTo>
                  <a:pt x="1067705" y="4101293"/>
                </a:moveTo>
                <a:cubicBezTo>
                  <a:pt x="1057358" y="4114823"/>
                  <a:pt x="1047807" y="4127160"/>
                  <a:pt x="1037859" y="4140292"/>
                </a:cubicBezTo>
                <a:cubicBezTo>
                  <a:pt x="1054573" y="4152231"/>
                  <a:pt x="1067307" y="4161782"/>
                  <a:pt x="1081235" y="4172128"/>
                </a:cubicBezTo>
                <a:cubicBezTo>
                  <a:pt x="1091582" y="4158200"/>
                  <a:pt x="1100337" y="4145864"/>
                  <a:pt x="1109888" y="4133129"/>
                </a:cubicBezTo>
                <a:cubicBezTo>
                  <a:pt x="1095164" y="4121986"/>
                  <a:pt x="1082031" y="4112038"/>
                  <a:pt x="1067705" y="4101293"/>
                </a:cubicBezTo>
                <a:close/>
                <a:moveTo>
                  <a:pt x="2975885" y="4097711"/>
                </a:moveTo>
                <a:cubicBezTo>
                  <a:pt x="2962354" y="4104079"/>
                  <a:pt x="2950018" y="4109650"/>
                  <a:pt x="2936487" y="4115619"/>
                </a:cubicBezTo>
                <a:cubicBezTo>
                  <a:pt x="2949222" y="4145068"/>
                  <a:pt x="2961160" y="4173322"/>
                  <a:pt x="2973497" y="4201975"/>
                </a:cubicBezTo>
                <a:cubicBezTo>
                  <a:pt x="2989017" y="4195210"/>
                  <a:pt x="3001354" y="4189638"/>
                  <a:pt x="3015282" y="4183271"/>
                </a:cubicBezTo>
                <a:cubicBezTo>
                  <a:pt x="3002149" y="4154220"/>
                  <a:pt x="2989813" y="4126762"/>
                  <a:pt x="2975885" y="4097711"/>
                </a:cubicBezTo>
                <a:close/>
                <a:moveTo>
                  <a:pt x="1779243" y="4096120"/>
                </a:moveTo>
                <a:cubicBezTo>
                  <a:pt x="1774866" y="4110844"/>
                  <a:pt x="1770886" y="4123976"/>
                  <a:pt x="1766111" y="4139099"/>
                </a:cubicBezTo>
                <a:cubicBezTo>
                  <a:pt x="1791580" y="4146261"/>
                  <a:pt x="1815059" y="4153027"/>
                  <a:pt x="1839732" y="4159792"/>
                </a:cubicBezTo>
                <a:cubicBezTo>
                  <a:pt x="1843711" y="4144272"/>
                  <a:pt x="1846895" y="4131537"/>
                  <a:pt x="1850875" y="4116415"/>
                </a:cubicBezTo>
                <a:cubicBezTo>
                  <a:pt x="1825803" y="4109252"/>
                  <a:pt x="1803518" y="4102885"/>
                  <a:pt x="1779243" y="4096120"/>
                </a:cubicBezTo>
                <a:close/>
                <a:moveTo>
                  <a:pt x="2866050" y="4093334"/>
                </a:moveTo>
                <a:cubicBezTo>
                  <a:pt x="2852122" y="4098507"/>
                  <a:pt x="2840183" y="4103283"/>
                  <a:pt x="2827448" y="4108058"/>
                </a:cubicBezTo>
                <a:cubicBezTo>
                  <a:pt x="2831826" y="4120395"/>
                  <a:pt x="2835806" y="4130741"/>
                  <a:pt x="2840581" y="4144272"/>
                </a:cubicBezTo>
                <a:cubicBezTo>
                  <a:pt x="2854907" y="4138700"/>
                  <a:pt x="2867642" y="4133527"/>
                  <a:pt x="2880774" y="4128354"/>
                </a:cubicBezTo>
                <a:cubicBezTo>
                  <a:pt x="2875203" y="4115221"/>
                  <a:pt x="2870825" y="4104476"/>
                  <a:pt x="2866050" y="4093334"/>
                </a:cubicBezTo>
                <a:close/>
                <a:moveTo>
                  <a:pt x="3548537" y="4083783"/>
                </a:moveTo>
                <a:cubicBezTo>
                  <a:pt x="3535007" y="4094926"/>
                  <a:pt x="3522671" y="4104874"/>
                  <a:pt x="3509538" y="4115619"/>
                </a:cubicBezTo>
                <a:cubicBezTo>
                  <a:pt x="3517895" y="4125966"/>
                  <a:pt x="3525058" y="4135119"/>
                  <a:pt x="3533017" y="4145068"/>
                </a:cubicBezTo>
                <a:cubicBezTo>
                  <a:pt x="3546946" y="4133925"/>
                  <a:pt x="3559282" y="4123578"/>
                  <a:pt x="3572813" y="4112436"/>
                </a:cubicBezTo>
                <a:cubicBezTo>
                  <a:pt x="3564058" y="4102487"/>
                  <a:pt x="3556895" y="4093334"/>
                  <a:pt x="3548537" y="4083783"/>
                </a:cubicBezTo>
                <a:close/>
                <a:moveTo>
                  <a:pt x="1550819" y="4077018"/>
                </a:moveTo>
                <a:cubicBezTo>
                  <a:pt x="1544452" y="4090946"/>
                  <a:pt x="1538880" y="4102487"/>
                  <a:pt x="1531717" y="4117211"/>
                </a:cubicBezTo>
                <a:cubicBezTo>
                  <a:pt x="1556788" y="4128751"/>
                  <a:pt x="1579869" y="4139099"/>
                  <a:pt x="1604542" y="4149843"/>
                </a:cubicBezTo>
                <a:cubicBezTo>
                  <a:pt x="1610909" y="4134721"/>
                  <a:pt x="1616481" y="4121589"/>
                  <a:pt x="1622052" y="4108058"/>
                </a:cubicBezTo>
                <a:cubicBezTo>
                  <a:pt x="1596981" y="4096915"/>
                  <a:pt x="1574298" y="4087365"/>
                  <a:pt x="1550819" y="4077018"/>
                </a:cubicBezTo>
                <a:close/>
                <a:moveTo>
                  <a:pt x="2911814" y="4075028"/>
                </a:moveTo>
                <a:cubicBezTo>
                  <a:pt x="2898284" y="4080599"/>
                  <a:pt x="2886346" y="4085375"/>
                  <a:pt x="2873213" y="4090946"/>
                </a:cubicBezTo>
                <a:cubicBezTo>
                  <a:pt x="2878387" y="4103681"/>
                  <a:pt x="2882764" y="4114425"/>
                  <a:pt x="2887539" y="4127160"/>
                </a:cubicBezTo>
                <a:cubicBezTo>
                  <a:pt x="2901468" y="4121191"/>
                  <a:pt x="2913804" y="4116017"/>
                  <a:pt x="2926936" y="4110446"/>
                </a:cubicBezTo>
                <a:cubicBezTo>
                  <a:pt x="2921763" y="4097711"/>
                  <a:pt x="2916988" y="4087365"/>
                  <a:pt x="2911814" y="4075028"/>
                </a:cubicBezTo>
                <a:close/>
                <a:moveTo>
                  <a:pt x="2757409" y="4073038"/>
                </a:moveTo>
                <a:cubicBezTo>
                  <a:pt x="2743481" y="4077416"/>
                  <a:pt x="2731940" y="4080997"/>
                  <a:pt x="2718808" y="4084977"/>
                </a:cubicBezTo>
                <a:cubicBezTo>
                  <a:pt x="2722389" y="4097314"/>
                  <a:pt x="2725573" y="4107660"/>
                  <a:pt x="2729155" y="4119997"/>
                </a:cubicBezTo>
                <a:cubicBezTo>
                  <a:pt x="2742685" y="4116017"/>
                  <a:pt x="2755021" y="4112436"/>
                  <a:pt x="2768552" y="4108058"/>
                </a:cubicBezTo>
                <a:cubicBezTo>
                  <a:pt x="2764970" y="4096120"/>
                  <a:pt x="2761389" y="4085375"/>
                  <a:pt x="2757409" y="4073038"/>
                </a:cubicBezTo>
                <a:close/>
                <a:moveTo>
                  <a:pt x="2801980" y="4057916"/>
                </a:moveTo>
                <a:cubicBezTo>
                  <a:pt x="2788449" y="4062692"/>
                  <a:pt x="2776909" y="4066671"/>
                  <a:pt x="2763776" y="4071447"/>
                </a:cubicBezTo>
                <a:cubicBezTo>
                  <a:pt x="2768154" y="4083385"/>
                  <a:pt x="2771735" y="4094528"/>
                  <a:pt x="2775715" y="4106068"/>
                </a:cubicBezTo>
                <a:cubicBezTo>
                  <a:pt x="2789245" y="4101293"/>
                  <a:pt x="2801184" y="4097314"/>
                  <a:pt x="2814316" y="4092538"/>
                </a:cubicBezTo>
                <a:cubicBezTo>
                  <a:pt x="2809939" y="4080599"/>
                  <a:pt x="2806357" y="4069457"/>
                  <a:pt x="2801980" y="4057916"/>
                </a:cubicBezTo>
                <a:close/>
                <a:moveTo>
                  <a:pt x="2956783" y="4055528"/>
                </a:moveTo>
                <a:cubicBezTo>
                  <a:pt x="2942855" y="4061896"/>
                  <a:pt x="2930916" y="4067069"/>
                  <a:pt x="2918580" y="4072640"/>
                </a:cubicBezTo>
                <a:cubicBezTo>
                  <a:pt x="2924151" y="4085375"/>
                  <a:pt x="2928528" y="4095722"/>
                  <a:pt x="2934100" y="4107660"/>
                </a:cubicBezTo>
                <a:cubicBezTo>
                  <a:pt x="2947630" y="4101691"/>
                  <a:pt x="2959569" y="4096517"/>
                  <a:pt x="2973497" y="4090548"/>
                </a:cubicBezTo>
                <a:cubicBezTo>
                  <a:pt x="2967130" y="4077018"/>
                  <a:pt x="2961956" y="4066671"/>
                  <a:pt x="2956783" y="4055528"/>
                </a:cubicBezTo>
                <a:close/>
                <a:moveTo>
                  <a:pt x="1008410" y="4053539"/>
                </a:moveTo>
                <a:cubicBezTo>
                  <a:pt x="997666" y="4066671"/>
                  <a:pt x="988115" y="4078610"/>
                  <a:pt x="977370" y="4091344"/>
                </a:cubicBezTo>
                <a:cubicBezTo>
                  <a:pt x="992094" y="4103283"/>
                  <a:pt x="1005227" y="4113630"/>
                  <a:pt x="1019155" y="4125170"/>
                </a:cubicBezTo>
                <a:cubicBezTo>
                  <a:pt x="1029900" y="4111640"/>
                  <a:pt x="1039053" y="4100099"/>
                  <a:pt x="1049399" y="4086966"/>
                </a:cubicBezTo>
                <a:cubicBezTo>
                  <a:pt x="1035471" y="4075824"/>
                  <a:pt x="1022339" y="4065079"/>
                  <a:pt x="1008410" y="4053539"/>
                </a:cubicBezTo>
                <a:close/>
                <a:moveTo>
                  <a:pt x="1111082" y="4045182"/>
                </a:moveTo>
                <a:cubicBezTo>
                  <a:pt x="1100337" y="4059110"/>
                  <a:pt x="1091184" y="4071049"/>
                  <a:pt x="1081235" y="4084181"/>
                </a:cubicBezTo>
                <a:cubicBezTo>
                  <a:pt x="1095960" y="4094926"/>
                  <a:pt x="1108694" y="4104476"/>
                  <a:pt x="1123020" y="4115221"/>
                </a:cubicBezTo>
                <a:cubicBezTo>
                  <a:pt x="1132571" y="4101691"/>
                  <a:pt x="1141724" y="4089752"/>
                  <a:pt x="1151673" y="4075824"/>
                </a:cubicBezTo>
                <a:cubicBezTo>
                  <a:pt x="1137347" y="4064681"/>
                  <a:pt x="1124612" y="4055131"/>
                  <a:pt x="1111082" y="4045182"/>
                </a:cubicBezTo>
                <a:close/>
                <a:moveTo>
                  <a:pt x="2846152" y="4041600"/>
                </a:moveTo>
                <a:cubicBezTo>
                  <a:pt x="2833020" y="4046773"/>
                  <a:pt x="2821479" y="4051151"/>
                  <a:pt x="2808745" y="4056722"/>
                </a:cubicBezTo>
                <a:cubicBezTo>
                  <a:pt x="2813122" y="4068661"/>
                  <a:pt x="2816704" y="4079007"/>
                  <a:pt x="2821081" y="4090946"/>
                </a:cubicBezTo>
                <a:cubicBezTo>
                  <a:pt x="2834214" y="4085773"/>
                  <a:pt x="2846550" y="4081396"/>
                  <a:pt x="2860081" y="4076222"/>
                </a:cubicBezTo>
                <a:cubicBezTo>
                  <a:pt x="2855305" y="4063886"/>
                  <a:pt x="2850928" y="4053141"/>
                  <a:pt x="2846152" y="4041600"/>
                </a:cubicBezTo>
                <a:close/>
                <a:moveTo>
                  <a:pt x="3512722" y="4040008"/>
                </a:moveTo>
                <a:cubicBezTo>
                  <a:pt x="3499192" y="4051151"/>
                  <a:pt x="3486855" y="4061100"/>
                  <a:pt x="3474518" y="4071447"/>
                </a:cubicBezTo>
                <a:cubicBezTo>
                  <a:pt x="3482079" y="4080997"/>
                  <a:pt x="3488447" y="4088956"/>
                  <a:pt x="3495610" y="4097314"/>
                </a:cubicBezTo>
                <a:cubicBezTo>
                  <a:pt x="3509538" y="4085773"/>
                  <a:pt x="3521079" y="4076222"/>
                  <a:pt x="3534211" y="4065875"/>
                </a:cubicBezTo>
                <a:cubicBezTo>
                  <a:pt x="3526650" y="4057120"/>
                  <a:pt x="3520681" y="4049559"/>
                  <a:pt x="3512722" y="4040008"/>
                </a:cubicBezTo>
                <a:close/>
                <a:moveTo>
                  <a:pt x="2889927" y="4024090"/>
                </a:moveTo>
                <a:cubicBezTo>
                  <a:pt x="2876795" y="4029662"/>
                  <a:pt x="2865254" y="4034437"/>
                  <a:pt x="2852917" y="4039610"/>
                </a:cubicBezTo>
                <a:cubicBezTo>
                  <a:pt x="2857693" y="4051151"/>
                  <a:pt x="2861672" y="4061498"/>
                  <a:pt x="2866448" y="4073834"/>
                </a:cubicBezTo>
                <a:cubicBezTo>
                  <a:pt x="2881172" y="4067467"/>
                  <a:pt x="2892315" y="4062692"/>
                  <a:pt x="2904651" y="4057518"/>
                </a:cubicBezTo>
                <a:cubicBezTo>
                  <a:pt x="2899478" y="4045580"/>
                  <a:pt x="2894702" y="4035631"/>
                  <a:pt x="2889927" y="4024090"/>
                </a:cubicBezTo>
                <a:close/>
                <a:moveTo>
                  <a:pt x="2629667" y="4019713"/>
                </a:moveTo>
                <a:cubicBezTo>
                  <a:pt x="2617330" y="4022498"/>
                  <a:pt x="2607381" y="4024886"/>
                  <a:pt x="2595841" y="4027672"/>
                </a:cubicBezTo>
                <a:cubicBezTo>
                  <a:pt x="2599422" y="4041600"/>
                  <a:pt x="2602208" y="4053937"/>
                  <a:pt x="2605391" y="4067865"/>
                </a:cubicBezTo>
                <a:cubicBezTo>
                  <a:pt x="2616932" y="4065079"/>
                  <a:pt x="2627279" y="4063090"/>
                  <a:pt x="2639615" y="4060304"/>
                </a:cubicBezTo>
                <a:cubicBezTo>
                  <a:pt x="2636034" y="4045580"/>
                  <a:pt x="2632850" y="4033243"/>
                  <a:pt x="2629667" y="4019713"/>
                </a:cubicBezTo>
                <a:close/>
                <a:moveTo>
                  <a:pt x="2183562" y="4012152"/>
                </a:moveTo>
                <a:cubicBezTo>
                  <a:pt x="2181971" y="4034039"/>
                  <a:pt x="2180777" y="4053937"/>
                  <a:pt x="2179583" y="4075426"/>
                </a:cubicBezTo>
                <a:cubicBezTo>
                  <a:pt x="2197889" y="4076222"/>
                  <a:pt x="2213807" y="4077018"/>
                  <a:pt x="2232908" y="4078212"/>
                </a:cubicBezTo>
                <a:cubicBezTo>
                  <a:pt x="2232908" y="4054732"/>
                  <a:pt x="2232908" y="4034835"/>
                  <a:pt x="2232908" y="4014539"/>
                </a:cubicBezTo>
                <a:cubicBezTo>
                  <a:pt x="2216194" y="4013743"/>
                  <a:pt x="2200674" y="4012948"/>
                  <a:pt x="2183562" y="4012152"/>
                </a:cubicBezTo>
                <a:close/>
                <a:moveTo>
                  <a:pt x="2382538" y="4010162"/>
                </a:moveTo>
                <a:cubicBezTo>
                  <a:pt x="2364630" y="4011356"/>
                  <a:pt x="2349110" y="4012550"/>
                  <a:pt x="2334386" y="4013346"/>
                </a:cubicBezTo>
                <a:cubicBezTo>
                  <a:pt x="2334386" y="4035631"/>
                  <a:pt x="2334386" y="4055131"/>
                  <a:pt x="2334386" y="4076620"/>
                </a:cubicBezTo>
                <a:cubicBezTo>
                  <a:pt x="2352294" y="4075426"/>
                  <a:pt x="2368610" y="4074630"/>
                  <a:pt x="2387712" y="4073834"/>
                </a:cubicBezTo>
                <a:cubicBezTo>
                  <a:pt x="2385722" y="4051549"/>
                  <a:pt x="2384130" y="4031651"/>
                  <a:pt x="2382538" y="4010162"/>
                </a:cubicBezTo>
                <a:close/>
                <a:moveTo>
                  <a:pt x="2109145" y="4005387"/>
                </a:moveTo>
                <a:cubicBezTo>
                  <a:pt x="2106758" y="4027274"/>
                  <a:pt x="2104768" y="4047172"/>
                  <a:pt x="2102380" y="4068661"/>
                </a:cubicBezTo>
                <a:cubicBezTo>
                  <a:pt x="2120686" y="4070651"/>
                  <a:pt x="2136604" y="4072242"/>
                  <a:pt x="2155308" y="4073436"/>
                </a:cubicBezTo>
                <a:cubicBezTo>
                  <a:pt x="2156899" y="4051947"/>
                  <a:pt x="2158094" y="4032049"/>
                  <a:pt x="2159685" y="4010162"/>
                </a:cubicBezTo>
                <a:cubicBezTo>
                  <a:pt x="2142175" y="4008570"/>
                  <a:pt x="2126655" y="4006978"/>
                  <a:pt x="2109145" y="4005387"/>
                </a:cubicBezTo>
                <a:close/>
                <a:moveTo>
                  <a:pt x="2933702" y="4004988"/>
                </a:moveTo>
                <a:cubicBezTo>
                  <a:pt x="2921365" y="4010560"/>
                  <a:pt x="2910621" y="4015335"/>
                  <a:pt x="2897090" y="4021305"/>
                </a:cubicBezTo>
                <a:cubicBezTo>
                  <a:pt x="2902264" y="4033641"/>
                  <a:pt x="2907039" y="4043988"/>
                  <a:pt x="2912212" y="4055528"/>
                </a:cubicBezTo>
                <a:cubicBezTo>
                  <a:pt x="2925743" y="4049161"/>
                  <a:pt x="2936885" y="4043590"/>
                  <a:pt x="2949620" y="4037621"/>
                </a:cubicBezTo>
                <a:cubicBezTo>
                  <a:pt x="2943650" y="4025284"/>
                  <a:pt x="2938875" y="4015733"/>
                  <a:pt x="2933702" y="4004988"/>
                </a:cubicBezTo>
                <a:close/>
                <a:moveTo>
                  <a:pt x="951503" y="4003397"/>
                </a:moveTo>
                <a:cubicBezTo>
                  <a:pt x="939962" y="4015733"/>
                  <a:pt x="930014" y="4026876"/>
                  <a:pt x="918473" y="4039610"/>
                </a:cubicBezTo>
                <a:cubicBezTo>
                  <a:pt x="933197" y="4052743"/>
                  <a:pt x="945534" y="4063487"/>
                  <a:pt x="959064" y="4075426"/>
                </a:cubicBezTo>
                <a:cubicBezTo>
                  <a:pt x="970207" y="4061896"/>
                  <a:pt x="980156" y="4050355"/>
                  <a:pt x="990900" y="4037621"/>
                </a:cubicBezTo>
                <a:cubicBezTo>
                  <a:pt x="976574" y="4025284"/>
                  <a:pt x="964636" y="4014539"/>
                  <a:pt x="951503" y="4003397"/>
                </a:cubicBezTo>
                <a:close/>
                <a:moveTo>
                  <a:pt x="1701643" y="3999815"/>
                </a:moveTo>
                <a:cubicBezTo>
                  <a:pt x="1696071" y="4014539"/>
                  <a:pt x="1691296" y="4027274"/>
                  <a:pt x="1685724" y="4041600"/>
                </a:cubicBezTo>
                <a:cubicBezTo>
                  <a:pt x="1708806" y="4049957"/>
                  <a:pt x="1731091" y="4058314"/>
                  <a:pt x="1754570" y="4066671"/>
                </a:cubicBezTo>
                <a:cubicBezTo>
                  <a:pt x="1759346" y="4051549"/>
                  <a:pt x="1764121" y="4038417"/>
                  <a:pt x="1768896" y="4024090"/>
                </a:cubicBezTo>
                <a:cubicBezTo>
                  <a:pt x="1745019" y="4015335"/>
                  <a:pt x="1723928" y="4007376"/>
                  <a:pt x="1701643" y="3999815"/>
                </a:cubicBezTo>
                <a:close/>
                <a:moveTo>
                  <a:pt x="1054175" y="3999019"/>
                </a:moveTo>
                <a:cubicBezTo>
                  <a:pt x="1043032" y="4012550"/>
                  <a:pt x="1033083" y="4024090"/>
                  <a:pt x="1022737" y="4036825"/>
                </a:cubicBezTo>
                <a:cubicBezTo>
                  <a:pt x="1036267" y="4047967"/>
                  <a:pt x="1049001" y="4058314"/>
                  <a:pt x="1062930" y="4069457"/>
                </a:cubicBezTo>
                <a:cubicBezTo>
                  <a:pt x="1073674" y="4056324"/>
                  <a:pt x="1083225" y="4044386"/>
                  <a:pt x="1093572" y="4031253"/>
                </a:cubicBezTo>
                <a:cubicBezTo>
                  <a:pt x="1080042" y="4020111"/>
                  <a:pt x="1067705" y="4010162"/>
                  <a:pt x="1054175" y="3999019"/>
                </a:cubicBezTo>
                <a:close/>
                <a:moveTo>
                  <a:pt x="1914149" y="3997825"/>
                </a:moveTo>
                <a:cubicBezTo>
                  <a:pt x="1910169" y="4012948"/>
                  <a:pt x="1906986" y="4026478"/>
                  <a:pt x="1903404" y="4041998"/>
                </a:cubicBezTo>
                <a:cubicBezTo>
                  <a:pt x="1927281" y="4047172"/>
                  <a:pt x="1948771" y="4051549"/>
                  <a:pt x="1972648" y="4056722"/>
                </a:cubicBezTo>
                <a:cubicBezTo>
                  <a:pt x="1975831" y="4041202"/>
                  <a:pt x="1978219" y="4027672"/>
                  <a:pt x="1980607" y="4012550"/>
                </a:cubicBezTo>
                <a:cubicBezTo>
                  <a:pt x="1957924" y="4007774"/>
                  <a:pt x="1937230" y="4002999"/>
                  <a:pt x="1914149" y="3997825"/>
                </a:cubicBezTo>
                <a:close/>
                <a:moveTo>
                  <a:pt x="2515056" y="3993846"/>
                </a:moveTo>
                <a:cubicBezTo>
                  <a:pt x="2503516" y="3995836"/>
                  <a:pt x="2493965" y="3997428"/>
                  <a:pt x="2482026" y="3999417"/>
                </a:cubicBezTo>
                <a:cubicBezTo>
                  <a:pt x="2484016" y="4014142"/>
                  <a:pt x="2486006" y="4026080"/>
                  <a:pt x="2487996" y="4040008"/>
                </a:cubicBezTo>
                <a:cubicBezTo>
                  <a:pt x="2499934" y="4038417"/>
                  <a:pt x="2509883" y="4036825"/>
                  <a:pt x="2521821" y="4035233"/>
                </a:cubicBezTo>
                <a:cubicBezTo>
                  <a:pt x="2519434" y="4020509"/>
                  <a:pt x="2517444" y="4007774"/>
                  <a:pt x="2515056" y="3993846"/>
                </a:cubicBezTo>
                <a:close/>
                <a:moveTo>
                  <a:pt x="1266681" y="3993050"/>
                </a:moveTo>
                <a:cubicBezTo>
                  <a:pt x="1262304" y="3999417"/>
                  <a:pt x="1259120" y="4004193"/>
                  <a:pt x="1253947" y="4010958"/>
                </a:cubicBezTo>
                <a:cubicBezTo>
                  <a:pt x="1283793" y="4030458"/>
                  <a:pt x="1311650" y="4048365"/>
                  <a:pt x="1340302" y="4067069"/>
                </a:cubicBezTo>
                <a:cubicBezTo>
                  <a:pt x="1344680" y="4059110"/>
                  <a:pt x="1347465" y="4053539"/>
                  <a:pt x="1350251" y="4047569"/>
                </a:cubicBezTo>
                <a:cubicBezTo>
                  <a:pt x="1321996" y="4028866"/>
                  <a:pt x="1294538" y="4010958"/>
                  <a:pt x="1266681" y="3993050"/>
                </a:cubicBezTo>
                <a:close/>
                <a:moveTo>
                  <a:pt x="3163718" y="3989866"/>
                </a:moveTo>
                <a:cubicBezTo>
                  <a:pt x="3153769" y="3995836"/>
                  <a:pt x="3145412" y="4001009"/>
                  <a:pt x="3135861" y="4006978"/>
                </a:cubicBezTo>
                <a:cubicBezTo>
                  <a:pt x="3142626" y="4018121"/>
                  <a:pt x="3148198" y="4027274"/>
                  <a:pt x="3154565" y="4038019"/>
                </a:cubicBezTo>
                <a:cubicBezTo>
                  <a:pt x="3164514" y="4031651"/>
                  <a:pt x="3173269" y="4026478"/>
                  <a:pt x="3183218" y="4020509"/>
                </a:cubicBezTo>
                <a:cubicBezTo>
                  <a:pt x="3176054" y="4009764"/>
                  <a:pt x="3170483" y="4000213"/>
                  <a:pt x="3163718" y="3989866"/>
                </a:cubicBezTo>
                <a:close/>
                <a:moveTo>
                  <a:pt x="1154459" y="3989070"/>
                </a:moveTo>
                <a:cubicBezTo>
                  <a:pt x="1144112" y="4002601"/>
                  <a:pt x="1134959" y="4014539"/>
                  <a:pt x="1125010" y="4027672"/>
                </a:cubicBezTo>
                <a:cubicBezTo>
                  <a:pt x="1138938" y="4038019"/>
                  <a:pt x="1151275" y="4047569"/>
                  <a:pt x="1164805" y="4057518"/>
                </a:cubicBezTo>
                <a:cubicBezTo>
                  <a:pt x="1174754" y="4043988"/>
                  <a:pt x="1183907" y="4032049"/>
                  <a:pt x="1193458" y="4018519"/>
                </a:cubicBezTo>
                <a:cubicBezTo>
                  <a:pt x="1179928" y="4008172"/>
                  <a:pt x="1167591" y="3999019"/>
                  <a:pt x="1154459" y="3989070"/>
                </a:cubicBezTo>
                <a:close/>
                <a:moveTo>
                  <a:pt x="2726369" y="3975938"/>
                </a:moveTo>
                <a:cubicBezTo>
                  <a:pt x="2713634" y="3979918"/>
                  <a:pt x="2702492" y="3983499"/>
                  <a:pt x="2690155" y="3987479"/>
                </a:cubicBezTo>
                <a:cubicBezTo>
                  <a:pt x="2699308" y="4018121"/>
                  <a:pt x="2707665" y="4047172"/>
                  <a:pt x="2716818" y="4077416"/>
                </a:cubicBezTo>
                <a:cubicBezTo>
                  <a:pt x="2730348" y="4073436"/>
                  <a:pt x="2741889" y="4069855"/>
                  <a:pt x="2755419" y="4065875"/>
                </a:cubicBezTo>
                <a:cubicBezTo>
                  <a:pt x="2745470" y="4034437"/>
                  <a:pt x="2735920" y="4005784"/>
                  <a:pt x="2726369" y="3975938"/>
                </a:cubicBezTo>
                <a:close/>
                <a:moveTo>
                  <a:pt x="1818640" y="3971561"/>
                </a:moveTo>
                <a:cubicBezTo>
                  <a:pt x="1814263" y="3986285"/>
                  <a:pt x="1810283" y="3999417"/>
                  <a:pt x="1805508" y="4014142"/>
                </a:cubicBezTo>
                <a:cubicBezTo>
                  <a:pt x="1828589" y="4020907"/>
                  <a:pt x="1850079" y="4026876"/>
                  <a:pt x="1873160" y="4033641"/>
                </a:cubicBezTo>
                <a:cubicBezTo>
                  <a:pt x="1877139" y="4018917"/>
                  <a:pt x="1880721" y="4005784"/>
                  <a:pt x="1884700" y="3990264"/>
                </a:cubicBezTo>
                <a:cubicBezTo>
                  <a:pt x="1861619" y="3983897"/>
                  <a:pt x="1840926" y="3977928"/>
                  <a:pt x="1818640" y="3971561"/>
                </a:cubicBezTo>
                <a:close/>
                <a:moveTo>
                  <a:pt x="3108801" y="3966387"/>
                </a:moveTo>
                <a:cubicBezTo>
                  <a:pt x="3098056" y="3973152"/>
                  <a:pt x="3089699" y="3977928"/>
                  <a:pt x="3081342" y="3983101"/>
                </a:cubicBezTo>
                <a:cubicBezTo>
                  <a:pt x="3088107" y="3994642"/>
                  <a:pt x="3093678" y="4003795"/>
                  <a:pt x="3099648" y="4014142"/>
                </a:cubicBezTo>
                <a:cubicBezTo>
                  <a:pt x="3109994" y="4008172"/>
                  <a:pt x="3117953" y="4003397"/>
                  <a:pt x="3127106" y="3997825"/>
                </a:cubicBezTo>
                <a:cubicBezTo>
                  <a:pt x="3120739" y="3986683"/>
                  <a:pt x="3115168" y="3977132"/>
                  <a:pt x="3108801" y="3966387"/>
                </a:cubicBezTo>
                <a:close/>
                <a:moveTo>
                  <a:pt x="2768154" y="3961612"/>
                </a:moveTo>
                <a:cubicBezTo>
                  <a:pt x="2755021" y="3965989"/>
                  <a:pt x="2744675" y="3969571"/>
                  <a:pt x="2732338" y="3973948"/>
                </a:cubicBezTo>
                <a:cubicBezTo>
                  <a:pt x="2742287" y="4004193"/>
                  <a:pt x="2751440" y="4033243"/>
                  <a:pt x="2761389" y="4063487"/>
                </a:cubicBezTo>
                <a:cubicBezTo>
                  <a:pt x="2774919" y="4059110"/>
                  <a:pt x="2786062" y="4055528"/>
                  <a:pt x="2799592" y="4050753"/>
                </a:cubicBezTo>
                <a:cubicBezTo>
                  <a:pt x="2788847" y="4019713"/>
                  <a:pt x="2778500" y="3991060"/>
                  <a:pt x="2768154" y="3961612"/>
                </a:cubicBezTo>
                <a:close/>
                <a:moveTo>
                  <a:pt x="1606532" y="3958428"/>
                </a:moveTo>
                <a:cubicBezTo>
                  <a:pt x="1600165" y="3972357"/>
                  <a:pt x="1594196" y="3984693"/>
                  <a:pt x="1587430" y="3999019"/>
                </a:cubicBezTo>
                <a:cubicBezTo>
                  <a:pt x="1610511" y="4008968"/>
                  <a:pt x="1631603" y="4018519"/>
                  <a:pt x="1654684" y="4028866"/>
                </a:cubicBezTo>
                <a:cubicBezTo>
                  <a:pt x="1660653" y="4014539"/>
                  <a:pt x="1666225" y="4002203"/>
                  <a:pt x="1672194" y="3987479"/>
                </a:cubicBezTo>
                <a:cubicBezTo>
                  <a:pt x="1649113" y="3977132"/>
                  <a:pt x="1628419" y="3967979"/>
                  <a:pt x="1606532" y="3958428"/>
                </a:cubicBezTo>
                <a:close/>
                <a:moveTo>
                  <a:pt x="897780" y="3953653"/>
                </a:moveTo>
                <a:cubicBezTo>
                  <a:pt x="885443" y="3964795"/>
                  <a:pt x="874300" y="3975142"/>
                  <a:pt x="861566" y="3986683"/>
                </a:cubicBezTo>
                <a:cubicBezTo>
                  <a:pt x="875892" y="3999815"/>
                  <a:pt x="887831" y="4011356"/>
                  <a:pt x="900565" y="4022896"/>
                </a:cubicBezTo>
                <a:cubicBezTo>
                  <a:pt x="912106" y="4010560"/>
                  <a:pt x="922453" y="3999417"/>
                  <a:pt x="933595" y="3987479"/>
                </a:cubicBezTo>
                <a:cubicBezTo>
                  <a:pt x="920463" y="3975142"/>
                  <a:pt x="908524" y="3963602"/>
                  <a:pt x="897780" y="3953653"/>
                </a:cubicBezTo>
                <a:close/>
                <a:moveTo>
                  <a:pt x="998859" y="3950867"/>
                </a:moveTo>
                <a:cubicBezTo>
                  <a:pt x="987319" y="3963602"/>
                  <a:pt x="976972" y="3975142"/>
                  <a:pt x="966227" y="3987479"/>
                </a:cubicBezTo>
                <a:cubicBezTo>
                  <a:pt x="979360" y="3999019"/>
                  <a:pt x="991298" y="4009366"/>
                  <a:pt x="1004829" y="4021703"/>
                </a:cubicBezTo>
                <a:cubicBezTo>
                  <a:pt x="1016369" y="4008570"/>
                  <a:pt x="1026318" y="3997428"/>
                  <a:pt x="1037063" y="3984693"/>
                </a:cubicBezTo>
                <a:cubicBezTo>
                  <a:pt x="1023930" y="3973152"/>
                  <a:pt x="1011992" y="3962408"/>
                  <a:pt x="998859" y="3950867"/>
                </a:cubicBezTo>
                <a:close/>
                <a:moveTo>
                  <a:pt x="1099541" y="3944898"/>
                </a:moveTo>
                <a:cubicBezTo>
                  <a:pt x="1088399" y="3958030"/>
                  <a:pt x="1078848" y="3969173"/>
                  <a:pt x="1068103" y="3982305"/>
                </a:cubicBezTo>
                <a:cubicBezTo>
                  <a:pt x="1081633" y="3993050"/>
                  <a:pt x="1093970" y="4002999"/>
                  <a:pt x="1107102" y="4013743"/>
                </a:cubicBezTo>
                <a:cubicBezTo>
                  <a:pt x="1117847" y="4000213"/>
                  <a:pt x="1127000" y="3988275"/>
                  <a:pt x="1137347" y="3975540"/>
                </a:cubicBezTo>
                <a:cubicBezTo>
                  <a:pt x="1124612" y="3965193"/>
                  <a:pt x="1113072" y="3956040"/>
                  <a:pt x="1099541" y="3944898"/>
                </a:cubicBezTo>
                <a:close/>
                <a:moveTo>
                  <a:pt x="3234553" y="3943704"/>
                </a:moveTo>
                <a:cubicBezTo>
                  <a:pt x="3225003" y="3950071"/>
                  <a:pt x="3217043" y="3955643"/>
                  <a:pt x="3207493" y="3962010"/>
                </a:cubicBezTo>
                <a:cubicBezTo>
                  <a:pt x="3213860" y="3971959"/>
                  <a:pt x="3220227" y="3981111"/>
                  <a:pt x="3227788" y="3992652"/>
                </a:cubicBezTo>
                <a:cubicBezTo>
                  <a:pt x="3238135" y="3984693"/>
                  <a:pt x="3246094" y="3978326"/>
                  <a:pt x="3254849" y="3971959"/>
                </a:cubicBezTo>
                <a:cubicBezTo>
                  <a:pt x="3247288" y="3961214"/>
                  <a:pt x="3241318" y="3952857"/>
                  <a:pt x="3234553" y="3943704"/>
                </a:cubicBezTo>
                <a:close/>
                <a:moveTo>
                  <a:pt x="2712441" y="3932959"/>
                </a:moveTo>
                <a:cubicBezTo>
                  <a:pt x="2700502" y="3936939"/>
                  <a:pt x="2689757" y="3940122"/>
                  <a:pt x="2677819" y="3943704"/>
                </a:cubicBezTo>
                <a:cubicBezTo>
                  <a:pt x="2681400" y="3956439"/>
                  <a:pt x="2684584" y="3967183"/>
                  <a:pt x="2688165" y="3979122"/>
                </a:cubicBezTo>
                <a:cubicBezTo>
                  <a:pt x="2700900" y="3975142"/>
                  <a:pt x="2711247" y="3971959"/>
                  <a:pt x="2723981" y="3967979"/>
                </a:cubicBezTo>
                <a:cubicBezTo>
                  <a:pt x="2719604" y="3955244"/>
                  <a:pt x="2716420" y="3944898"/>
                  <a:pt x="2712441" y="3932959"/>
                </a:cubicBezTo>
                <a:close/>
                <a:moveTo>
                  <a:pt x="1197835" y="3932561"/>
                </a:moveTo>
                <a:cubicBezTo>
                  <a:pt x="1187489" y="3946490"/>
                  <a:pt x="1178336" y="3958428"/>
                  <a:pt x="1168387" y="3971561"/>
                </a:cubicBezTo>
                <a:cubicBezTo>
                  <a:pt x="1181519" y="3981509"/>
                  <a:pt x="1193458" y="3990662"/>
                  <a:pt x="1206590" y="4000611"/>
                </a:cubicBezTo>
                <a:cubicBezTo>
                  <a:pt x="1216539" y="3986683"/>
                  <a:pt x="1225692" y="3974346"/>
                  <a:pt x="1235243" y="3960816"/>
                </a:cubicBezTo>
                <a:cubicBezTo>
                  <a:pt x="1222110" y="3950867"/>
                  <a:pt x="1210570" y="3942112"/>
                  <a:pt x="1197835" y="3932561"/>
                </a:cubicBezTo>
                <a:close/>
                <a:moveTo>
                  <a:pt x="2850928" y="3929378"/>
                </a:moveTo>
                <a:cubicBezTo>
                  <a:pt x="2838193" y="3934949"/>
                  <a:pt x="2827448" y="3939326"/>
                  <a:pt x="2815908" y="3944500"/>
                </a:cubicBezTo>
                <a:cubicBezTo>
                  <a:pt x="2827448" y="3974744"/>
                  <a:pt x="2838591" y="4002999"/>
                  <a:pt x="2850132" y="4032049"/>
                </a:cubicBezTo>
                <a:cubicBezTo>
                  <a:pt x="2864458" y="4026080"/>
                  <a:pt x="2875601" y="4021305"/>
                  <a:pt x="2887539" y="4016131"/>
                </a:cubicBezTo>
                <a:cubicBezTo>
                  <a:pt x="2875203" y="3986683"/>
                  <a:pt x="2863662" y="3959224"/>
                  <a:pt x="2850928" y="3929378"/>
                </a:cubicBezTo>
                <a:close/>
                <a:moveTo>
                  <a:pt x="3171677" y="3928184"/>
                </a:moveTo>
                <a:cubicBezTo>
                  <a:pt x="3162126" y="3934153"/>
                  <a:pt x="3154565" y="3938929"/>
                  <a:pt x="3145014" y="3945296"/>
                </a:cubicBezTo>
                <a:cubicBezTo>
                  <a:pt x="3151779" y="3956040"/>
                  <a:pt x="3157749" y="3965591"/>
                  <a:pt x="3164514" y="3975938"/>
                </a:cubicBezTo>
                <a:cubicBezTo>
                  <a:pt x="3174065" y="3969173"/>
                  <a:pt x="3182422" y="3963602"/>
                  <a:pt x="3191973" y="3958030"/>
                </a:cubicBezTo>
                <a:cubicBezTo>
                  <a:pt x="3184411" y="3946888"/>
                  <a:pt x="3178044" y="3937735"/>
                  <a:pt x="3171677" y="3928184"/>
                </a:cubicBezTo>
                <a:close/>
                <a:moveTo>
                  <a:pt x="3480488" y="3921817"/>
                </a:moveTo>
                <a:cubicBezTo>
                  <a:pt x="3468151" y="3932561"/>
                  <a:pt x="3457407" y="3941714"/>
                  <a:pt x="3445468" y="3952061"/>
                </a:cubicBezTo>
                <a:cubicBezTo>
                  <a:pt x="3453427" y="3961612"/>
                  <a:pt x="3460590" y="3969969"/>
                  <a:pt x="3468151" y="3979520"/>
                </a:cubicBezTo>
                <a:cubicBezTo>
                  <a:pt x="3480488" y="3969173"/>
                  <a:pt x="3491630" y="3959622"/>
                  <a:pt x="3504365" y="3948877"/>
                </a:cubicBezTo>
                <a:cubicBezTo>
                  <a:pt x="3495610" y="3938929"/>
                  <a:pt x="3488447" y="3930970"/>
                  <a:pt x="3480488" y="3921817"/>
                </a:cubicBezTo>
                <a:close/>
                <a:moveTo>
                  <a:pt x="3055873" y="3919827"/>
                </a:moveTo>
                <a:cubicBezTo>
                  <a:pt x="3046720" y="3925000"/>
                  <a:pt x="3038761" y="3929378"/>
                  <a:pt x="3029210" y="3934551"/>
                </a:cubicBezTo>
                <a:cubicBezTo>
                  <a:pt x="3035975" y="3946490"/>
                  <a:pt x="3041547" y="3956040"/>
                  <a:pt x="3047516" y="3966387"/>
                </a:cubicBezTo>
                <a:cubicBezTo>
                  <a:pt x="3057465" y="3960816"/>
                  <a:pt x="3065424" y="3956040"/>
                  <a:pt x="3074179" y="3950469"/>
                </a:cubicBezTo>
                <a:cubicBezTo>
                  <a:pt x="3067414" y="3939326"/>
                  <a:pt x="3061842" y="3930174"/>
                  <a:pt x="3055873" y="3919827"/>
                </a:cubicBezTo>
                <a:close/>
                <a:moveTo>
                  <a:pt x="2753032" y="3919031"/>
                </a:moveTo>
                <a:cubicBezTo>
                  <a:pt x="2740695" y="3923408"/>
                  <a:pt x="2729950" y="3927388"/>
                  <a:pt x="2718808" y="3931367"/>
                </a:cubicBezTo>
                <a:cubicBezTo>
                  <a:pt x="2722787" y="3943704"/>
                  <a:pt x="2725971" y="3953653"/>
                  <a:pt x="2729950" y="3966785"/>
                </a:cubicBezTo>
                <a:cubicBezTo>
                  <a:pt x="2743083" y="3962010"/>
                  <a:pt x="2753430" y="3958030"/>
                  <a:pt x="2765368" y="3953653"/>
                </a:cubicBezTo>
                <a:cubicBezTo>
                  <a:pt x="2760991" y="3940918"/>
                  <a:pt x="2757011" y="3930572"/>
                  <a:pt x="2753032" y="3919031"/>
                </a:cubicBezTo>
                <a:close/>
                <a:moveTo>
                  <a:pt x="2032341" y="3917439"/>
                </a:moveTo>
                <a:cubicBezTo>
                  <a:pt x="2022392" y="3974744"/>
                  <a:pt x="2012841" y="4030458"/>
                  <a:pt x="2002892" y="4087763"/>
                </a:cubicBezTo>
                <a:cubicBezTo>
                  <a:pt x="2023984" y="4090946"/>
                  <a:pt x="2042687" y="4093732"/>
                  <a:pt x="2063779" y="4096517"/>
                </a:cubicBezTo>
                <a:cubicBezTo>
                  <a:pt x="2071340" y="4038814"/>
                  <a:pt x="2078901" y="3982703"/>
                  <a:pt x="2086462" y="3925000"/>
                </a:cubicBezTo>
                <a:cubicBezTo>
                  <a:pt x="2067360" y="3922613"/>
                  <a:pt x="2050646" y="3920225"/>
                  <a:pt x="2032341" y="3917439"/>
                </a:cubicBezTo>
                <a:close/>
                <a:moveTo>
                  <a:pt x="2891917" y="3911868"/>
                </a:moveTo>
                <a:cubicBezTo>
                  <a:pt x="2879580" y="3917041"/>
                  <a:pt x="2869632" y="3921419"/>
                  <a:pt x="2856897" y="3926990"/>
                </a:cubicBezTo>
                <a:cubicBezTo>
                  <a:pt x="2870029" y="3957632"/>
                  <a:pt x="2881968" y="3985489"/>
                  <a:pt x="2894305" y="4014142"/>
                </a:cubicBezTo>
                <a:cubicBezTo>
                  <a:pt x="2907835" y="4007774"/>
                  <a:pt x="2918977" y="4002601"/>
                  <a:pt x="2930916" y="3996632"/>
                </a:cubicBezTo>
                <a:cubicBezTo>
                  <a:pt x="2917386" y="3967183"/>
                  <a:pt x="2905049" y="3940122"/>
                  <a:pt x="2891917" y="3911868"/>
                </a:cubicBezTo>
                <a:close/>
                <a:moveTo>
                  <a:pt x="1838538" y="3909082"/>
                </a:moveTo>
                <a:cubicBezTo>
                  <a:pt x="1833763" y="3924602"/>
                  <a:pt x="1829385" y="3937735"/>
                  <a:pt x="1825008" y="3952061"/>
                </a:cubicBezTo>
                <a:cubicBezTo>
                  <a:pt x="1847691" y="3958826"/>
                  <a:pt x="1868384" y="3964795"/>
                  <a:pt x="1889874" y="3970765"/>
                </a:cubicBezTo>
                <a:cubicBezTo>
                  <a:pt x="1893853" y="3954847"/>
                  <a:pt x="1897435" y="3941714"/>
                  <a:pt x="1901016" y="3926990"/>
                </a:cubicBezTo>
                <a:cubicBezTo>
                  <a:pt x="1879925" y="3921021"/>
                  <a:pt x="1860425" y="3915449"/>
                  <a:pt x="1838538" y="3909082"/>
                </a:cubicBezTo>
                <a:close/>
                <a:moveTo>
                  <a:pt x="2793225" y="3904307"/>
                </a:moveTo>
                <a:cubicBezTo>
                  <a:pt x="2780888" y="3909082"/>
                  <a:pt x="2770541" y="3912664"/>
                  <a:pt x="2759001" y="3917041"/>
                </a:cubicBezTo>
                <a:cubicBezTo>
                  <a:pt x="2763378" y="3928980"/>
                  <a:pt x="2766960" y="3939326"/>
                  <a:pt x="2771735" y="3952061"/>
                </a:cubicBezTo>
                <a:cubicBezTo>
                  <a:pt x="2784470" y="3947285"/>
                  <a:pt x="2794817" y="3943306"/>
                  <a:pt x="2806755" y="3938929"/>
                </a:cubicBezTo>
                <a:cubicBezTo>
                  <a:pt x="2801980" y="3926592"/>
                  <a:pt x="2798000" y="3915847"/>
                  <a:pt x="2793225" y="3904307"/>
                </a:cubicBezTo>
                <a:close/>
                <a:moveTo>
                  <a:pt x="949115" y="3904307"/>
                </a:moveTo>
                <a:cubicBezTo>
                  <a:pt x="935585" y="3915847"/>
                  <a:pt x="924044" y="3925398"/>
                  <a:pt x="911708" y="3936143"/>
                </a:cubicBezTo>
                <a:cubicBezTo>
                  <a:pt x="924044" y="3948081"/>
                  <a:pt x="935983" y="3959224"/>
                  <a:pt x="948717" y="3971561"/>
                </a:cubicBezTo>
                <a:cubicBezTo>
                  <a:pt x="960258" y="3959224"/>
                  <a:pt x="971003" y="3948081"/>
                  <a:pt x="982145" y="3935745"/>
                </a:cubicBezTo>
                <a:cubicBezTo>
                  <a:pt x="969411" y="3923408"/>
                  <a:pt x="958268" y="3912664"/>
                  <a:pt x="949115" y="3904307"/>
                </a:cubicBezTo>
                <a:close/>
                <a:moveTo>
                  <a:pt x="2983844" y="3899531"/>
                </a:moveTo>
                <a:cubicBezTo>
                  <a:pt x="2965936" y="3908684"/>
                  <a:pt x="2949222" y="3917439"/>
                  <a:pt x="2930916" y="3926592"/>
                </a:cubicBezTo>
                <a:cubicBezTo>
                  <a:pt x="2946834" y="3959622"/>
                  <a:pt x="2961956" y="3991458"/>
                  <a:pt x="2977874" y="4024090"/>
                </a:cubicBezTo>
                <a:cubicBezTo>
                  <a:pt x="2998170" y="4013743"/>
                  <a:pt x="3016078" y="4004591"/>
                  <a:pt x="3034782" y="3995040"/>
                </a:cubicBezTo>
                <a:cubicBezTo>
                  <a:pt x="3017272" y="3962408"/>
                  <a:pt x="3000956" y="3931367"/>
                  <a:pt x="2983844" y="3899531"/>
                </a:cubicBezTo>
                <a:close/>
                <a:moveTo>
                  <a:pt x="1046216" y="3898337"/>
                </a:moveTo>
                <a:cubicBezTo>
                  <a:pt x="1035073" y="3911072"/>
                  <a:pt x="1025124" y="3922613"/>
                  <a:pt x="1013982" y="3934949"/>
                </a:cubicBezTo>
                <a:cubicBezTo>
                  <a:pt x="1026716" y="3946490"/>
                  <a:pt x="1038257" y="3956439"/>
                  <a:pt x="1051389" y="3967979"/>
                </a:cubicBezTo>
                <a:cubicBezTo>
                  <a:pt x="1062532" y="3954449"/>
                  <a:pt x="1072481" y="3942510"/>
                  <a:pt x="1082827" y="3930174"/>
                </a:cubicBezTo>
                <a:cubicBezTo>
                  <a:pt x="1069695" y="3918633"/>
                  <a:pt x="1058552" y="3909082"/>
                  <a:pt x="1046216" y="3898337"/>
                </a:cubicBezTo>
                <a:close/>
                <a:moveTo>
                  <a:pt x="1145306" y="3890378"/>
                </a:moveTo>
                <a:cubicBezTo>
                  <a:pt x="1134163" y="3903511"/>
                  <a:pt x="1124612" y="3915449"/>
                  <a:pt x="1113868" y="3928184"/>
                </a:cubicBezTo>
                <a:cubicBezTo>
                  <a:pt x="1127398" y="3938929"/>
                  <a:pt x="1138938" y="3948081"/>
                  <a:pt x="1151673" y="3958428"/>
                </a:cubicBezTo>
                <a:cubicBezTo>
                  <a:pt x="1162020" y="3944898"/>
                  <a:pt x="1171173" y="3933357"/>
                  <a:pt x="1181519" y="3920225"/>
                </a:cubicBezTo>
                <a:cubicBezTo>
                  <a:pt x="1169183" y="3909878"/>
                  <a:pt x="1157642" y="3900725"/>
                  <a:pt x="1145306" y="3890378"/>
                </a:cubicBezTo>
                <a:close/>
                <a:moveTo>
                  <a:pt x="3438902" y="3889384"/>
                </a:moveTo>
                <a:cubicBezTo>
                  <a:pt x="3429948" y="3889881"/>
                  <a:pt x="3420198" y="3896348"/>
                  <a:pt x="3408856" y="3908684"/>
                </a:cubicBezTo>
                <a:cubicBezTo>
                  <a:pt x="3415622" y="3916643"/>
                  <a:pt x="3422785" y="3925000"/>
                  <a:pt x="3429948" y="3934153"/>
                </a:cubicBezTo>
                <a:cubicBezTo>
                  <a:pt x="3438305" y="3926990"/>
                  <a:pt x="3445070" y="3921419"/>
                  <a:pt x="3452233" y="3915449"/>
                </a:cubicBezTo>
                <a:cubicBezTo>
                  <a:pt x="3456213" y="3912266"/>
                  <a:pt x="3460590" y="3909082"/>
                  <a:pt x="3464172" y="3905899"/>
                </a:cubicBezTo>
                <a:cubicBezTo>
                  <a:pt x="3456014" y="3894358"/>
                  <a:pt x="3447856" y="3888886"/>
                  <a:pt x="3438902" y="3889384"/>
                </a:cubicBezTo>
                <a:close/>
                <a:moveTo>
                  <a:pt x="2833418" y="3888389"/>
                </a:moveTo>
                <a:cubicBezTo>
                  <a:pt x="2821479" y="3893164"/>
                  <a:pt x="2811133" y="3897541"/>
                  <a:pt x="2799592" y="3902317"/>
                </a:cubicBezTo>
                <a:cubicBezTo>
                  <a:pt x="2804367" y="3914654"/>
                  <a:pt x="2808347" y="3925000"/>
                  <a:pt x="2813520" y="3936541"/>
                </a:cubicBezTo>
                <a:cubicBezTo>
                  <a:pt x="2825061" y="3931765"/>
                  <a:pt x="2835408" y="3927388"/>
                  <a:pt x="2848142" y="3922215"/>
                </a:cubicBezTo>
                <a:cubicBezTo>
                  <a:pt x="2842969" y="3910276"/>
                  <a:pt x="2838591" y="3899929"/>
                  <a:pt x="2833418" y="3888389"/>
                </a:cubicBezTo>
                <a:close/>
                <a:moveTo>
                  <a:pt x="2694135" y="3878440"/>
                </a:moveTo>
                <a:cubicBezTo>
                  <a:pt x="2682196" y="3882419"/>
                  <a:pt x="2672645" y="3885603"/>
                  <a:pt x="2661503" y="3889185"/>
                </a:cubicBezTo>
                <a:cubicBezTo>
                  <a:pt x="2665482" y="3902317"/>
                  <a:pt x="2669064" y="3913460"/>
                  <a:pt x="2672645" y="3925398"/>
                </a:cubicBezTo>
                <a:cubicBezTo>
                  <a:pt x="2684186" y="3922215"/>
                  <a:pt x="2694135" y="3919031"/>
                  <a:pt x="2707267" y="3915449"/>
                </a:cubicBezTo>
                <a:cubicBezTo>
                  <a:pt x="2702492" y="3901521"/>
                  <a:pt x="2698512" y="3890378"/>
                  <a:pt x="2694135" y="3878440"/>
                </a:cubicBezTo>
                <a:close/>
                <a:moveTo>
                  <a:pt x="1749397" y="3877644"/>
                </a:moveTo>
                <a:cubicBezTo>
                  <a:pt x="1743428" y="3892766"/>
                  <a:pt x="1738652" y="3905500"/>
                  <a:pt x="1733081" y="3919827"/>
                </a:cubicBezTo>
                <a:cubicBezTo>
                  <a:pt x="1754172" y="3927388"/>
                  <a:pt x="1774468" y="3934949"/>
                  <a:pt x="1796355" y="3942908"/>
                </a:cubicBezTo>
                <a:cubicBezTo>
                  <a:pt x="1801528" y="3927786"/>
                  <a:pt x="1805906" y="3914654"/>
                  <a:pt x="1810681" y="3900327"/>
                </a:cubicBezTo>
                <a:cubicBezTo>
                  <a:pt x="1789590" y="3892368"/>
                  <a:pt x="1770488" y="3885603"/>
                  <a:pt x="1749397" y="3877644"/>
                </a:cubicBezTo>
                <a:close/>
                <a:moveTo>
                  <a:pt x="1241610" y="3876848"/>
                </a:moveTo>
                <a:cubicBezTo>
                  <a:pt x="1231263" y="3889981"/>
                  <a:pt x="1222110" y="3901521"/>
                  <a:pt x="1211366" y="3915449"/>
                </a:cubicBezTo>
                <a:cubicBezTo>
                  <a:pt x="1224896" y="3925398"/>
                  <a:pt x="1236437" y="3934153"/>
                  <a:pt x="1248773" y="3943306"/>
                </a:cubicBezTo>
                <a:cubicBezTo>
                  <a:pt x="1258722" y="3929378"/>
                  <a:pt x="1267477" y="3916643"/>
                  <a:pt x="1277028" y="3903511"/>
                </a:cubicBezTo>
                <a:cubicBezTo>
                  <a:pt x="1264293" y="3893960"/>
                  <a:pt x="1253549" y="3885603"/>
                  <a:pt x="1241610" y="3876848"/>
                </a:cubicBezTo>
                <a:close/>
                <a:moveTo>
                  <a:pt x="2872815" y="3870879"/>
                </a:moveTo>
                <a:cubicBezTo>
                  <a:pt x="2860877" y="3876052"/>
                  <a:pt x="2850530" y="3880828"/>
                  <a:pt x="2839387" y="3885603"/>
                </a:cubicBezTo>
                <a:cubicBezTo>
                  <a:pt x="2844561" y="3897940"/>
                  <a:pt x="2848938" y="3907888"/>
                  <a:pt x="2854111" y="3920225"/>
                </a:cubicBezTo>
                <a:cubicBezTo>
                  <a:pt x="2866846" y="3914255"/>
                  <a:pt x="2877192" y="3909480"/>
                  <a:pt x="2888335" y="3904307"/>
                </a:cubicBezTo>
                <a:cubicBezTo>
                  <a:pt x="2882764" y="3891970"/>
                  <a:pt x="2877988" y="3882021"/>
                  <a:pt x="2872815" y="3870879"/>
                </a:cubicBezTo>
                <a:close/>
                <a:moveTo>
                  <a:pt x="3182024" y="3868093"/>
                </a:moveTo>
                <a:cubicBezTo>
                  <a:pt x="3172871" y="3874460"/>
                  <a:pt x="3165310" y="3879634"/>
                  <a:pt x="3156953" y="3885603"/>
                </a:cubicBezTo>
                <a:cubicBezTo>
                  <a:pt x="3164116" y="3896348"/>
                  <a:pt x="3170483" y="3905899"/>
                  <a:pt x="3177248" y="3915847"/>
                </a:cubicBezTo>
                <a:cubicBezTo>
                  <a:pt x="3186799" y="3909082"/>
                  <a:pt x="3193962" y="3903909"/>
                  <a:pt x="3203115" y="3897541"/>
                </a:cubicBezTo>
                <a:cubicBezTo>
                  <a:pt x="3195156" y="3886399"/>
                  <a:pt x="3188789" y="3877644"/>
                  <a:pt x="3182024" y="3868093"/>
                </a:cubicBezTo>
                <a:close/>
                <a:moveTo>
                  <a:pt x="2734328" y="3865307"/>
                </a:moveTo>
                <a:cubicBezTo>
                  <a:pt x="2722389" y="3869685"/>
                  <a:pt x="2712838" y="3872869"/>
                  <a:pt x="2701696" y="3876848"/>
                </a:cubicBezTo>
                <a:cubicBezTo>
                  <a:pt x="2705675" y="3889185"/>
                  <a:pt x="2709257" y="3900327"/>
                  <a:pt x="2713236" y="3913062"/>
                </a:cubicBezTo>
                <a:cubicBezTo>
                  <a:pt x="2724777" y="3909082"/>
                  <a:pt x="2735124" y="3905500"/>
                  <a:pt x="2747460" y="3901521"/>
                </a:cubicBezTo>
                <a:cubicBezTo>
                  <a:pt x="2742287" y="3887991"/>
                  <a:pt x="2738307" y="3876848"/>
                  <a:pt x="2734328" y="3865307"/>
                </a:cubicBezTo>
                <a:close/>
                <a:moveTo>
                  <a:pt x="997268" y="3852573"/>
                </a:moveTo>
                <a:cubicBezTo>
                  <a:pt x="984533" y="3863716"/>
                  <a:pt x="972993" y="3873664"/>
                  <a:pt x="960258" y="3884807"/>
                </a:cubicBezTo>
                <a:cubicBezTo>
                  <a:pt x="973390" y="3897144"/>
                  <a:pt x="984533" y="3907888"/>
                  <a:pt x="996870" y="3919429"/>
                </a:cubicBezTo>
                <a:cubicBezTo>
                  <a:pt x="1008410" y="3907092"/>
                  <a:pt x="1018757" y="3896348"/>
                  <a:pt x="1030298" y="3883613"/>
                </a:cubicBezTo>
                <a:cubicBezTo>
                  <a:pt x="1017563" y="3871675"/>
                  <a:pt x="1006818" y="3861328"/>
                  <a:pt x="997268" y="3852573"/>
                </a:cubicBezTo>
                <a:close/>
                <a:moveTo>
                  <a:pt x="3121933" y="3850981"/>
                </a:moveTo>
                <a:cubicBezTo>
                  <a:pt x="3112382" y="3857348"/>
                  <a:pt x="3104821" y="3862124"/>
                  <a:pt x="3096862" y="3867695"/>
                </a:cubicBezTo>
                <a:cubicBezTo>
                  <a:pt x="3103627" y="3878440"/>
                  <a:pt x="3109199" y="3887593"/>
                  <a:pt x="3115964" y="3897940"/>
                </a:cubicBezTo>
                <a:cubicBezTo>
                  <a:pt x="3125117" y="3891970"/>
                  <a:pt x="3132678" y="3887195"/>
                  <a:pt x="3141433" y="3881623"/>
                </a:cubicBezTo>
                <a:cubicBezTo>
                  <a:pt x="3134667" y="3871675"/>
                  <a:pt x="3128698" y="3862124"/>
                  <a:pt x="3121933" y="3850981"/>
                </a:cubicBezTo>
                <a:close/>
                <a:moveTo>
                  <a:pt x="2772531" y="3850583"/>
                </a:moveTo>
                <a:cubicBezTo>
                  <a:pt x="2760593" y="3855359"/>
                  <a:pt x="2751042" y="3858940"/>
                  <a:pt x="2739899" y="3863318"/>
                </a:cubicBezTo>
                <a:cubicBezTo>
                  <a:pt x="2744675" y="3876052"/>
                  <a:pt x="2748654" y="3887195"/>
                  <a:pt x="2753032" y="3899531"/>
                </a:cubicBezTo>
                <a:cubicBezTo>
                  <a:pt x="2765368" y="3894756"/>
                  <a:pt x="2775317" y="3890776"/>
                  <a:pt x="2786459" y="3886399"/>
                </a:cubicBezTo>
                <a:cubicBezTo>
                  <a:pt x="2782082" y="3874062"/>
                  <a:pt x="2777704" y="3863318"/>
                  <a:pt x="2772531" y="3850583"/>
                </a:cubicBezTo>
                <a:close/>
                <a:moveTo>
                  <a:pt x="3039159" y="3848593"/>
                </a:moveTo>
                <a:cubicBezTo>
                  <a:pt x="3029608" y="3854563"/>
                  <a:pt x="3022047" y="3858940"/>
                  <a:pt x="3014088" y="3863318"/>
                </a:cubicBezTo>
                <a:cubicBezTo>
                  <a:pt x="3020853" y="3874858"/>
                  <a:pt x="3026027" y="3884409"/>
                  <a:pt x="3031996" y="3894358"/>
                </a:cubicBezTo>
                <a:cubicBezTo>
                  <a:pt x="3041149" y="3889185"/>
                  <a:pt x="3048312" y="3885205"/>
                  <a:pt x="3057863" y="3879634"/>
                </a:cubicBezTo>
                <a:cubicBezTo>
                  <a:pt x="3051097" y="3868491"/>
                  <a:pt x="3045526" y="3858940"/>
                  <a:pt x="3039159" y="3848593"/>
                </a:cubicBezTo>
                <a:close/>
                <a:moveTo>
                  <a:pt x="1093970" y="3846206"/>
                </a:moveTo>
                <a:cubicBezTo>
                  <a:pt x="1082827" y="3858542"/>
                  <a:pt x="1072481" y="3869685"/>
                  <a:pt x="1061338" y="3882419"/>
                </a:cubicBezTo>
                <a:cubicBezTo>
                  <a:pt x="1074072" y="3893164"/>
                  <a:pt x="1085215" y="3903113"/>
                  <a:pt x="1097551" y="3913858"/>
                </a:cubicBezTo>
                <a:cubicBezTo>
                  <a:pt x="1108694" y="3901123"/>
                  <a:pt x="1118643" y="3889185"/>
                  <a:pt x="1129388" y="3876848"/>
                </a:cubicBezTo>
                <a:cubicBezTo>
                  <a:pt x="1117051" y="3866103"/>
                  <a:pt x="1106306" y="3856552"/>
                  <a:pt x="1093970" y="3846206"/>
                </a:cubicBezTo>
                <a:close/>
                <a:moveTo>
                  <a:pt x="1662245" y="3840237"/>
                </a:moveTo>
                <a:cubicBezTo>
                  <a:pt x="1655480" y="3854165"/>
                  <a:pt x="1649511" y="3866899"/>
                  <a:pt x="1643144" y="3880828"/>
                </a:cubicBezTo>
                <a:cubicBezTo>
                  <a:pt x="1665429" y="3890776"/>
                  <a:pt x="1684929" y="3899133"/>
                  <a:pt x="1705224" y="3908286"/>
                </a:cubicBezTo>
                <a:cubicBezTo>
                  <a:pt x="1711193" y="3893562"/>
                  <a:pt x="1716367" y="3881623"/>
                  <a:pt x="1722336" y="3866899"/>
                </a:cubicBezTo>
                <a:cubicBezTo>
                  <a:pt x="1701643" y="3857746"/>
                  <a:pt x="1682541" y="3849389"/>
                  <a:pt x="1662245" y="3840237"/>
                </a:cubicBezTo>
                <a:close/>
                <a:moveTo>
                  <a:pt x="1190274" y="3836257"/>
                </a:moveTo>
                <a:cubicBezTo>
                  <a:pt x="1179530" y="3849389"/>
                  <a:pt x="1169581" y="3860930"/>
                  <a:pt x="1159234" y="3873664"/>
                </a:cubicBezTo>
                <a:cubicBezTo>
                  <a:pt x="1171969" y="3883613"/>
                  <a:pt x="1183509" y="3892766"/>
                  <a:pt x="1195448" y="3902317"/>
                </a:cubicBezTo>
                <a:cubicBezTo>
                  <a:pt x="1206192" y="3888787"/>
                  <a:pt x="1215345" y="3876848"/>
                  <a:pt x="1225692" y="3864114"/>
                </a:cubicBezTo>
                <a:cubicBezTo>
                  <a:pt x="1212958" y="3854165"/>
                  <a:pt x="1201815" y="3845410"/>
                  <a:pt x="1190274" y="3836257"/>
                </a:cubicBezTo>
                <a:close/>
                <a:moveTo>
                  <a:pt x="2810337" y="3835859"/>
                </a:moveTo>
                <a:cubicBezTo>
                  <a:pt x="2799194" y="3840237"/>
                  <a:pt x="2790041" y="3844216"/>
                  <a:pt x="2778500" y="3848992"/>
                </a:cubicBezTo>
                <a:cubicBezTo>
                  <a:pt x="2783674" y="3861726"/>
                  <a:pt x="2788051" y="3872471"/>
                  <a:pt x="2792827" y="3884807"/>
                </a:cubicBezTo>
                <a:cubicBezTo>
                  <a:pt x="2804367" y="3879634"/>
                  <a:pt x="2814714" y="3875256"/>
                  <a:pt x="2826255" y="3870481"/>
                </a:cubicBezTo>
                <a:cubicBezTo>
                  <a:pt x="2820683" y="3858144"/>
                  <a:pt x="2815908" y="3847002"/>
                  <a:pt x="2810337" y="3835859"/>
                </a:cubicBezTo>
                <a:close/>
                <a:moveTo>
                  <a:pt x="3191574" y="3828298"/>
                </a:moveTo>
                <a:cubicBezTo>
                  <a:pt x="3190779" y="3829492"/>
                  <a:pt x="3189585" y="3830686"/>
                  <a:pt x="3188789" y="3831879"/>
                </a:cubicBezTo>
                <a:cubicBezTo>
                  <a:pt x="3221421" y="3877246"/>
                  <a:pt x="3253655" y="3922613"/>
                  <a:pt x="3287481" y="3969571"/>
                </a:cubicBezTo>
                <a:cubicBezTo>
                  <a:pt x="3306185" y="3955643"/>
                  <a:pt x="3323297" y="3942908"/>
                  <a:pt x="3340806" y="3929378"/>
                </a:cubicBezTo>
                <a:cubicBezTo>
                  <a:pt x="3318521" y="3895154"/>
                  <a:pt x="3297032" y="3863716"/>
                  <a:pt x="3254053" y="3854961"/>
                </a:cubicBezTo>
                <a:cubicBezTo>
                  <a:pt x="3236941" y="3851777"/>
                  <a:pt x="3221421" y="3841032"/>
                  <a:pt x="3205105" y="3833471"/>
                </a:cubicBezTo>
                <a:cubicBezTo>
                  <a:pt x="3200728" y="3831482"/>
                  <a:pt x="3195952" y="3829890"/>
                  <a:pt x="3191574" y="3828298"/>
                </a:cubicBezTo>
                <a:close/>
                <a:moveTo>
                  <a:pt x="1284987" y="3820737"/>
                </a:moveTo>
                <a:cubicBezTo>
                  <a:pt x="1274242" y="3834665"/>
                  <a:pt x="1265089" y="3846206"/>
                  <a:pt x="1255140" y="3859338"/>
                </a:cubicBezTo>
                <a:cubicBezTo>
                  <a:pt x="1267875" y="3868491"/>
                  <a:pt x="1279018" y="3876848"/>
                  <a:pt x="1290956" y="3885603"/>
                </a:cubicBezTo>
                <a:cubicBezTo>
                  <a:pt x="1300905" y="3872073"/>
                  <a:pt x="1309660" y="3860134"/>
                  <a:pt x="1319609" y="3846604"/>
                </a:cubicBezTo>
                <a:cubicBezTo>
                  <a:pt x="1307272" y="3837451"/>
                  <a:pt x="1296527" y="3829492"/>
                  <a:pt x="1284987" y="3820737"/>
                </a:cubicBezTo>
                <a:close/>
                <a:moveTo>
                  <a:pt x="2848938" y="3818747"/>
                </a:moveTo>
                <a:cubicBezTo>
                  <a:pt x="2837795" y="3823522"/>
                  <a:pt x="2827847" y="3827900"/>
                  <a:pt x="2816704" y="3833073"/>
                </a:cubicBezTo>
                <a:cubicBezTo>
                  <a:pt x="2822275" y="3845410"/>
                  <a:pt x="2827051" y="3856155"/>
                  <a:pt x="2832224" y="3868491"/>
                </a:cubicBezTo>
                <a:cubicBezTo>
                  <a:pt x="2843367" y="3863716"/>
                  <a:pt x="2853315" y="3858940"/>
                  <a:pt x="2864856" y="3853369"/>
                </a:cubicBezTo>
                <a:cubicBezTo>
                  <a:pt x="2859285" y="3841430"/>
                  <a:pt x="2854509" y="3831084"/>
                  <a:pt x="2848938" y="3818747"/>
                </a:cubicBezTo>
                <a:close/>
                <a:moveTo>
                  <a:pt x="1048205" y="3802829"/>
                </a:moveTo>
                <a:cubicBezTo>
                  <a:pt x="1034675" y="3813972"/>
                  <a:pt x="1023134" y="3823522"/>
                  <a:pt x="1010400" y="3834665"/>
                </a:cubicBezTo>
                <a:cubicBezTo>
                  <a:pt x="1022737" y="3845808"/>
                  <a:pt x="1033481" y="3856155"/>
                  <a:pt x="1045420" y="3867695"/>
                </a:cubicBezTo>
                <a:cubicBezTo>
                  <a:pt x="1056960" y="3854961"/>
                  <a:pt x="1067307" y="3843818"/>
                  <a:pt x="1078450" y="3831482"/>
                </a:cubicBezTo>
                <a:cubicBezTo>
                  <a:pt x="1066113" y="3819941"/>
                  <a:pt x="1055766" y="3809992"/>
                  <a:pt x="1048205" y="3802829"/>
                </a:cubicBezTo>
                <a:close/>
                <a:moveTo>
                  <a:pt x="3237339" y="3794870"/>
                </a:moveTo>
                <a:cubicBezTo>
                  <a:pt x="3227390" y="3802431"/>
                  <a:pt x="3219033" y="3808798"/>
                  <a:pt x="3208289" y="3817553"/>
                </a:cubicBezTo>
                <a:cubicBezTo>
                  <a:pt x="3230972" y="3827502"/>
                  <a:pt x="3250472" y="3835859"/>
                  <a:pt x="3269573" y="3844216"/>
                </a:cubicBezTo>
                <a:cubicBezTo>
                  <a:pt x="3270767" y="3843420"/>
                  <a:pt x="3271961" y="3842226"/>
                  <a:pt x="3273155" y="3841032"/>
                </a:cubicBezTo>
                <a:cubicBezTo>
                  <a:pt x="3261614" y="3825910"/>
                  <a:pt x="3250073" y="3811186"/>
                  <a:pt x="3237339" y="3794870"/>
                </a:cubicBezTo>
                <a:close/>
                <a:moveTo>
                  <a:pt x="1141326" y="3792880"/>
                </a:moveTo>
                <a:cubicBezTo>
                  <a:pt x="1129786" y="3805615"/>
                  <a:pt x="1119837" y="3816757"/>
                  <a:pt x="1108694" y="3829492"/>
                </a:cubicBezTo>
                <a:cubicBezTo>
                  <a:pt x="1121031" y="3839838"/>
                  <a:pt x="1132173" y="3849389"/>
                  <a:pt x="1143714" y="3859736"/>
                </a:cubicBezTo>
                <a:cubicBezTo>
                  <a:pt x="1154857" y="3846604"/>
                  <a:pt x="1164805" y="3835461"/>
                  <a:pt x="1175550" y="3822727"/>
                </a:cubicBezTo>
                <a:cubicBezTo>
                  <a:pt x="1164009" y="3812778"/>
                  <a:pt x="1154061" y="3804023"/>
                  <a:pt x="1141326" y="3792880"/>
                </a:cubicBezTo>
                <a:close/>
                <a:moveTo>
                  <a:pt x="3128698" y="3790890"/>
                </a:moveTo>
                <a:cubicBezTo>
                  <a:pt x="3119943" y="3797258"/>
                  <a:pt x="3112780" y="3802431"/>
                  <a:pt x="3105219" y="3808002"/>
                </a:cubicBezTo>
                <a:cubicBezTo>
                  <a:pt x="3112780" y="3819145"/>
                  <a:pt x="3119147" y="3827900"/>
                  <a:pt x="3125515" y="3837451"/>
                </a:cubicBezTo>
                <a:cubicBezTo>
                  <a:pt x="3134667" y="3831084"/>
                  <a:pt x="3141830" y="3826308"/>
                  <a:pt x="3150188" y="3820737"/>
                </a:cubicBezTo>
                <a:cubicBezTo>
                  <a:pt x="3142626" y="3810390"/>
                  <a:pt x="3135861" y="3800839"/>
                  <a:pt x="3128698" y="3790890"/>
                </a:cubicBezTo>
                <a:close/>
                <a:moveTo>
                  <a:pt x="1236437" y="3781340"/>
                </a:moveTo>
                <a:cubicBezTo>
                  <a:pt x="1225692" y="3794472"/>
                  <a:pt x="1216141" y="3806411"/>
                  <a:pt x="1205396" y="3819145"/>
                </a:cubicBezTo>
                <a:cubicBezTo>
                  <a:pt x="1216937" y="3829094"/>
                  <a:pt x="1227284" y="3837053"/>
                  <a:pt x="1239620" y="3847002"/>
                </a:cubicBezTo>
                <a:cubicBezTo>
                  <a:pt x="1250365" y="3833471"/>
                  <a:pt x="1259518" y="3821931"/>
                  <a:pt x="1269865" y="3808798"/>
                </a:cubicBezTo>
                <a:cubicBezTo>
                  <a:pt x="1258722" y="3799645"/>
                  <a:pt x="1247977" y="3790890"/>
                  <a:pt x="1236437" y="3781340"/>
                </a:cubicBezTo>
                <a:close/>
                <a:moveTo>
                  <a:pt x="2919376" y="3776166"/>
                </a:moveTo>
                <a:cubicBezTo>
                  <a:pt x="2902661" y="3784921"/>
                  <a:pt x="2887937" y="3792482"/>
                  <a:pt x="2872019" y="3800839"/>
                </a:cubicBezTo>
                <a:cubicBezTo>
                  <a:pt x="2888335" y="3834665"/>
                  <a:pt x="2903855" y="3867297"/>
                  <a:pt x="2920171" y="3901123"/>
                </a:cubicBezTo>
                <a:cubicBezTo>
                  <a:pt x="2938079" y="3891970"/>
                  <a:pt x="2954395" y="3883613"/>
                  <a:pt x="2971507" y="3874858"/>
                </a:cubicBezTo>
                <a:cubicBezTo>
                  <a:pt x="2953599" y="3841032"/>
                  <a:pt x="2936885" y="3808798"/>
                  <a:pt x="2919376" y="3776166"/>
                </a:cubicBezTo>
                <a:close/>
                <a:moveTo>
                  <a:pt x="3070199" y="3772983"/>
                </a:moveTo>
                <a:cubicBezTo>
                  <a:pt x="3061444" y="3778952"/>
                  <a:pt x="3054679" y="3783329"/>
                  <a:pt x="3046720" y="3788503"/>
                </a:cubicBezTo>
                <a:cubicBezTo>
                  <a:pt x="3053485" y="3798849"/>
                  <a:pt x="3059057" y="3808400"/>
                  <a:pt x="3065822" y="3819145"/>
                </a:cubicBezTo>
                <a:cubicBezTo>
                  <a:pt x="3074577" y="3813176"/>
                  <a:pt x="3082138" y="3808400"/>
                  <a:pt x="3090097" y="3803227"/>
                </a:cubicBezTo>
                <a:cubicBezTo>
                  <a:pt x="3082934" y="3792482"/>
                  <a:pt x="3076964" y="3783329"/>
                  <a:pt x="3070199" y="3772983"/>
                </a:cubicBezTo>
                <a:close/>
                <a:moveTo>
                  <a:pt x="1328364" y="3764626"/>
                </a:moveTo>
                <a:cubicBezTo>
                  <a:pt x="1317619" y="3778554"/>
                  <a:pt x="1308466" y="3790094"/>
                  <a:pt x="1298517" y="3803227"/>
                </a:cubicBezTo>
                <a:cubicBezTo>
                  <a:pt x="1310456" y="3812380"/>
                  <a:pt x="1321200" y="3820339"/>
                  <a:pt x="1332741" y="3828696"/>
                </a:cubicBezTo>
                <a:cubicBezTo>
                  <a:pt x="1343088" y="3814767"/>
                  <a:pt x="1351843" y="3802431"/>
                  <a:pt x="1360996" y="3789697"/>
                </a:cubicBezTo>
                <a:cubicBezTo>
                  <a:pt x="1349853" y="3780942"/>
                  <a:pt x="1339904" y="3773381"/>
                  <a:pt x="1328364" y="3764626"/>
                </a:cubicBezTo>
                <a:close/>
                <a:moveTo>
                  <a:pt x="3011302" y="3758656"/>
                </a:moveTo>
                <a:cubicBezTo>
                  <a:pt x="3002945" y="3763830"/>
                  <a:pt x="2996180" y="3767809"/>
                  <a:pt x="2987823" y="3772983"/>
                </a:cubicBezTo>
                <a:cubicBezTo>
                  <a:pt x="2994986" y="3784921"/>
                  <a:pt x="3000956" y="3794074"/>
                  <a:pt x="3006925" y="3804023"/>
                </a:cubicBezTo>
                <a:cubicBezTo>
                  <a:pt x="3015680" y="3798452"/>
                  <a:pt x="3022843" y="3794074"/>
                  <a:pt x="3030404" y="3789299"/>
                </a:cubicBezTo>
                <a:cubicBezTo>
                  <a:pt x="3023241" y="3778156"/>
                  <a:pt x="3017670" y="3769003"/>
                  <a:pt x="3011302" y="3758656"/>
                </a:cubicBezTo>
                <a:close/>
                <a:moveTo>
                  <a:pt x="3476508" y="3754279"/>
                </a:moveTo>
                <a:cubicBezTo>
                  <a:pt x="3466559" y="3763830"/>
                  <a:pt x="3456611" y="3772983"/>
                  <a:pt x="3445468" y="3783727"/>
                </a:cubicBezTo>
                <a:cubicBezTo>
                  <a:pt x="3453427" y="3791686"/>
                  <a:pt x="3460590" y="3798849"/>
                  <a:pt x="3469345" y="3807604"/>
                </a:cubicBezTo>
                <a:cubicBezTo>
                  <a:pt x="3479692" y="3795666"/>
                  <a:pt x="3488845" y="3785717"/>
                  <a:pt x="3497202" y="3776166"/>
                </a:cubicBezTo>
                <a:cubicBezTo>
                  <a:pt x="3490437" y="3769003"/>
                  <a:pt x="3482875" y="3761044"/>
                  <a:pt x="3476508" y="3754279"/>
                </a:cubicBezTo>
                <a:close/>
                <a:moveTo>
                  <a:pt x="1097153" y="3751891"/>
                </a:moveTo>
                <a:cubicBezTo>
                  <a:pt x="1084419" y="3763034"/>
                  <a:pt x="1073276" y="3773381"/>
                  <a:pt x="1060542" y="3784523"/>
                </a:cubicBezTo>
                <a:cubicBezTo>
                  <a:pt x="1071685" y="3794870"/>
                  <a:pt x="1082429" y="3804819"/>
                  <a:pt x="1093572" y="3815563"/>
                </a:cubicBezTo>
                <a:cubicBezTo>
                  <a:pt x="1105113" y="3803227"/>
                  <a:pt x="1114663" y="3792482"/>
                  <a:pt x="1126602" y="3779748"/>
                </a:cubicBezTo>
                <a:cubicBezTo>
                  <a:pt x="1115061" y="3768605"/>
                  <a:pt x="1104715" y="3759054"/>
                  <a:pt x="1097153" y="3751891"/>
                </a:cubicBezTo>
                <a:close/>
                <a:moveTo>
                  <a:pt x="3299420" y="3746718"/>
                </a:moveTo>
                <a:cubicBezTo>
                  <a:pt x="3287879" y="3756269"/>
                  <a:pt x="3278328" y="3764228"/>
                  <a:pt x="3268777" y="3772585"/>
                </a:cubicBezTo>
                <a:cubicBezTo>
                  <a:pt x="3277134" y="3782931"/>
                  <a:pt x="3283899" y="3791288"/>
                  <a:pt x="3293052" y="3802033"/>
                </a:cubicBezTo>
                <a:cubicBezTo>
                  <a:pt x="3304593" y="3792084"/>
                  <a:pt x="3314144" y="3783727"/>
                  <a:pt x="3324093" y="3774972"/>
                </a:cubicBezTo>
                <a:cubicBezTo>
                  <a:pt x="3314940" y="3764228"/>
                  <a:pt x="3307379" y="3755871"/>
                  <a:pt x="3299420" y="3746718"/>
                </a:cubicBezTo>
                <a:close/>
                <a:moveTo>
                  <a:pt x="1189478" y="3740350"/>
                </a:moveTo>
                <a:cubicBezTo>
                  <a:pt x="1178336" y="3752687"/>
                  <a:pt x="1168387" y="3763830"/>
                  <a:pt x="1156448" y="3776962"/>
                </a:cubicBezTo>
                <a:cubicBezTo>
                  <a:pt x="1169183" y="3787707"/>
                  <a:pt x="1179530" y="3796462"/>
                  <a:pt x="1190672" y="3805615"/>
                </a:cubicBezTo>
                <a:cubicBezTo>
                  <a:pt x="1202213" y="3792084"/>
                  <a:pt x="1211366" y="3780942"/>
                  <a:pt x="1221713" y="3769003"/>
                </a:cubicBezTo>
                <a:cubicBezTo>
                  <a:pt x="1210570" y="3759054"/>
                  <a:pt x="1200621" y="3750299"/>
                  <a:pt x="1189478" y="3740350"/>
                </a:cubicBezTo>
                <a:close/>
                <a:moveTo>
                  <a:pt x="1281405" y="3727218"/>
                </a:moveTo>
                <a:cubicBezTo>
                  <a:pt x="1270263" y="3740749"/>
                  <a:pt x="1260712" y="3752289"/>
                  <a:pt x="1250365" y="3765024"/>
                </a:cubicBezTo>
                <a:cubicBezTo>
                  <a:pt x="1261906" y="3774176"/>
                  <a:pt x="1271854" y="3782135"/>
                  <a:pt x="1283395" y="3791686"/>
                </a:cubicBezTo>
                <a:cubicBezTo>
                  <a:pt x="1293742" y="3778554"/>
                  <a:pt x="1303293" y="3767013"/>
                  <a:pt x="1313639" y="3753085"/>
                </a:cubicBezTo>
                <a:cubicBezTo>
                  <a:pt x="1302099" y="3743932"/>
                  <a:pt x="1292150" y="3735575"/>
                  <a:pt x="1281405" y="3727218"/>
                </a:cubicBezTo>
                <a:close/>
                <a:moveTo>
                  <a:pt x="3161728" y="3709708"/>
                </a:moveTo>
                <a:cubicBezTo>
                  <a:pt x="3147800" y="3720055"/>
                  <a:pt x="3135463" y="3729606"/>
                  <a:pt x="3119147" y="3741942"/>
                </a:cubicBezTo>
                <a:cubicBezTo>
                  <a:pt x="3143025" y="3765819"/>
                  <a:pt x="3164912" y="3787707"/>
                  <a:pt x="3187197" y="3809594"/>
                </a:cubicBezTo>
                <a:cubicBezTo>
                  <a:pt x="3200728" y="3799645"/>
                  <a:pt x="3209482" y="3792880"/>
                  <a:pt x="3219829" y="3784921"/>
                </a:cubicBezTo>
                <a:cubicBezTo>
                  <a:pt x="3200329" y="3759850"/>
                  <a:pt x="3181626" y="3735177"/>
                  <a:pt x="3161728" y="3709708"/>
                </a:cubicBezTo>
                <a:close/>
                <a:moveTo>
                  <a:pt x="3433529" y="3708116"/>
                </a:moveTo>
                <a:cubicBezTo>
                  <a:pt x="3423581" y="3719657"/>
                  <a:pt x="3415224" y="3729208"/>
                  <a:pt x="3405673" y="3739953"/>
                </a:cubicBezTo>
                <a:cubicBezTo>
                  <a:pt x="3413234" y="3747912"/>
                  <a:pt x="3421193" y="3756269"/>
                  <a:pt x="3428356" y="3763830"/>
                </a:cubicBezTo>
                <a:cubicBezTo>
                  <a:pt x="3439897" y="3753483"/>
                  <a:pt x="3449845" y="3744330"/>
                  <a:pt x="3460192" y="3734779"/>
                </a:cubicBezTo>
                <a:cubicBezTo>
                  <a:pt x="3451437" y="3726024"/>
                  <a:pt x="3443876" y="3718463"/>
                  <a:pt x="3433529" y="3708116"/>
                </a:cubicBezTo>
                <a:close/>
                <a:moveTo>
                  <a:pt x="3263206" y="3704535"/>
                </a:moveTo>
                <a:cubicBezTo>
                  <a:pt x="3252859" y="3712892"/>
                  <a:pt x="3243706" y="3720851"/>
                  <a:pt x="3233359" y="3729208"/>
                </a:cubicBezTo>
                <a:cubicBezTo>
                  <a:pt x="3240523" y="3738361"/>
                  <a:pt x="3247288" y="3745922"/>
                  <a:pt x="3254849" y="3754677"/>
                </a:cubicBezTo>
                <a:cubicBezTo>
                  <a:pt x="3265594" y="3745524"/>
                  <a:pt x="3274747" y="3737565"/>
                  <a:pt x="3284695" y="3729208"/>
                </a:cubicBezTo>
                <a:cubicBezTo>
                  <a:pt x="3276736" y="3720453"/>
                  <a:pt x="3270369" y="3712892"/>
                  <a:pt x="3263206" y="3704535"/>
                </a:cubicBezTo>
                <a:close/>
                <a:moveTo>
                  <a:pt x="1146500" y="3700555"/>
                </a:moveTo>
                <a:cubicBezTo>
                  <a:pt x="1133765" y="3711698"/>
                  <a:pt x="1122225" y="3721647"/>
                  <a:pt x="1109888" y="3732789"/>
                </a:cubicBezTo>
                <a:cubicBezTo>
                  <a:pt x="1121429" y="3743534"/>
                  <a:pt x="1131377" y="3753085"/>
                  <a:pt x="1142520" y="3763432"/>
                </a:cubicBezTo>
                <a:cubicBezTo>
                  <a:pt x="1153663" y="3750697"/>
                  <a:pt x="1164009" y="3739157"/>
                  <a:pt x="1171571" y="3731198"/>
                </a:cubicBezTo>
                <a:cubicBezTo>
                  <a:pt x="1161622" y="3719259"/>
                  <a:pt x="1153663" y="3709310"/>
                  <a:pt x="1146500" y="3700555"/>
                </a:cubicBezTo>
                <a:close/>
                <a:moveTo>
                  <a:pt x="1236835" y="3687821"/>
                </a:moveTo>
                <a:cubicBezTo>
                  <a:pt x="1226090" y="3700157"/>
                  <a:pt x="1215743" y="3711698"/>
                  <a:pt x="1204600" y="3724432"/>
                </a:cubicBezTo>
                <a:cubicBezTo>
                  <a:pt x="1215743" y="3734381"/>
                  <a:pt x="1225692" y="3742738"/>
                  <a:pt x="1236437" y="3752289"/>
                </a:cubicBezTo>
                <a:cubicBezTo>
                  <a:pt x="1247579" y="3739157"/>
                  <a:pt x="1257528" y="3727218"/>
                  <a:pt x="1267875" y="3714882"/>
                </a:cubicBezTo>
                <a:cubicBezTo>
                  <a:pt x="1256732" y="3705331"/>
                  <a:pt x="1247579" y="3696974"/>
                  <a:pt x="1236835" y="3687821"/>
                </a:cubicBezTo>
                <a:close/>
                <a:moveTo>
                  <a:pt x="3141433" y="3683045"/>
                </a:moveTo>
                <a:cubicBezTo>
                  <a:pt x="3126708" y="3679066"/>
                  <a:pt x="3119545" y="3694586"/>
                  <a:pt x="3108801" y="3700157"/>
                </a:cubicBezTo>
                <a:cubicBezTo>
                  <a:pt x="3105219" y="3702147"/>
                  <a:pt x="3104025" y="3708116"/>
                  <a:pt x="3102035" y="3712096"/>
                </a:cubicBezTo>
                <a:cubicBezTo>
                  <a:pt x="3104025" y="3713290"/>
                  <a:pt x="3105617" y="3714484"/>
                  <a:pt x="3107607" y="3715678"/>
                </a:cubicBezTo>
                <a:cubicBezTo>
                  <a:pt x="3119147" y="3706923"/>
                  <a:pt x="3131086" y="3698168"/>
                  <a:pt x="3143025" y="3689413"/>
                </a:cubicBezTo>
                <a:cubicBezTo>
                  <a:pt x="3142626" y="3687423"/>
                  <a:pt x="3141830" y="3685035"/>
                  <a:pt x="3141433" y="3683045"/>
                </a:cubicBezTo>
                <a:close/>
                <a:moveTo>
                  <a:pt x="1195050" y="3647628"/>
                </a:moveTo>
                <a:cubicBezTo>
                  <a:pt x="1182315" y="3659964"/>
                  <a:pt x="1171173" y="3669913"/>
                  <a:pt x="1158438" y="3681852"/>
                </a:cubicBezTo>
                <a:cubicBezTo>
                  <a:pt x="1169581" y="3692198"/>
                  <a:pt x="1179530" y="3701351"/>
                  <a:pt x="1190274" y="3711300"/>
                </a:cubicBezTo>
                <a:cubicBezTo>
                  <a:pt x="1201815" y="3698964"/>
                  <a:pt x="1211366" y="3688617"/>
                  <a:pt x="1222110" y="3677076"/>
                </a:cubicBezTo>
                <a:cubicBezTo>
                  <a:pt x="1212560" y="3666729"/>
                  <a:pt x="1203407" y="3656781"/>
                  <a:pt x="1195050" y="3647628"/>
                </a:cubicBezTo>
                <a:close/>
                <a:moveTo>
                  <a:pt x="3344786" y="3613006"/>
                </a:moveTo>
                <a:cubicBezTo>
                  <a:pt x="3334837" y="3622159"/>
                  <a:pt x="3325684" y="3630516"/>
                  <a:pt x="3318123" y="3637679"/>
                </a:cubicBezTo>
                <a:cubicBezTo>
                  <a:pt x="3326480" y="3647230"/>
                  <a:pt x="3334837" y="3655985"/>
                  <a:pt x="3343990" y="3666331"/>
                </a:cubicBezTo>
                <a:cubicBezTo>
                  <a:pt x="3352745" y="3657179"/>
                  <a:pt x="3361102" y="3649220"/>
                  <a:pt x="3369857" y="3640067"/>
                </a:cubicBezTo>
                <a:cubicBezTo>
                  <a:pt x="3359908" y="3629720"/>
                  <a:pt x="3351949" y="3620965"/>
                  <a:pt x="3344786" y="3613006"/>
                </a:cubicBezTo>
                <a:close/>
                <a:moveTo>
                  <a:pt x="947922" y="3587537"/>
                </a:moveTo>
                <a:cubicBezTo>
                  <a:pt x="935983" y="3597088"/>
                  <a:pt x="926034" y="3605047"/>
                  <a:pt x="915289" y="3613802"/>
                </a:cubicBezTo>
                <a:cubicBezTo>
                  <a:pt x="924044" y="3624944"/>
                  <a:pt x="931605" y="3634097"/>
                  <a:pt x="939962" y="3644444"/>
                </a:cubicBezTo>
                <a:cubicBezTo>
                  <a:pt x="950707" y="3635291"/>
                  <a:pt x="960656" y="3626934"/>
                  <a:pt x="972197" y="3617781"/>
                </a:cubicBezTo>
                <a:cubicBezTo>
                  <a:pt x="963840" y="3607435"/>
                  <a:pt x="956676" y="3598282"/>
                  <a:pt x="947922" y="3587537"/>
                </a:cubicBezTo>
                <a:close/>
                <a:moveTo>
                  <a:pt x="3303797" y="3572017"/>
                </a:moveTo>
                <a:cubicBezTo>
                  <a:pt x="3294246" y="3581568"/>
                  <a:pt x="3286287" y="3589527"/>
                  <a:pt x="3277532" y="3598282"/>
                </a:cubicBezTo>
                <a:cubicBezTo>
                  <a:pt x="3285491" y="3606639"/>
                  <a:pt x="3291858" y="3613802"/>
                  <a:pt x="3299021" y="3620965"/>
                </a:cubicBezTo>
                <a:cubicBezTo>
                  <a:pt x="3308572" y="3612210"/>
                  <a:pt x="3316929" y="3603853"/>
                  <a:pt x="3325286" y="3595496"/>
                </a:cubicBezTo>
                <a:cubicBezTo>
                  <a:pt x="3318123" y="3587935"/>
                  <a:pt x="3312154" y="3581170"/>
                  <a:pt x="3303797" y="3572017"/>
                </a:cubicBezTo>
                <a:close/>
                <a:moveTo>
                  <a:pt x="951901" y="3509538"/>
                </a:moveTo>
                <a:cubicBezTo>
                  <a:pt x="939565" y="3518691"/>
                  <a:pt x="929218" y="3526650"/>
                  <a:pt x="918075" y="3535007"/>
                </a:cubicBezTo>
                <a:cubicBezTo>
                  <a:pt x="926432" y="3545752"/>
                  <a:pt x="933197" y="3554905"/>
                  <a:pt x="941156" y="3565252"/>
                </a:cubicBezTo>
                <a:cubicBezTo>
                  <a:pt x="952697" y="3556099"/>
                  <a:pt x="963044" y="3547742"/>
                  <a:pt x="974186" y="3539385"/>
                </a:cubicBezTo>
                <a:cubicBezTo>
                  <a:pt x="966625" y="3529436"/>
                  <a:pt x="960258" y="3520681"/>
                  <a:pt x="951901" y="3509538"/>
                </a:cubicBezTo>
                <a:close/>
                <a:moveTo>
                  <a:pt x="1078848" y="3484070"/>
                </a:moveTo>
                <a:cubicBezTo>
                  <a:pt x="1067705" y="3493222"/>
                  <a:pt x="1057358" y="3501181"/>
                  <a:pt x="1046216" y="3510334"/>
                </a:cubicBezTo>
                <a:cubicBezTo>
                  <a:pt x="1053777" y="3519885"/>
                  <a:pt x="1060542" y="3528640"/>
                  <a:pt x="1068501" y="3538191"/>
                </a:cubicBezTo>
                <a:cubicBezTo>
                  <a:pt x="1079644" y="3528640"/>
                  <a:pt x="1089990" y="3519885"/>
                  <a:pt x="1100337" y="3510732"/>
                </a:cubicBezTo>
                <a:cubicBezTo>
                  <a:pt x="1092776" y="3500784"/>
                  <a:pt x="1086011" y="3492825"/>
                  <a:pt x="1078848" y="3484070"/>
                </a:cubicBezTo>
                <a:close/>
                <a:moveTo>
                  <a:pt x="1236437" y="3478896"/>
                </a:moveTo>
                <a:cubicBezTo>
                  <a:pt x="1234447" y="3481284"/>
                  <a:pt x="1232457" y="3483274"/>
                  <a:pt x="1230467" y="3485263"/>
                </a:cubicBezTo>
                <a:cubicBezTo>
                  <a:pt x="1243202" y="3498794"/>
                  <a:pt x="1255936" y="3511926"/>
                  <a:pt x="1268671" y="3525456"/>
                </a:cubicBezTo>
                <a:cubicBezTo>
                  <a:pt x="1271059" y="3523069"/>
                  <a:pt x="1273446" y="3520681"/>
                  <a:pt x="1275436" y="3518293"/>
                </a:cubicBezTo>
                <a:cubicBezTo>
                  <a:pt x="1262304" y="3505161"/>
                  <a:pt x="1249569" y="3492029"/>
                  <a:pt x="1236437" y="3478896"/>
                </a:cubicBezTo>
                <a:close/>
                <a:moveTo>
                  <a:pt x="957074" y="3412836"/>
                </a:moveTo>
                <a:cubicBezTo>
                  <a:pt x="944340" y="3421591"/>
                  <a:pt x="933993" y="3428754"/>
                  <a:pt x="922453" y="3436713"/>
                </a:cubicBezTo>
                <a:cubicBezTo>
                  <a:pt x="930014" y="3447856"/>
                  <a:pt x="935983" y="3456611"/>
                  <a:pt x="943146" y="3466958"/>
                </a:cubicBezTo>
                <a:cubicBezTo>
                  <a:pt x="954687" y="3458601"/>
                  <a:pt x="965431" y="3451040"/>
                  <a:pt x="977370" y="3442682"/>
                </a:cubicBezTo>
                <a:cubicBezTo>
                  <a:pt x="970605" y="3432734"/>
                  <a:pt x="964636" y="3423979"/>
                  <a:pt x="957074" y="3412836"/>
                </a:cubicBezTo>
                <a:close/>
                <a:moveTo>
                  <a:pt x="3465366" y="3410050"/>
                </a:moveTo>
                <a:cubicBezTo>
                  <a:pt x="3430744" y="3452233"/>
                  <a:pt x="3397316" y="3493222"/>
                  <a:pt x="3363092" y="3535405"/>
                </a:cubicBezTo>
                <a:cubicBezTo>
                  <a:pt x="3341205" y="3515906"/>
                  <a:pt x="3320909" y="3498396"/>
                  <a:pt x="3300613" y="3480090"/>
                </a:cubicBezTo>
                <a:cubicBezTo>
                  <a:pt x="3292654" y="3488447"/>
                  <a:pt x="3286685" y="3495610"/>
                  <a:pt x="3278726" y="3503967"/>
                </a:cubicBezTo>
                <a:cubicBezTo>
                  <a:pt x="3393336" y="3612608"/>
                  <a:pt x="3505956" y="3720055"/>
                  <a:pt x="3619373" y="3826706"/>
                </a:cubicBezTo>
                <a:cubicBezTo>
                  <a:pt x="3623352" y="3830288"/>
                  <a:pt x="3633301" y="3831084"/>
                  <a:pt x="3638475" y="3829094"/>
                </a:cubicBezTo>
                <a:cubicBezTo>
                  <a:pt x="3659566" y="3820339"/>
                  <a:pt x="3680260" y="3809992"/>
                  <a:pt x="3701351" y="3800043"/>
                </a:cubicBezTo>
                <a:cubicBezTo>
                  <a:pt x="3700157" y="3798849"/>
                  <a:pt x="3698565" y="3797258"/>
                  <a:pt x="3697372" y="3796064"/>
                </a:cubicBezTo>
                <a:cubicBezTo>
                  <a:pt x="3700555" y="3788901"/>
                  <a:pt x="3702545" y="3781340"/>
                  <a:pt x="3706922" y="3775370"/>
                </a:cubicBezTo>
                <a:cubicBezTo>
                  <a:pt x="3731993" y="3743136"/>
                  <a:pt x="3758258" y="3711698"/>
                  <a:pt x="3785319" y="3678270"/>
                </a:cubicBezTo>
                <a:cubicBezTo>
                  <a:pt x="3778952" y="3674291"/>
                  <a:pt x="3774176" y="3671505"/>
                  <a:pt x="3769799" y="3668719"/>
                </a:cubicBezTo>
                <a:cubicBezTo>
                  <a:pt x="3738758" y="3707320"/>
                  <a:pt x="3708514" y="3743932"/>
                  <a:pt x="3677474" y="3782135"/>
                </a:cubicBezTo>
                <a:cubicBezTo>
                  <a:pt x="3655984" y="3762636"/>
                  <a:pt x="3635689" y="3745126"/>
                  <a:pt x="3615393" y="3727218"/>
                </a:cubicBezTo>
                <a:cubicBezTo>
                  <a:pt x="3644842" y="3691402"/>
                  <a:pt x="3673096" y="3656383"/>
                  <a:pt x="3700555" y="3622159"/>
                </a:cubicBezTo>
                <a:cubicBezTo>
                  <a:pt x="3691402" y="3609026"/>
                  <a:pt x="3686229" y="3613006"/>
                  <a:pt x="3679464" y="3621363"/>
                </a:cubicBezTo>
                <a:cubicBezTo>
                  <a:pt x="3653199" y="3654791"/>
                  <a:pt x="3626138" y="3687423"/>
                  <a:pt x="3598679" y="3721647"/>
                </a:cubicBezTo>
                <a:cubicBezTo>
                  <a:pt x="3575996" y="3701749"/>
                  <a:pt x="3555700" y="3683443"/>
                  <a:pt x="3534211" y="3664740"/>
                </a:cubicBezTo>
                <a:cubicBezTo>
                  <a:pt x="3539782" y="3657576"/>
                  <a:pt x="3544558" y="3652005"/>
                  <a:pt x="3548936" y="3646434"/>
                </a:cubicBezTo>
                <a:cubicBezTo>
                  <a:pt x="3570823" y="3619771"/>
                  <a:pt x="3592710" y="3593108"/>
                  <a:pt x="3613802" y="3566048"/>
                </a:cubicBezTo>
                <a:cubicBezTo>
                  <a:pt x="3616985" y="3562068"/>
                  <a:pt x="3615791" y="3555303"/>
                  <a:pt x="3616587" y="3549732"/>
                </a:cubicBezTo>
                <a:cubicBezTo>
                  <a:pt x="3614598" y="3549732"/>
                  <a:pt x="3612608" y="3549333"/>
                  <a:pt x="3610618" y="3548936"/>
                </a:cubicBezTo>
                <a:cubicBezTo>
                  <a:pt x="3580374" y="3585547"/>
                  <a:pt x="3550129" y="3622159"/>
                  <a:pt x="3519089" y="3659566"/>
                </a:cubicBezTo>
                <a:cubicBezTo>
                  <a:pt x="3496008" y="3638873"/>
                  <a:pt x="3474916" y="3620169"/>
                  <a:pt x="3454621" y="3601863"/>
                </a:cubicBezTo>
                <a:cubicBezTo>
                  <a:pt x="3483273" y="3566048"/>
                  <a:pt x="3510334" y="3532620"/>
                  <a:pt x="3536997" y="3498794"/>
                </a:cubicBezTo>
                <a:cubicBezTo>
                  <a:pt x="3540181" y="3494814"/>
                  <a:pt x="3540578" y="3488447"/>
                  <a:pt x="3542568" y="3483274"/>
                </a:cubicBezTo>
                <a:cubicBezTo>
                  <a:pt x="3540578" y="3482478"/>
                  <a:pt x="3538987" y="3481682"/>
                  <a:pt x="3536997" y="3480886"/>
                </a:cubicBezTo>
                <a:cubicBezTo>
                  <a:pt x="3505161" y="3519487"/>
                  <a:pt x="3473325" y="3558088"/>
                  <a:pt x="3440693" y="3597884"/>
                </a:cubicBezTo>
                <a:cubicBezTo>
                  <a:pt x="3417213" y="3577190"/>
                  <a:pt x="3395724" y="3557691"/>
                  <a:pt x="3373837" y="3538191"/>
                </a:cubicBezTo>
                <a:cubicBezTo>
                  <a:pt x="3392540" y="3515906"/>
                  <a:pt x="3409652" y="3496008"/>
                  <a:pt x="3426366" y="3475315"/>
                </a:cubicBezTo>
                <a:cubicBezTo>
                  <a:pt x="3468151" y="3423183"/>
                  <a:pt x="3468151" y="3423183"/>
                  <a:pt x="3465366" y="3410050"/>
                </a:cubicBezTo>
                <a:close/>
                <a:moveTo>
                  <a:pt x="1053777" y="3369459"/>
                </a:moveTo>
                <a:cubicBezTo>
                  <a:pt x="1042236" y="3377418"/>
                  <a:pt x="1031491" y="3384582"/>
                  <a:pt x="1019155" y="3392938"/>
                </a:cubicBezTo>
                <a:cubicBezTo>
                  <a:pt x="1026716" y="3403285"/>
                  <a:pt x="1032287" y="3411642"/>
                  <a:pt x="1039053" y="3421193"/>
                </a:cubicBezTo>
                <a:cubicBezTo>
                  <a:pt x="1050991" y="3412438"/>
                  <a:pt x="1061736" y="3404877"/>
                  <a:pt x="1072879" y="3396520"/>
                </a:cubicBezTo>
                <a:cubicBezTo>
                  <a:pt x="1066511" y="3387367"/>
                  <a:pt x="1060542" y="3379010"/>
                  <a:pt x="1053777" y="3369459"/>
                </a:cubicBezTo>
                <a:close/>
                <a:moveTo>
                  <a:pt x="3675484" y="3152177"/>
                </a:moveTo>
                <a:cubicBezTo>
                  <a:pt x="3672698" y="3158943"/>
                  <a:pt x="3670311" y="3164116"/>
                  <a:pt x="3667127" y="3170085"/>
                </a:cubicBezTo>
                <a:cubicBezTo>
                  <a:pt x="3675086" y="3173269"/>
                  <a:pt x="3681851" y="3176453"/>
                  <a:pt x="3689412" y="3179636"/>
                </a:cubicBezTo>
                <a:cubicBezTo>
                  <a:pt x="3692596" y="3173269"/>
                  <a:pt x="3694586" y="3168494"/>
                  <a:pt x="3697769" y="3161330"/>
                </a:cubicBezTo>
                <a:cubicBezTo>
                  <a:pt x="3689412" y="3157749"/>
                  <a:pt x="3683045" y="3155361"/>
                  <a:pt x="3675484" y="3152177"/>
                </a:cubicBezTo>
                <a:close/>
                <a:moveTo>
                  <a:pt x="784363" y="3125913"/>
                </a:moveTo>
                <a:cubicBezTo>
                  <a:pt x="781180" y="3135066"/>
                  <a:pt x="777996" y="3139443"/>
                  <a:pt x="779190" y="3141831"/>
                </a:cubicBezTo>
                <a:cubicBezTo>
                  <a:pt x="792720" y="3173269"/>
                  <a:pt x="806649" y="3204707"/>
                  <a:pt x="820577" y="3236146"/>
                </a:cubicBezTo>
                <a:cubicBezTo>
                  <a:pt x="821771" y="3238931"/>
                  <a:pt x="826148" y="3240125"/>
                  <a:pt x="828934" y="3242115"/>
                </a:cubicBezTo>
                <a:cubicBezTo>
                  <a:pt x="829730" y="3238931"/>
                  <a:pt x="832515" y="3234951"/>
                  <a:pt x="831322" y="3232166"/>
                </a:cubicBezTo>
                <a:cubicBezTo>
                  <a:pt x="816995" y="3198738"/>
                  <a:pt x="801873" y="3165310"/>
                  <a:pt x="784363" y="3125913"/>
                </a:cubicBezTo>
                <a:close/>
                <a:moveTo>
                  <a:pt x="3741146" y="3119943"/>
                </a:moveTo>
                <a:cubicBezTo>
                  <a:pt x="3738361" y="3126311"/>
                  <a:pt x="3735973" y="3131484"/>
                  <a:pt x="3732789" y="3138647"/>
                </a:cubicBezTo>
                <a:cubicBezTo>
                  <a:pt x="3741544" y="3142229"/>
                  <a:pt x="3748309" y="3144617"/>
                  <a:pt x="3755871" y="3147800"/>
                </a:cubicBezTo>
                <a:cubicBezTo>
                  <a:pt x="3758258" y="3140637"/>
                  <a:pt x="3760646" y="3135066"/>
                  <a:pt x="3763034" y="3128300"/>
                </a:cubicBezTo>
                <a:cubicBezTo>
                  <a:pt x="3755075" y="3125117"/>
                  <a:pt x="3748707" y="3122729"/>
                  <a:pt x="3741146" y="3119943"/>
                </a:cubicBezTo>
                <a:close/>
                <a:moveTo>
                  <a:pt x="828536" y="3115964"/>
                </a:moveTo>
                <a:cubicBezTo>
                  <a:pt x="825352" y="3116760"/>
                  <a:pt x="822567" y="3117556"/>
                  <a:pt x="819781" y="3118352"/>
                </a:cubicBezTo>
                <a:cubicBezTo>
                  <a:pt x="825750" y="3150188"/>
                  <a:pt x="843260" y="3178044"/>
                  <a:pt x="855597" y="3207891"/>
                </a:cubicBezTo>
                <a:cubicBezTo>
                  <a:pt x="857984" y="3213860"/>
                  <a:pt x="863158" y="3218636"/>
                  <a:pt x="867137" y="3224207"/>
                </a:cubicBezTo>
                <a:cubicBezTo>
                  <a:pt x="869525" y="3223013"/>
                  <a:pt x="871515" y="3221421"/>
                  <a:pt x="873505" y="3219829"/>
                </a:cubicBezTo>
                <a:cubicBezTo>
                  <a:pt x="858780" y="3185207"/>
                  <a:pt x="843658" y="3150586"/>
                  <a:pt x="828536" y="3115964"/>
                </a:cubicBezTo>
                <a:close/>
                <a:moveTo>
                  <a:pt x="3607335" y="3108154"/>
                </a:moveTo>
                <a:cubicBezTo>
                  <a:pt x="3602460" y="3108005"/>
                  <a:pt x="3598481" y="3111786"/>
                  <a:pt x="3595894" y="3123923"/>
                </a:cubicBezTo>
                <a:cubicBezTo>
                  <a:pt x="3603057" y="3127107"/>
                  <a:pt x="3609424" y="3129892"/>
                  <a:pt x="3617383" y="3133076"/>
                </a:cubicBezTo>
                <a:cubicBezTo>
                  <a:pt x="3619771" y="3126709"/>
                  <a:pt x="3622159" y="3121535"/>
                  <a:pt x="3624148" y="3115964"/>
                </a:cubicBezTo>
                <a:cubicBezTo>
                  <a:pt x="3617980" y="3112383"/>
                  <a:pt x="3612210" y="3108304"/>
                  <a:pt x="3607335" y="3108154"/>
                </a:cubicBezTo>
                <a:close/>
                <a:moveTo>
                  <a:pt x="903351" y="3093679"/>
                </a:moveTo>
                <a:cubicBezTo>
                  <a:pt x="901361" y="3094474"/>
                  <a:pt x="899371" y="3095668"/>
                  <a:pt x="897382" y="3096464"/>
                </a:cubicBezTo>
                <a:cubicBezTo>
                  <a:pt x="927228" y="3157749"/>
                  <a:pt x="956676" y="3218636"/>
                  <a:pt x="986523" y="3279920"/>
                </a:cubicBezTo>
                <a:cubicBezTo>
                  <a:pt x="988513" y="3278726"/>
                  <a:pt x="990502" y="3277930"/>
                  <a:pt x="992492" y="3277135"/>
                </a:cubicBezTo>
                <a:cubicBezTo>
                  <a:pt x="962646" y="3215850"/>
                  <a:pt x="933197" y="3154963"/>
                  <a:pt x="903351" y="3093679"/>
                </a:cubicBezTo>
                <a:close/>
                <a:moveTo>
                  <a:pt x="3796461" y="3085322"/>
                </a:moveTo>
                <a:cubicBezTo>
                  <a:pt x="3794074" y="3093281"/>
                  <a:pt x="3792084" y="3099250"/>
                  <a:pt x="3790094" y="3106015"/>
                </a:cubicBezTo>
                <a:cubicBezTo>
                  <a:pt x="3798849" y="3108801"/>
                  <a:pt x="3804819" y="3110791"/>
                  <a:pt x="3812379" y="3113576"/>
                </a:cubicBezTo>
                <a:cubicBezTo>
                  <a:pt x="3814767" y="3106811"/>
                  <a:pt x="3816757" y="3100842"/>
                  <a:pt x="3819543" y="3093679"/>
                </a:cubicBezTo>
                <a:cubicBezTo>
                  <a:pt x="3811584" y="3090893"/>
                  <a:pt x="3805216" y="3088505"/>
                  <a:pt x="3796461" y="3085322"/>
                </a:cubicBezTo>
                <a:close/>
                <a:moveTo>
                  <a:pt x="975778" y="3063036"/>
                </a:moveTo>
                <a:cubicBezTo>
                  <a:pt x="973390" y="3064230"/>
                  <a:pt x="971401" y="3065026"/>
                  <a:pt x="969013" y="3066220"/>
                </a:cubicBezTo>
                <a:cubicBezTo>
                  <a:pt x="991696" y="3115566"/>
                  <a:pt x="1013982" y="3164514"/>
                  <a:pt x="1037063" y="3215054"/>
                </a:cubicBezTo>
                <a:cubicBezTo>
                  <a:pt x="1030298" y="3218636"/>
                  <a:pt x="1023532" y="3222217"/>
                  <a:pt x="1013584" y="3227788"/>
                </a:cubicBezTo>
                <a:cubicBezTo>
                  <a:pt x="989706" y="3176453"/>
                  <a:pt x="966227" y="3126311"/>
                  <a:pt x="942748" y="3076169"/>
                </a:cubicBezTo>
                <a:cubicBezTo>
                  <a:pt x="940758" y="3077363"/>
                  <a:pt x="938371" y="3078159"/>
                  <a:pt x="936381" y="3079352"/>
                </a:cubicBezTo>
                <a:cubicBezTo>
                  <a:pt x="958666" y="3142627"/>
                  <a:pt x="989706" y="3201524"/>
                  <a:pt x="1023134" y="3261216"/>
                </a:cubicBezTo>
                <a:cubicBezTo>
                  <a:pt x="1037461" y="3252461"/>
                  <a:pt x="1049797" y="3245298"/>
                  <a:pt x="1060940" y="3238533"/>
                </a:cubicBezTo>
                <a:cubicBezTo>
                  <a:pt x="1031889" y="3178442"/>
                  <a:pt x="1004033" y="3120739"/>
                  <a:pt x="975778" y="3063036"/>
                </a:cubicBezTo>
                <a:close/>
                <a:moveTo>
                  <a:pt x="734221" y="3062240"/>
                </a:moveTo>
                <a:cubicBezTo>
                  <a:pt x="726262" y="3064628"/>
                  <a:pt x="720293" y="3066618"/>
                  <a:pt x="711538" y="3069801"/>
                </a:cubicBezTo>
                <a:cubicBezTo>
                  <a:pt x="714722" y="3077363"/>
                  <a:pt x="716711" y="3083332"/>
                  <a:pt x="719497" y="3089699"/>
                </a:cubicBezTo>
                <a:cubicBezTo>
                  <a:pt x="727854" y="3086515"/>
                  <a:pt x="734221" y="3084128"/>
                  <a:pt x="742180" y="3081342"/>
                </a:cubicBezTo>
                <a:cubicBezTo>
                  <a:pt x="739395" y="3074179"/>
                  <a:pt x="737007" y="3068608"/>
                  <a:pt x="734221" y="3062240"/>
                </a:cubicBezTo>
                <a:close/>
                <a:moveTo>
                  <a:pt x="3673842" y="3042592"/>
                </a:moveTo>
                <a:cubicBezTo>
                  <a:pt x="3668918" y="3042841"/>
                  <a:pt x="3665336" y="3046920"/>
                  <a:pt x="3663943" y="3059057"/>
                </a:cubicBezTo>
                <a:cubicBezTo>
                  <a:pt x="3671107" y="3061842"/>
                  <a:pt x="3677474" y="3064230"/>
                  <a:pt x="3685831" y="3067414"/>
                </a:cubicBezTo>
                <a:cubicBezTo>
                  <a:pt x="3687821" y="3060649"/>
                  <a:pt x="3689810" y="3055077"/>
                  <a:pt x="3691800" y="3049108"/>
                </a:cubicBezTo>
                <a:cubicBezTo>
                  <a:pt x="3685035" y="3045925"/>
                  <a:pt x="3678767" y="3042343"/>
                  <a:pt x="3673842" y="3042592"/>
                </a:cubicBezTo>
                <a:close/>
                <a:moveTo>
                  <a:pt x="862760" y="3018466"/>
                </a:moveTo>
                <a:cubicBezTo>
                  <a:pt x="854005" y="3021649"/>
                  <a:pt x="847638" y="3024037"/>
                  <a:pt x="840077" y="3027221"/>
                </a:cubicBezTo>
                <a:cubicBezTo>
                  <a:pt x="842862" y="3033986"/>
                  <a:pt x="845250" y="3039159"/>
                  <a:pt x="847638" y="3045129"/>
                </a:cubicBezTo>
                <a:cubicBezTo>
                  <a:pt x="855597" y="3041945"/>
                  <a:pt x="861964" y="3039557"/>
                  <a:pt x="869525" y="3036374"/>
                </a:cubicBezTo>
                <a:cubicBezTo>
                  <a:pt x="867137" y="3030404"/>
                  <a:pt x="865545" y="3025629"/>
                  <a:pt x="862760" y="3018466"/>
                </a:cubicBezTo>
                <a:close/>
                <a:moveTo>
                  <a:pt x="755711" y="2994986"/>
                </a:moveTo>
                <a:cubicBezTo>
                  <a:pt x="747354" y="2997772"/>
                  <a:pt x="740589" y="2999762"/>
                  <a:pt x="732630" y="3002548"/>
                </a:cubicBezTo>
                <a:cubicBezTo>
                  <a:pt x="735415" y="3009711"/>
                  <a:pt x="737405" y="3015282"/>
                  <a:pt x="739793" y="3022047"/>
                </a:cubicBezTo>
                <a:cubicBezTo>
                  <a:pt x="748150" y="3019262"/>
                  <a:pt x="754915" y="3016874"/>
                  <a:pt x="761680" y="3014884"/>
                </a:cubicBezTo>
                <a:cubicBezTo>
                  <a:pt x="759690" y="3008119"/>
                  <a:pt x="758098" y="3002946"/>
                  <a:pt x="755711" y="2994986"/>
                </a:cubicBezTo>
                <a:close/>
                <a:moveTo>
                  <a:pt x="936182" y="2987376"/>
                </a:moveTo>
                <a:cubicBezTo>
                  <a:pt x="932800" y="2986331"/>
                  <a:pt x="927228" y="2989216"/>
                  <a:pt x="916085" y="2994986"/>
                </a:cubicBezTo>
                <a:cubicBezTo>
                  <a:pt x="918075" y="2999762"/>
                  <a:pt x="920065" y="3004935"/>
                  <a:pt x="922453" y="3010905"/>
                </a:cubicBezTo>
                <a:cubicBezTo>
                  <a:pt x="930412" y="3008119"/>
                  <a:pt x="936779" y="3005731"/>
                  <a:pt x="943146" y="3003344"/>
                </a:cubicBezTo>
                <a:cubicBezTo>
                  <a:pt x="940759" y="2993395"/>
                  <a:pt x="939565" y="2988421"/>
                  <a:pt x="936182" y="2987376"/>
                </a:cubicBezTo>
                <a:close/>
                <a:moveTo>
                  <a:pt x="695620" y="2958375"/>
                </a:moveTo>
                <a:cubicBezTo>
                  <a:pt x="687263" y="2961161"/>
                  <a:pt x="680498" y="2963150"/>
                  <a:pt x="672937" y="2965538"/>
                </a:cubicBezTo>
                <a:cubicBezTo>
                  <a:pt x="675324" y="2972701"/>
                  <a:pt x="676916" y="2978272"/>
                  <a:pt x="679304" y="2985834"/>
                </a:cubicBezTo>
                <a:cubicBezTo>
                  <a:pt x="688059" y="2983048"/>
                  <a:pt x="694824" y="2981058"/>
                  <a:pt x="702783" y="2978272"/>
                </a:cubicBezTo>
                <a:cubicBezTo>
                  <a:pt x="699997" y="2971109"/>
                  <a:pt x="698008" y="2965140"/>
                  <a:pt x="695620" y="2958375"/>
                </a:cubicBezTo>
                <a:close/>
                <a:moveTo>
                  <a:pt x="787149" y="2935294"/>
                </a:moveTo>
                <a:cubicBezTo>
                  <a:pt x="780384" y="2937283"/>
                  <a:pt x="773619" y="2938875"/>
                  <a:pt x="766058" y="2941263"/>
                </a:cubicBezTo>
                <a:cubicBezTo>
                  <a:pt x="768047" y="2948028"/>
                  <a:pt x="769639" y="2953202"/>
                  <a:pt x="771231" y="2960365"/>
                </a:cubicBezTo>
                <a:cubicBezTo>
                  <a:pt x="787547" y="2957181"/>
                  <a:pt x="801077" y="2955191"/>
                  <a:pt x="787149" y="2935294"/>
                </a:cubicBezTo>
                <a:close/>
                <a:moveTo>
                  <a:pt x="875096" y="2926141"/>
                </a:moveTo>
                <a:cubicBezTo>
                  <a:pt x="867137" y="2928528"/>
                  <a:pt x="860372" y="2930518"/>
                  <a:pt x="852811" y="2932508"/>
                </a:cubicBezTo>
                <a:cubicBezTo>
                  <a:pt x="854005" y="2938477"/>
                  <a:pt x="855199" y="2943253"/>
                  <a:pt x="856791" y="2950814"/>
                </a:cubicBezTo>
                <a:cubicBezTo>
                  <a:pt x="865545" y="2948426"/>
                  <a:pt x="872311" y="2946436"/>
                  <a:pt x="880270" y="2944447"/>
                </a:cubicBezTo>
                <a:cubicBezTo>
                  <a:pt x="878678" y="2937682"/>
                  <a:pt x="877086" y="2932508"/>
                  <a:pt x="875096" y="2926141"/>
                </a:cubicBezTo>
                <a:close/>
                <a:moveTo>
                  <a:pt x="3823920" y="2903060"/>
                </a:moveTo>
                <a:cubicBezTo>
                  <a:pt x="3813175" y="2943253"/>
                  <a:pt x="3803227" y="2980660"/>
                  <a:pt x="3792084" y="3022047"/>
                </a:cubicBezTo>
                <a:cubicBezTo>
                  <a:pt x="3812379" y="3010905"/>
                  <a:pt x="3836655" y="2916192"/>
                  <a:pt x="3823920" y="2903060"/>
                </a:cubicBezTo>
                <a:close/>
                <a:moveTo>
                  <a:pt x="3792880" y="2894305"/>
                </a:moveTo>
                <a:cubicBezTo>
                  <a:pt x="3784921" y="2896692"/>
                  <a:pt x="3780145" y="2897090"/>
                  <a:pt x="3779748" y="2898682"/>
                </a:cubicBezTo>
                <a:cubicBezTo>
                  <a:pt x="3769799" y="2933304"/>
                  <a:pt x="3760646" y="2967528"/>
                  <a:pt x="3751493" y="3002150"/>
                </a:cubicBezTo>
                <a:cubicBezTo>
                  <a:pt x="3751095" y="3004537"/>
                  <a:pt x="3753881" y="3007721"/>
                  <a:pt x="3755075" y="3010507"/>
                </a:cubicBezTo>
                <a:cubicBezTo>
                  <a:pt x="3757462" y="3009711"/>
                  <a:pt x="3759850" y="3008517"/>
                  <a:pt x="3762238" y="3007721"/>
                </a:cubicBezTo>
                <a:cubicBezTo>
                  <a:pt x="3772186" y="2971109"/>
                  <a:pt x="3782135" y="2934498"/>
                  <a:pt x="3792880" y="2894305"/>
                </a:cubicBezTo>
                <a:close/>
                <a:moveTo>
                  <a:pt x="3723238" y="2776909"/>
                </a:moveTo>
                <a:cubicBezTo>
                  <a:pt x="3708116" y="2842969"/>
                  <a:pt x="3692994" y="2909029"/>
                  <a:pt x="3677872" y="2975089"/>
                </a:cubicBezTo>
                <a:cubicBezTo>
                  <a:pt x="3679862" y="2975487"/>
                  <a:pt x="3682249" y="2976283"/>
                  <a:pt x="3684239" y="2976681"/>
                </a:cubicBezTo>
                <a:cubicBezTo>
                  <a:pt x="3699759" y="2910621"/>
                  <a:pt x="3714881" y="2844959"/>
                  <a:pt x="3730004" y="2778899"/>
                </a:cubicBezTo>
                <a:cubicBezTo>
                  <a:pt x="3727616" y="2778103"/>
                  <a:pt x="3725626" y="2777307"/>
                  <a:pt x="3723238" y="2776909"/>
                </a:cubicBezTo>
                <a:close/>
                <a:moveTo>
                  <a:pt x="3684239" y="2770144"/>
                </a:moveTo>
                <a:cubicBezTo>
                  <a:pt x="3669515" y="2834612"/>
                  <a:pt x="3654791" y="2899080"/>
                  <a:pt x="3639270" y="2966334"/>
                </a:cubicBezTo>
                <a:cubicBezTo>
                  <a:pt x="3657576" y="2940865"/>
                  <a:pt x="3691402" y="2788051"/>
                  <a:pt x="3684239" y="2770144"/>
                </a:cubicBezTo>
                <a:close/>
                <a:moveTo>
                  <a:pt x="3803227" y="2767358"/>
                </a:moveTo>
                <a:cubicBezTo>
                  <a:pt x="3796860" y="2804368"/>
                  <a:pt x="3790492" y="2841377"/>
                  <a:pt x="3785319" y="2872019"/>
                </a:cubicBezTo>
                <a:cubicBezTo>
                  <a:pt x="3804420" y="2875999"/>
                  <a:pt x="3819145" y="2879183"/>
                  <a:pt x="3833869" y="2882366"/>
                </a:cubicBezTo>
                <a:cubicBezTo>
                  <a:pt x="3833471" y="2883560"/>
                  <a:pt x="3833073" y="2884356"/>
                  <a:pt x="3832675" y="2885152"/>
                </a:cubicBezTo>
                <a:cubicBezTo>
                  <a:pt x="3845012" y="2885152"/>
                  <a:pt x="3856950" y="2885152"/>
                  <a:pt x="3872868" y="2885152"/>
                </a:cubicBezTo>
                <a:cubicBezTo>
                  <a:pt x="3859736" y="2936090"/>
                  <a:pt x="3847797" y="2983446"/>
                  <a:pt x="3835461" y="3030802"/>
                </a:cubicBezTo>
                <a:cubicBezTo>
                  <a:pt x="3852971" y="3036374"/>
                  <a:pt x="3869287" y="3041945"/>
                  <a:pt x="3886001" y="3047516"/>
                </a:cubicBezTo>
                <a:cubicBezTo>
                  <a:pt x="3881225" y="3062638"/>
                  <a:pt x="3877246" y="3076169"/>
                  <a:pt x="3872868" y="3090495"/>
                </a:cubicBezTo>
                <a:cubicBezTo>
                  <a:pt x="3886797" y="3095668"/>
                  <a:pt x="3898735" y="3100444"/>
                  <a:pt x="3913062" y="3106015"/>
                </a:cubicBezTo>
                <a:cubicBezTo>
                  <a:pt x="3894756" y="3152576"/>
                  <a:pt x="3877246" y="3197146"/>
                  <a:pt x="3859338" y="3242513"/>
                </a:cubicBezTo>
                <a:cubicBezTo>
                  <a:pt x="3844216" y="3236146"/>
                  <a:pt x="3832277" y="3231370"/>
                  <a:pt x="3819941" y="3226197"/>
                </a:cubicBezTo>
                <a:cubicBezTo>
                  <a:pt x="3812379" y="3242115"/>
                  <a:pt x="3805614" y="3256441"/>
                  <a:pt x="3798053" y="3271961"/>
                </a:cubicBezTo>
                <a:cubicBezTo>
                  <a:pt x="3706922" y="3228584"/>
                  <a:pt x="3617383" y="3186003"/>
                  <a:pt x="3526252" y="3142627"/>
                </a:cubicBezTo>
                <a:cubicBezTo>
                  <a:pt x="3520283" y="3154963"/>
                  <a:pt x="3515110" y="3165708"/>
                  <a:pt x="3509140" y="3178044"/>
                </a:cubicBezTo>
                <a:cubicBezTo>
                  <a:pt x="3533813" y="3191177"/>
                  <a:pt x="3557292" y="3203115"/>
                  <a:pt x="3582761" y="3216646"/>
                </a:cubicBezTo>
                <a:cubicBezTo>
                  <a:pt x="3554905" y="3264798"/>
                  <a:pt x="3527844" y="3310960"/>
                  <a:pt x="3501181" y="3357123"/>
                </a:cubicBezTo>
                <a:cubicBezTo>
                  <a:pt x="3503171" y="3358715"/>
                  <a:pt x="3505559" y="3359908"/>
                  <a:pt x="3507548" y="3361102"/>
                </a:cubicBezTo>
                <a:cubicBezTo>
                  <a:pt x="3538589" y="3319317"/>
                  <a:pt x="3562466" y="3272359"/>
                  <a:pt x="3588731" y="3225799"/>
                </a:cubicBezTo>
                <a:cubicBezTo>
                  <a:pt x="3615393" y="3239727"/>
                  <a:pt x="3641260" y="3252859"/>
                  <a:pt x="3668321" y="3267186"/>
                </a:cubicBezTo>
                <a:cubicBezTo>
                  <a:pt x="3642454" y="3312552"/>
                  <a:pt x="3617383" y="3355929"/>
                  <a:pt x="3592312" y="3399306"/>
                </a:cubicBezTo>
                <a:cubicBezTo>
                  <a:pt x="3593506" y="3400897"/>
                  <a:pt x="3595098" y="3402489"/>
                  <a:pt x="3596292" y="3404081"/>
                </a:cubicBezTo>
                <a:cubicBezTo>
                  <a:pt x="3600669" y="3400500"/>
                  <a:pt x="3606240" y="3397714"/>
                  <a:pt x="3609026" y="3392938"/>
                </a:cubicBezTo>
                <a:cubicBezTo>
                  <a:pt x="3631709" y="3355133"/>
                  <a:pt x="3653995" y="3317328"/>
                  <a:pt x="3677076" y="3278328"/>
                </a:cubicBezTo>
                <a:cubicBezTo>
                  <a:pt x="3702943" y="3291859"/>
                  <a:pt x="3727616" y="3304991"/>
                  <a:pt x="3754279" y="3318919"/>
                </a:cubicBezTo>
                <a:cubicBezTo>
                  <a:pt x="3730799" y="3358715"/>
                  <a:pt x="3709310" y="3395724"/>
                  <a:pt x="3687423" y="3432734"/>
                </a:cubicBezTo>
                <a:cubicBezTo>
                  <a:pt x="3683443" y="3439897"/>
                  <a:pt x="3675882" y="3447856"/>
                  <a:pt x="3693790" y="3451437"/>
                </a:cubicBezTo>
                <a:cubicBezTo>
                  <a:pt x="3716871" y="3412040"/>
                  <a:pt x="3739952" y="3372245"/>
                  <a:pt x="3764227" y="3330858"/>
                </a:cubicBezTo>
                <a:cubicBezTo>
                  <a:pt x="3788900" y="3343990"/>
                  <a:pt x="3813175" y="3356725"/>
                  <a:pt x="3839440" y="3370653"/>
                </a:cubicBezTo>
                <a:cubicBezTo>
                  <a:pt x="3814767" y="3413234"/>
                  <a:pt x="3791288" y="3453825"/>
                  <a:pt x="3767411" y="3495212"/>
                </a:cubicBezTo>
                <a:cubicBezTo>
                  <a:pt x="3770993" y="3497600"/>
                  <a:pt x="3774574" y="3500385"/>
                  <a:pt x="3780543" y="3504763"/>
                </a:cubicBezTo>
                <a:cubicBezTo>
                  <a:pt x="3804819" y="3463376"/>
                  <a:pt x="3827900" y="3423979"/>
                  <a:pt x="3851379" y="3384183"/>
                </a:cubicBezTo>
                <a:cubicBezTo>
                  <a:pt x="3875654" y="3397316"/>
                  <a:pt x="3899133" y="3409652"/>
                  <a:pt x="3924602" y="3423183"/>
                </a:cubicBezTo>
                <a:cubicBezTo>
                  <a:pt x="3899531" y="3466958"/>
                  <a:pt x="3874858" y="3509140"/>
                  <a:pt x="3849787" y="3552517"/>
                </a:cubicBezTo>
                <a:cubicBezTo>
                  <a:pt x="3854563" y="3555701"/>
                  <a:pt x="3858940" y="3558487"/>
                  <a:pt x="3864909" y="3562466"/>
                </a:cubicBezTo>
                <a:cubicBezTo>
                  <a:pt x="3889582" y="3520681"/>
                  <a:pt x="3913459" y="3480488"/>
                  <a:pt x="3937734" y="3438305"/>
                </a:cubicBezTo>
                <a:cubicBezTo>
                  <a:pt x="3956438" y="3448254"/>
                  <a:pt x="3974346" y="3457407"/>
                  <a:pt x="3992254" y="3466560"/>
                </a:cubicBezTo>
                <a:cubicBezTo>
                  <a:pt x="4111640" y="3201524"/>
                  <a:pt x="4029661" y="2884754"/>
                  <a:pt x="3803227" y="2767358"/>
                </a:cubicBezTo>
                <a:close/>
                <a:moveTo>
                  <a:pt x="3645638" y="2764970"/>
                </a:moveTo>
                <a:cubicBezTo>
                  <a:pt x="3631311" y="2827847"/>
                  <a:pt x="3616985" y="2889927"/>
                  <a:pt x="3602659" y="2952406"/>
                </a:cubicBezTo>
                <a:cubicBezTo>
                  <a:pt x="3622954" y="2914998"/>
                  <a:pt x="3651209" y="2783674"/>
                  <a:pt x="3645638" y="2764970"/>
                </a:cubicBezTo>
                <a:close/>
                <a:moveTo>
                  <a:pt x="805057" y="2683390"/>
                </a:moveTo>
                <a:cubicBezTo>
                  <a:pt x="802669" y="2683788"/>
                  <a:pt x="800281" y="2683788"/>
                  <a:pt x="798292" y="2684186"/>
                </a:cubicBezTo>
                <a:cubicBezTo>
                  <a:pt x="809036" y="2751042"/>
                  <a:pt x="820179" y="2818296"/>
                  <a:pt x="830924" y="2885152"/>
                </a:cubicBezTo>
                <a:cubicBezTo>
                  <a:pt x="832913" y="2884754"/>
                  <a:pt x="835301" y="2884356"/>
                  <a:pt x="837291" y="2883958"/>
                </a:cubicBezTo>
                <a:cubicBezTo>
                  <a:pt x="826546" y="2817102"/>
                  <a:pt x="815802" y="2750246"/>
                  <a:pt x="805057" y="2683390"/>
                </a:cubicBezTo>
                <a:close/>
                <a:moveTo>
                  <a:pt x="844454" y="2679808"/>
                </a:moveTo>
                <a:cubicBezTo>
                  <a:pt x="845250" y="2746665"/>
                  <a:pt x="855199" y="2811929"/>
                  <a:pt x="875892" y="2875203"/>
                </a:cubicBezTo>
                <a:cubicBezTo>
                  <a:pt x="865545" y="2810337"/>
                  <a:pt x="854801" y="2745073"/>
                  <a:pt x="844454" y="2679808"/>
                </a:cubicBezTo>
                <a:close/>
                <a:moveTo>
                  <a:pt x="883055" y="2676227"/>
                </a:moveTo>
                <a:cubicBezTo>
                  <a:pt x="877086" y="2709655"/>
                  <a:pt x="901361" y="2850132"/>
                  <a:pt x="913698" y="2866448"/>
                </a:cubicBezTo>
                <a:cubicBezTo>
                  <a:pt x="903351" y="2802776"/>
                  <a:pt x="893402" y="2739501"/>
                  <a:pt x="883055" y="2676227"/>
                </a:cubicBezTo>
                <a:close/>
                <a:moveTo>
                  <a:pt x="3626138" y="2225745"/>
                </a:moveTo>
                <a:cubicBezTo>
                  <a:pt x="3636485" y="2289418"/>
                  <a:pt x="3646434" y="2352692"/>
                  <a:pt x="3656780" y="2415966"/>
                </a:cubicBezTo>
                <a:cubicBezTo>
                  <a:pt x="3662750" y="2383334"/>
                  <a:pt x="3638475" y="2242061"/>
                  <a:pt x="3626138" y="2225745"/>
                </a:cubicBezTo>
                <a:close/>
                <a:moveTo>
                  <a:pt x="3671107" y="2215797"/>
                </a:moveTo>
                <a:cubicBezTo>
                  <a:pt x="3668719" y="2216194"/>
                  <a:pt x="3666331" y="2216593"/>
                  <a:pt x="3663943" y="2216990"/>
                </a:cubicBezTo>
                <a:cubicBezTo>
                  <a:pt x="3674290" y="2282255"/>
                  <a:pt x="3685035" y="2347121"/>
                  <a:pt x="3695382" y="2412385"/>
                </a:cubicBezTo>
                <a:cubicBezTo>
                  <a:pt x="3697769" y="2411987"/>
                  <a:pt x="3700157" y="2411589"/>
                  <a:pt x="3702545" y="2411191"/>
                </a:cubicBezTo>
                <a:cubicBezTo>
                  <a:pt x="3692198" y="2345927"/>
                  <a:pt x="3681453" y="2281061"/>
                  <a:pt x="3671107" y="2215797"/>
                </a:cubicBezTo>
                <a:close/>
                <a:moveTo>
                  <a:pt x="3709310" y="2207838"/>
                </a:moveTo>
                <a:cubicBezTo>
                  <a:pt x="3706922" y="2208235"/>
                  <a:pt x="3704932" y="2208235"/>
                  <a:pt x="3702545" y="2208634"/>
                </a:cubicBezTo>
                <a:cubicBezTo>
                  <a:pt x="3713290" y="2275489"/>
                  <a:pt x="3724034" y="2342345"/>
                  <a:pt x="3734779" y="2409201"/>
                </a:cubicBezTo>
                <a:cubicBezTo>
                  <a:pt x="3737167" y="2408803"/>
                  <a:pt x="3739554" y="2408405"/>
                  <a:pt x="3741544" y="2408007"/>
                </a:cubicBezTo>
                <a:cubicBezTo>
                  <a:pt x="3730799" y="2341151"/>
                  <a:pt x="3720055" y="2274693"/>
                  <a:pt x="3709310" y="2207838"/>
                </a:cubicBezTo>
                <a:close/>
                <a:moveTo>
                  <a:pt x="3682647" y="2141380"/>
                </a:moveTo>
                <a:cubicBezTo>
                  <a:pt x="3673892" y="2144165"/>
                  <a:pt x="3667127" y="2146155"/>
                  <a:pt x="3657576" y="2148941"/>
                </a:cubicBezTo>
                <a:cubicBezTo>
                  <a:pt x="3662352" y="2155706"/>
                  <a:pt x="3664739" y="2162869"/>
                  <a:pt x="3669117" y="2164063"/>
                </a:cubicBezTo>
                <a:cubicBezTo>
                  <a:pt x="3674290" y="2165655"/>
                  <a:pt x="3680657" y="2161675"/>
                  <a:pt x="3687821" y="2159685"/>
                </a:cubicBezTo>
                <a:cubicBezTo>
                  <a:pt x="3686229" y="2153318"/>
                  <a:pt x="3684637" y="2148543"/>
                  <a:pt x="3682647" y="2141380"/>
                </a:cubicBezTo>
                <a:close/>
                <a:moveTo>
                  <a:pt x="930412" y="2138594"/>
                </a:moveTo>
                <a:cubicBezTo>
                  <a:pt x="916085" y="2201072"/>
                  <a:pt x="901759" y="2263551"/>
                  <a:pt x="887433" y="2326029"/>
                </a:cubicBezTo>
                <a:cubicBezTo>
                  <a:pt x="889821" y="2326029"/>
                  <a:pt x="891810" y="2326427"/>
                  <a:pt x="894198" y="2326825"/>
                </a:cubicBezTo>
                <a:cubicBezTo>
                  <a:pt x="908524" y="2264745"/>
                  <a:pt x="922851" y="2202266"/>
                  <a:pt x="936779" y="2140186"/>
                </a:cubicBezTo>
                <a:cubicBezTo>
                  <a:pt x="934789" y="2139390"/>
                  <a:pt x="932401" y="2138992"/>
                  <a:pt x="930412" y="2138594"/>
                </a:cubicBezTo>
                <a:close/>
                <a:moveTo>
                  <a:pt x="3768207" y="2131033"/>
                </a:moveTo>
                <a:cubicBezTo>
                  <a:pt x="3759850" y="2133819"/>
                  <a:pt x="3753085" y="2135808"/>
                  <a:pt x="3744728" y="2138594"/>
                </a:cubicBezTo>
                <a:cubicBezTo>
                  <a:pt x="3747116" y="2145359"/>
                  <a:pt x="3749105" y="2151328"/>
                  <a:pt x="3751493" y="2157696"/>
                </a:cubicBezTo>
                <a:cubicBezTo>
                  <a:pt x="3760248" y="2154910"/>
                  <a:pt x="3766615" y="2152920"/>
                  <a:pt x="3773778" y="2150532"/>
                </a:cubicBezTo>
                <a:cubicBezTo>
                  <a:pt x="3771789" y="2143767"/>
                  <a:pt x="3770595" y="2138992"/>
                  <a:pt x="3768207" y="2131033"/>
                </a:cubicBezTo>
                <a:close/>
                <a:moveTo>
                  <a:pt x="899769" y="2128645"/>
                </a:moveTo>
                <a:cubicBezTo>
                  <a:pt x="875494" y="2191124"/>
                  <a:pt x="859974" y="2255194"/>
                  <a:pt x="855597" y="2322050"/>
                </a:cubicBezTo>
                <a:cubicBezTo>
                  <a:pt x="870321" y="2257979"/>
                  <a:pt x="885045" y="2193511"/>
                  <a:pt x="899769" y="2128645"/>
                </a:cubicBezTo>
                <a:close/>
                <a:moveTo>
                  <a:pt x="855199" y="2115911"/>
                </a:moveTo>
                <a:cubicBezTo>
                  <a:pt x="840077" y="2181971"/>
                  <a:pt x="824954" y="2247633"/>
                  <a:pt x="809832" y="2313693"/>
                </a:cubicBezTo>
                <a:cubicBezTo>
                  <a:pt x="812220" y="2314091"/>
                  <a:pt x="814210" y="2314489"/>
                  <a:pt x="816199" y="2315285"/>
                </a:cubicBezTo>
                <a:cubicBezTo>
                  <a:pt x="831322" y="2249623"/>
                  <a:pt x="846444" y="2183563"/>
                  <a:pt x="861566" y="2117502"/>
                </a:cubicBezTo>
                <a:cubicBezTo>
                  <a:pt x="859576" y="2117105"/>
                  <a:pt x="857188" y="2116309"/>
                  <a:pt x="855199" y="2115911"/>
                </a:cubicBezTo>
                <a:close/>
                <a:moveTo>
                  <a:pt x="3860532" y="2106758"/>
                </a:moveTo>
                <a:cubicBezTo>
                  <a:pt x="3852971" y="2108747"/>
                  <a:pt x="3846205" y="2110737"/>
                  <a:pt x="3837451" y="2113125"/>
                </a:cubicBezTo>
                <a:cubicBezTo>
                  <a:pt x="3839838" y="2121084"/>
                  <a:pt x="3841430" y="2126257"/>
                  <a:pt x="3843818" y="2133420"/>
                </a:cubicBezTo>
                <a:cubicBezTo>
                  <a:pt x="3852175" y="2131033"/>
                  <a:pt x="3858940" y="2129043"/>
                  <a:pt x="3867297" y="2126655"/>
                </a:cubicBezTo>
                <a:cubicBezTo>
                  <a:pt x="3864511" y="2119094"/>
                  <a:pt x="3862919" y="2113523"/>
                  <a:pt x="3860532" y="2106758"/>
                </a:cubicBezTo>
                <a:close/>
                <a:moveTo>
                  <a:pt x="3617383" y="2080891"/>
                </a:moveTo>
                <a:cubicBezTo>
                  <a:pt x="3609822" y="2084075"/>
                  <a:pt x="3603455" y="2086462"/>
                  <a:pt x="3591516" y="2090840"/>
                </a:cubicBezTo>
                <a:cubicBezTo>
                  <a:pt x="3598679" y="2096809"/>
                  <a:pt x="3602659" y="2102778"/>
                  <a:pt x="3607832" y="2103574"/>
                </a:cubicBezTo>
                <a:cubicBezTo>
                  <a:pt x="3612210" y="2104370"/>
                  <a:pt x="3618179" y="2099993"/>
                  <a:pt x="3624148" y="2097605"/>
                </a:cubicBezTo>
                <a:cubicBezTo>
                  <a:pt x="3621761" y="2091238"/>
                  <a:pt x="3619771" y="2086462"/>
                  <a:pt x="3617383" y="2080891"/>
                </a:cubicBezTo>
                <a:close/>
                <a:moveTo>
                  <a:pt x="778394" y="2080493"/>
                </a:moveTo>
                <a:cubicBezTo>
                  <a:pt x="767649" y="2121482"/>
                  <a:pt x="757700" y="2158094"/>
                  <a:pt x="747354" y="2197491"/>
                </a:cubicBezTo>
                <a:cubicBezTo>
                  <a:pt x="759292" y="2192317"/>
                  <a:pt x="788343" y="2110339"/>
                  <a:pt x="787945" y="2091635"/>
                </a:cubicBezTo>
                <a:cubicBezTo>
                  <a:pt x="787945" y="2089248"/>
                  <a:pt x="783567" y="2086462"/>
                  <a:pt x="778394" y="2080493"/>
                </a:cubicBezTo>
                <a:close/>
                <a:moveTo>
                  <a:pt x="737405" y="2071340"/>
                </a:moveTo>
                <a:cubicBezTo>
                  <a:pt x="724273" y="2104768"/>
                  <a:pt x="716314" y="2140186"/>
                  <a:pt x="707559" y="2175205"/>
                </a:cubicBezTo>
                <a:cubicBezTo>
                  <a:pt x="706763" y="2178787"/>
                  <a:pt x="709946" y="2183563"/>
                  <a:pt x="711140" y="2187940"/>
                </a:cubicBezTo>
                <a:cubicBezTo>
                  <a:pt x="712732" y="2187542"/>
                  <a:pt x="714722" y="2187542"/>
                  <a:pt x="716314" y="2187144"/>
                </a:cubicBezTo>
                <a:cubicBezTo>
                  <a:pt x="726660" y="2149339"/>
                  <a:pt x="736609" y="2111931"/>
                  <a:pt x="746956" y="2074126"/>
                </a:cubicBezTo>
                <a:cubicBezTo>
                  <a:pt x="743772" y="2072932"/>
                  <a:pt x="740589" y="2072136"/>
                  <a:pt x="737405" y="2071340"/>
                </a:cubicBezTo>
                <a:close/>
                <a:moveTo>
                  <a:pt x="3800441" y="2070146"/>
                </a:moveTo>
                <a:cubicBezTo>
                  <a:pt x="3791686" y="2072932"/>
                  <a:pt x="3784921" y="2074921"/>
                  <a:pt x="3776962" y="2077309"/>
                </a:cubicBezTo>
                <a:cubicBezTo>
                  <a:pt x="3779748" y="2084870"/>
                  <a:pt x="3781737" y="2090442"/>
                  <a:pt x="3784125" y="2097207"/>
                </a:cubicBezTo>
                <a:cubicBezTo>
                  <a:pt x="3792084" y="2094421"/>
                  <a:pt x="3798849" y="2092034"/>
                  <a:pt x="3806410" y="2089646"/>
                </a:cubicBezTo>
                <a:cubicBezTo>
                  <a:pt x="3804420" y="2083279"/>
                  <a:pt x="3802829" y="2077707"/>
                  <a:pt x="3800441" y="2070146"/>
                </a:cubicBezTo>
                <a:close/>
                <a:moveTo>
                  <a:pt x="3692994" y="2047065"/>
                </a:moveTo>
                <a:cubicBezTo>
                  <a:pt x="3685035" y="2050249"/>
                  <a:pt x="3678668" y="2052636"/>
                  <a:pt x="3671107" y="2055422"/>
                </a:cubicBezTo>
                <a:cubicBezTo>
                  <a:pt x="3673096" y="2061789"/>
                  <a:pt x="3675086" y="2066962"/>
                  <a:pt x="3677474" y="2073728"/>
                </a:cubicBezTo>
                <a:cubicBezTo>
                  <a:pt x="3685035" y="2070942"/>
                  <a:pt x="3691402" y="2068952"/>
                  <a:pt x="3700555" y="2065769"/>
                </a:cubicBezTo>
                <a:cubicBezTo>
                  <a:pt x="3697372" y="2058208"/>
                  <a:pt x="3695382" y="2053034"/>
                  <a:pt x="3692994" y="2047065"/>
                </a:cubicBezTo>
                <a:close/>
                <a:moveTo>
                  <a:pt x="854005" y="2025178"/>
                </a:moveTo>
                <a:cubicBezTo>
                  <a:pt x="851617" y="2031943"/>
                  <a:pt x="850025" y="2037116"/>
                  <a:pt x="847638" y="2043881"/>
                </a:cubicBezTo>
                <a:cubicBezTo>
                  <a:pt x="855597" y="2046667"/>
                  <a:pt x="862760" y="2048657"/>
                  <a:pt x="870321" y="2051442"/>
                </a:cubicBezTo>
                <a:cubicBezTo>
                  <a:pt x="872709" y="2044279"/>
                  <a:pt x="874300" y="2039504"/>
                  <a:pt x="876688" y="2033137"/>
                </a:cubicBezTo>
                <a:cubicBezTo>
                  <a:pt x="867933" y="2029953"/>
                  <a:pt x="861566" y="2027963"/>
                  <a:pt x="854005" y="2025178"/>
                </a:cubicBezTo>
                <a:close/>
                <a:moveTo>
                  <a:pt x="3819941" y="2002494"/>
                </a:moveTo>
                <a:cubicBezTo>
                  <a:pt x="3812379" y="2005280"/>
                  <a:pt x="3806012" y="2007668"/>
                  <a:pt x="3797655" y="2010851"/>
                </a:cubicBezTo>
                <a:cubicBezTo>
                  <a:pt x="3800839" y="2018412"/>
                  <a:pt x="3803227" y="2023984"/>
                  <a:pt x="3806410" y="2030749"/>
                </a:cubicBezTo>
                <a:cubicBezTo>
                  <a:pt x="3814369" y="2027565"/>
                  <a:pt x="3820737" y="2025178"/>
                  <a:pt x="3828298" y="2021994"/>
                </a:cubicBezTo>
                <a:cubicBezTo>
                  <a:pt x="3825114" y="2014433"/>
                  <a:pt x="3822726" y="2008862"/>
                  <a:pt x="3819941" y="2002494"/>
                </a:cubicBezTo>
                <a:close/>
                <a:moveTo>
                  <a:pt x="727058" y="1979015"/>
                </a:moveTo>
                <a:cubicBezTo>
                  <a:pt x="724670" y="1986576"/>
                  <a:pt x="722681" y="1992545"/>
                  <a:pt x="720691" y="1999311"/>
                </a:cubicBezTo>
                <a:cubicBezTo>
                  <a:pt x="729048" y="2002096"/>
                  <a:pt x="735415" y="2004086"/>
                  <a:pt x="742976" y="2006474"/>
                </a:cubicBezTo>
                <a:cubicBezTo>
                  <a:pt x="745762" y="1999311"/>
                  <a:pt x="747752" y="1993739"/>
                  <a:pt x="750537" y="1986576"/>
                </a:cubicBezTo>
                <a:cubicBezTo>
                  <a:pt x="741384" y="1983791"/>
                  <a:pt x="734619" y="1981403"/>
                  <a:pt x="727058" y="1979015"/>
                </a:cubicBezTo>
                <a:close/>
                <a:moveTo>
                  <a:pt x="922851" y="1959118"/>
                </a:moveTo>
                <a:cubicBezTo>
                  <a:pt x="920463" y="1965087"/>
                  <a:pt x="918075" y="1970260"/>
                  <a:pt x="916085" y="1975036"/>
                </a:cubicBezTo>
                <a:cubicBezTo>
                  <a:pt x="936779" y="1988566"/>
                  <a:pt x="936779" y="1988566"/>
                  <a:pt x="943146" y="1968270"/>
                </a:cubicBezTo>
                <a:cubicBezTo>
                  <a:pt x="937177" y="1965485"/>
                  <a:pt x="930810" y="1962699"/>
                  <a:pt x="922851" y="1959118"/>
                </a:cubicBezTo>
                <a:close/>
                <a:moveTo>
                  <a:pt x="784363" y="1944393"/>
                </a:moveTo>
                <a:cubicBezTo>
                  <a:pt x="781578" y="1951954"/>
                  <a:pt x="779190" y="1957128"/>
                  <a:pt x="776802" y="1963893"/>
                </a:cubicBezTo>
                <a:cubicBezTo>
                  <a:pt x="784363" y="1966679"/>
                  <a:pt x="791526" y="1969464"/>
                  <a:pt x="799087" y="1972648"/>
                </a:cubicBezTo>
                <a:cubicBezTo>
                  <a:pt x="801873" y="1965485"/>
                  <a:pt x="803863" y="1959913"/>
                  <a:pt x="806649" y="1953546"/>
                </a:cubicBezTo>
                <a:cubicBezTo>
                  <a:pt x="798690" y="1950363"/>
                  <a:pt x="791924" y="1947577"/>
                  <a:pt x="784363" y="1944393"/>
                </a:cubicBezTo>
                <a:close/>
                <a:moveTo>
                  <a:pt x="850423" y="1912159"/>
                </a:moveTo>
                <a:cubicBezTo>
                  <a:pt x="847240" y="1918924"/>
                  <a:pt x="845250" y="1923700"/>
                  <a:pt x="842066" y="1930863"/>
                </a:cubicBezTo>
                <a:cubicBezTo>
                  <a:pt x="850821" y="1934444"/>
                  <a:pt x="857586" y="1936832"/>
                  <a:pt x="865148" y="1939618"/>
                </a:cubicBezTo>
                <a:cubicBezTo>
                  <a:pt x="867933" y="1932455"/>
                  <a:pt x="869923" y="1927679"/>
                  <a:pt x="872311" y="1921710"/>
                </a:cubicBezTo>
                <a:cubicBezTo>
                  <a:pt x="864750" y="1918526"/>
                  <a:pt x="857984" y="1915343"/>
                  <a:pt x="850423" y="1912159"/>
                </a:cubicBezTo>
                <a:close/>
                <a:moveTo>
                  <a:pt x="3665933" y="1871568"/>
                </a:moveTo>
                <a:cubicBezTo>
                  <a:pt x="3681453" y="1906986"/>
                  <a:pt x="3696576" y="1941608"/>
                  <a:pt x="3711698" y="1976229"/>
                </a:cubicBezTo>
                <a:cubicBezTo>
                  <a:pt x="3714086" y="1976229"/>
                  <a:pt x="3716075" y="1975832"/>
                  <a:pt x="3718463" y="1975434"/>
                </a:cubicBezTo>
                <a:cubicBezTo>
                  <a:pt x="3718065" y="1970260"/>
                  <a:pt x="3718861" y="1964689"/>
                  <a:pt x="3717269" y="1959913"/>
                </a:cubicBezTo>
                <a:cubicBezTo>
                  <a:pt x="3689412" y="1886690"/>
                  <a:pt x="3680657" y="1871170"/>
                  <a:pt x="3665933" y="1871568"/>
                </a:cubicBezTo>
                <a:close/>
                <a:moveTo>
                  <a:pt x="3709708" y="1850875"/>
                </a:moveTo>
                <a:cubicBezTo>
                  <a:pt x="3708912" y="1853660"/>
                  <a:pt x="3707320" y="1857242"/>
                  <a:pt x="3708514" y="1859630"/>
                </a:cubicBezTo>
                <a:cubicBezTo>
                  <a:pt x="3723238" y="1893455"/>
                  <a:pt x="3738361" y="1926883"/>
                  <a:pt x="3754676" y="1963495"/>
                </a:cubicBezTo>
                <a:cubicBezTo>
                  <a:pt x="3758656" y="1958322"/>
                  <a:pt x="3762238" y="1955934"/>
                  <a:pt x="3761840" y="1954740"/>
                </a:cubicBezTo>
                <a:cubicBezTo>
                  <a:pt x="3747513" y="1920516"/>
                  <a:pt x="3733187" y="1886690"/>
                  <a:pt x="3718065" y="1852864"/>
                </a:cubicBezTo>
                <a:cubicBezTo>
                  <a:pt x="3717269" y="1851273"/>
                  <a:pt x="3712494" y="1851671"/>
                  <a:pt x="3709708" y="1850875"/>
                </a:cubicBezTo>
                <a:close/>
                <a:moveTo>
                  <a:pt x="3516701" y="1831375"/>
                </a:moveTo>
                <a:cubicBezTo>
                  <a:pt x="3502375" y="1839732"/>
                  <a:pt x="3490038" y="1846895"/>
                  <a:pt x="3478896" y="1853660"/>
                </a:cubicBezTo>
                <a:cubicBezTo>
                  <a:pt x="3507946" y="1912955"/>
                  <a:pt x="3535803" y="1971056"/>
                  <a:pt x="3564058" y="2028759"/>
                </a:cubicBezTo>
                <a:cubicBezTo>
                  <a:pt x="3566445" y="2027565"/>
                  <a:pt x="3568435" y="2026769"/>
                  <a:pt x="3570823" y="2025576"/>
                </a:cubicBezTo>
                <a:cubicBezTo>
                  <a:pt x="3548140" y="1976229"/>
                  <a:pt x="3525456" y="1926883"/>
                  <a:pt x="3502375" y="1877139"/>
                </a:cubicBezTo>
                <a:cubicBezTo>
                  <a:pt x="3510334" y="1872762"/>
                  <a:pt x="3517099" y="1869578"/>
                  <a:pt x="3525854" y="1864803"/>
                </a:cubicBezTo>
                <a:cubicBezTo>
                  <a:pt x="3550129" y="1916537"/>
                  <a:pt x="3573608" y="1966281"/>
                  <a:pt x="3597088" y="2016025"/>
                </a:cubicBezTo>
                <a:cubicBezTo>
                  <a:pt x="3599475" y="2014831"/>
                  <a:pt x="3601465" y="2014035"/>
                  <a:pt x="3603455" y="2012841"/>
                </a:cubicBezTo>
                <a:cubicBezTo>
                  <a:pt x="3581170" y="1949965"/>
                  <a:pt x="3550527" y="1890670"/>
                  <a:pt x="3516701" y="1831375"/>
                </a:cubicBezTo>
                <a:close/>
                <a:moveTo>
                  <a:pt x="3553711" y="1812671"/>
                </a:moveTo>
                <a:cubicBezTo>
                  <a:pt x="3551721" y="1813865"/>
                  <a:pt x="3549731" y="1814661"/>
                  <a:pt x="3547344" y="1815457"/>
                </a:cubicBezTo>
                <a:cubicBezTo>
                  <a:pt x="3577190" y="1876741"/>
                  <a:pt x="3606639" y="1938026"/>
                  <a:pt x="3636485" y="1999311"/>
                </a:cubicBezTo>
                <a:cubicBezTo>
                  <a:pt x="3638475" y="1998515"/>
                  <a:pt x="3640464" y="1997321"/>
                  <a:pt x="3642454" y="1996525"/>
                </a:cubicBezTo>
                <a:cubicBezTo>
                  <a:pt x="3613006" y="1935240"/>
                  <a:pt x="3583159" y="1873956"/>
                  <a:pt x="3553711" y="1812671"/>
                </a:cubicBezTo>
                <a:close/>
                <a:moveTo>
                  <a:pt x="3500783" y="1671000"/>
                </a:moveTo>
                <a:cubicBezTo>
                  <a:pt x="3488845" y="1679357"/>
                  <a:pt x="3478498" y="1686918"/>
                  <a:pt x="3466559" y="1695275"/>
                </a:cubicBezTo>
                <a:cubicBezTo>
                  <a:pt x="3474120" y="1705622"/>
                  <a:pt x="3480090" y="1713979"/>
                  <a:pt x="3486457" y="1722734"/>
                </a:cubicBezTo>
                <a:cubicBezTo>
                  <a:pt x="3498793" y="1714377"/>
                  <a:pt x="3509538" y="1707214"/>
                  <a:pt x="3520681" y="1699255"/>
                </a:cubicBezTo>
                <a:cubicBezTo>
                  <a:pt x="3513518" y="1688908"/>
                  <a:pt x="3507548" y="1680551"/>
                  <a:pt x="3500783" y="1671000"/>
                </a:cubicBezTo>
                <a:close/>
                <a:moveTo>
                  <a:pt x="3596690" y="1625236"/>
                </a:moveTo>
                <a:cubicBezTo>
                  <a:pt x="3584353" y="1633991"/>
                  <a:pt x="3574006" y="1641154"/>
                  <a:pt x="3562864" y="1649511"/>
                </a:cubicBezTo>
                <a:cubicBezTo>
                  <a:pt x="3570027" y="1659858"/>
                  <a:pt x="3576394" y="1669011"/>
                  <a:pt x="3583159" y="1678959"/>
                </a:cubicBezTo>
                <a:cubicBezTo>
                  <a:pt x="3595098" y="1671000"/>
                  <a:pt x="3605843" y="1663837"/>
                  <a:pt x="3617781" y="1655878"/>
                </a:cubicBezTo>
                <a:cubicBezTo>
                  <a:pt x="3610220" y="1645133"/>
                  <a:pt x="3603853" y="1635583"/>
                  <a:pt x="3596690" y="1625236"/>
                </a:cubicBezTo>
                <a:close/>
                <a:moveTo>
                  <a:pt x="3271165" y="1567135"/>
                </a:moveTo>
                <a:cubicBezTo>
                  <a:pt x="3268777" y="1569125"/>
                  <a:pt x="3266390" y="1571512"/>
                  <a:pt x="3264400" y="1573502"/>
                </a:cubicBezTo>
                <a:cubicBezTo>
                  <a:pt x="3277134" y="1586634"/>
                  <a:pt x="3289869" y="1599767"/>
                  <a:pt x="3302603" y="1612899"/>
                </a:cubicBezTo>
                <a:cubicBezTo>
                  <a:pt x="3304991" y="1610910"/>
                  <a:pt x="3306981" y="1608920"/>
                  <a:pt x="3308970" y="1606930"/>
                </a:cubicBezTo>
                <a:cubicBezTo>
                  <a:pt x="3296236" y="1593798"/>
                  <a:pt x="3283899" y="1580267"/>
                  <a:pt x="3271165" y="1567135"/>
                </a:cubicBezTo>
                <a:close/>
                <a:moveTo>
                  <a:pt x="3471335" y="1554002"/>
                </a:moveTo>
                <a:cubicBezTo>
                  <a:pt x="3459794" y="1563951"/>
                  <a:pt x="3449845" y="1571910"/>
                  <a:pt x="3439101" y="1581063"/>
                </a:cubicBezTo>
                <a:cubicBezTo>
                  <a:pt x="3446662" y="1590216"/>
                  <a:pt x="3453029" y="1598175"/>
                  <a:pt x="3460988" y="1608124"/>
                </a:cubicBezTo>
                <a:cubicBezTo>
                  <a:pt x="3472927" y="1598573"/>
                  <a:pt x="3482875" y="1590216"/>
                  <a:pt x="3493620" y="1581461"/>
                </a:cubicBezTo>
                <a:cubicBezTo>
                  <a:pt x="3485661" y="1571512"/>
                  <a:pt x="3478896" y="1563155"/>
                  <a:pt x="3471335" y="1554002"/>
                </a:cubicBezTo>
                <a:close/>
                <a:moveTo>
                  <a:pt x="674926" y="1529329"/>
                </a:moveTo>
                <a:cubicBezTo>
                  <a:pt x="650253" y="1571114"/>
                  <a:pt x="625978" y="1611706"/>
                  <a:pt x="601703" y="1653093"/>
                </a:cubicBezTo>
                <a:cubicBezTo>
                  <a:pt x="583000" y="1643144"/>
                  <a:pt x="565490" y="1633991"/>
                  <a:pt x="546388" y="1624042"/>
                </a:cubicBezTo>
                <a:cubicBezTo>
                  <a:pt x="542806" y="1632001"/>
                  <a:pt x="539623" y="1638368"/>
                  <a:pt x="537235" y="1645133"/>
                </a:cubicBezTo>
                <a:cubicBezTo>
                  <a:pt x="497440" y="1749795"/>
                  <a:pt x="481920" y="1857640"/>
                  <a:pt x="499430" y="1969066"/>
                </a:cubicBezTo>
                <a:cubicBezTo>
                  <a:pt x="521715" y="2113125"/>
                  <a:pt x="589765" y="2229725"/>
                  <a:pt x="711936" y="2311703"/>
                </a:cubicBezTo>
                <a:cubicBezTo>
                  <a:pt x="719099" y="2316876"/>
                  <a:pt x="727058" y="2320856"/>
                  <a:pt x="735813" y="2326029"/>
                </a:cubicBezTo>
                <a:cubicBezTo>
                  <a:pt x="742976" y="2286632"/>
                  <a:pt x="749343" y="2250020"/>
                  <a:pt x="756507" y="2208634"/>
                </a:cubicBezTo>
                <a:cubicBezTo>
                  <a:pt x="735017" y="2222164"/>
                  <a:pt x="719895" y="2220970"/>
                  <a:pt x="710344" y="2205848"/>
                </a:cubicBezTo>
                <a:cubicBezTo>
                  <a:pt x="696018" y="2205848"/>
                  <a:pt x="683284" y="2205848"/>
                  <a:pt x="667365" y="2205848"/>
                </a:cubicBezTo>
                <a:cubicBezTo>
                  <a:pt x="680498" y="2154910"/>
                  <a:pt x="692436" y="2108350"/>
                  <a:pt x="704773" y="2060595"/>
                </a:cubicBezTo>
                <a:cubicBezTo>
                  <a:pt x="687661" y="2054626"/>
                  <a:pt x="671345" y="2049055"/>
                  <a:pt x="654233" y="2043483"/>
                </a:cubicBezTo>
                <a:cubicBezTo>
                  <a:pt x="659008" y="2027963"/>
                  <a:pt x="662988" y="2014433"/>
                  <a:pt x="667365" y="2000107"/>
                </a:cubicBezTo>
                <a:cubicBezTo>
                  <a:pt x="653437" y="1994933"/>
                  <a:pt x="641896" y="1990954"/>
                  <a:pt x="627172" y="1985382"/>
                </a:cubicBezTo>
                <a:cubicBezTo>
                  <a:pt x="645080" y="1938822"/>
                  <a:pt x="662590" y="1893853"/>
                  <a:pt x="680498" y="1848487"/>
                </a:cubicBezTo>
                <a:cubicBezTo>
                  <a:pt x="695620" y="1854854"/>
                  <a:pt x="707161" y="1859630"/>
                  <a:pt x="719497" y="1864803"/>
                </a:cubicBezTo>
                <a:cubicBezTo>
                  <a:pt x="727058" y="1849681"/>
                  <a:pt x="734221" y="1834956"/>
                  <a:pt x="741782" y="1819436"/>
                </a:cubicBezTo>
                <a:cubicBezTo>
                  <a:pt x="833311" y="1863211"/>
                  <a:pt x="922851" y="1905394"/>
                  <a:pt x="1012788" y="1948373"/>
                </a:cubicBezTo>
                <a:cubicBezTo>
                  <a:pt x="1018757" y="1935638"/>
                  <a:pt x="1024328" y="1924496"/>
                  <a:pt x="1029900" y="1912557"/>
                </a:cubicBezTo>
                <a:cubicBezTo>
                  <a:pt x="1004829" y="1899425"/>
                  <a:pt x="981747" y="1887486"/>
                  <a:pt x="956278" y="1874354"/>
                </a:cubicBezTo>
                <a:cubicBezTo>
                  <a:pt x="984533" y="1825804"/>
                  <a:pt x="1011196" y="1779641"/>
                  <a:pt x="1037859" y="1733479"/>
                </a:cubicBezTo>
                <a:cubicBezTo>
                  <a:pt x="1035471" y="1732285"/>
                  <a:pt x="1033481" y="1730693"/>
                  <a:pt x="1031094" y="1729499"/>
                </a:cubicBezTo>
                <a:cubicBezTo>
                  <a:pt x="1000849" y="1772080"/>
                  <a:pt x="976176" y="1818641"/>
                  <a:pt x="950309" y="1865201"/>
                </a:cubicBezTo>
                <a:cubicBezTo>
                  <a:pt x="922851" y="1851273"/>
                  <a:pt x="897382" y="1837742"/>
                  <a:pt x="870321" y="1823814"/>
                </a:cubicBezTo>
                <a:cubicBezTo>
                  <a:pt x="896586" y="1778049"/>
                  <a:pt x="921657" y="1734673"/>
                  <a:pt x="946728" y="1691296"/>
                </a:cubicBezTo>
                <a:cubicBezTo>
                  <a:pt x="945136" y="1689704"/>
                  <a:pt x="943942" y="1688112"/>
                  <a:pt x="942350" y="1686520"/>
                </a:cubicBezTo>
                <a:cubicBezTo>
                  <a:pt x="938371" y="1690102"/>
                  <a:pt x="933197" y="1692490"/>
                  <a:pt x="930412" y="1696867"/>
                </a:cubicBezTo>
                <a:cubicBezTo>
                  <a:pt x="907330" y="1735071"/>
                  <a:pt x="885045" y="1773274"/>
                  <a:pt x="861566" y="1812671"/>
                </a:cubicBezTo>
                <a:cubicBezTo>
                  <a:pt x="836893" y="1799937"/>
                  <a:pt x="811822" y="1786804"/>
                  <a:pt x="785955" y="1773274"/>
                </a:cubicBezTo>
                <a:cubicBezTo>
                  <a:pt x="789935" y="1765713"/>
                  <a:pt x="792720" y="1759744"/>
                  <a:pt x="795904" y="1754172"/>
                </a:cubicBezTo>
                <a:cubicBezTo>
                  <a:pt x="814608" y="1721142"/>
                  <a:pt x="834107" y="1688908"/>
                  <a:pt x="852413" y="1655878"/>
                </a:cubicBezTo>
                <a:cubicBezTo>
                  <a:pt x="854403" y="1652297"/>
                  <a:pt x="852413" y="1646327"/>
                  <a:pt x="852413" y="1641552"/>
                </a:cubicBezTo>
                <a:cubicBezTo>
                  <a:pt x="848434" y="1643940"/>
                  <a:pt x="844056" y="1645531"/>
                  <a:pt x="840872" y="1648715"/>
                </a:cubicBezTo>
                <a:cubicBezTo>
                  <a:pt x="837689" y="1651899"/>
                  <a:pt x="835699" y="1656276"/>
                  <a:pt x="833311" y="1660256"/>
                </a:cubicBezTo>
                <a:cubicBezTo>
                  <a:pt x="814210" y="1692888"/>
                  <a:pt x="794710" y="1726316"/>
                  <a:pt x="774812" y="1760142"/>
                </a:cubicBezTo>
                <a:cubicBezTo>
                  <a:pt x="749343" y="1747009"/>
                  <a:pt x="725068" y="1733877"/>
                  <a:pt x="699202" y="1720346"/>
                </a:cubicBezTo>
                <a:cubicBezTo>
                  <a:pt x="722681" y="1680949"/>
                  <a:pt x="744170" y="1643940"/>
                  <a:pt x="766058" y="1606930"/>
                </a:cubicBezTo>
                <a:cubicBezTo>
                  <a:pt x="772823" y="1595389"/>
                  <a:pt x="772425" y="1595389"/>
                  <a:pt x="756905" y="1589420"/>
                </a:cubicBezTo>
                <a:cubicBezTo>
                  <a:pt x="733823" y="1628419"/>
                  <a:pt x="711140" y="1667419"/>
                  <a:pt x="687661" y="1707214"/>
                </a:cubicBezTo>
                <a:cubicBezTo>
                  <a:pt x="662988" y="1694082"/>
                  <a:pt x="639907" y="1681745"/>
                  <a:pt x="614836" y="1668215"/>
                </a:cubicBezTo>
                <a:cubicBezTo>
                  <a:pt x="640305" y="1624440"/>
                  <a:pt x="664978" y="1582257"/>
                  <a:pt x="689651" y="1539278"/>
                </a:cubicBezTo>
                <a:cubicBezTo>
                  <a:pt x="684875" y="1536095"/>
                  <a:pt x="680896" y="1533309"/>
                  <a:pt x="674926" y="1529329"/>
                </a:cubicBezTo>
                <a:close/>
                <a:moveTo>
                  <a:pt x="3598679" y="1527340"/>
                </a:moveTo>
                <a:cubicBezTo>
                  <a:pt x="3586741" y="1536493"/>
                  <a:pt x="3576394" y="1544452"/>
                  <a:pt x="3566047" y="1552809"/>
                </a:cubicBezTo>
                <a:cubicBezTo>
                  <a:pt x="3574006" y="1563553"/>
                  <a:pt x="3580772" y="1572308"/>
                  <a:pt x="3588731" y="1583053"/>
                </a:cubicBezTo>
                <a:cubicBezTo>
                  <a:pt x="3601067" y="1573900"/>
                  <a:pt x="3611016" y="1565941"/>
                  <a:pt x="3622159" y="1557584"/>
                </a:cubicBezTo>
                <a:cubicBezTo>
                  <a:pt x="3613404" y="1546441"/>
                  <a:pt x="3606240" y="1537288"/>
                  <a:pt x="3598679" y="1527340"/>
                </a:cubicBezTo>
                <a:close/>
                <a:moveTo>
                  <a:pt x="1238426" y="1470433"/>
                </a:moveTo>
                <a:cubicBezTo>
                  <a:pt x="1230865" y="1479187"/>
                  <a:pt x="1222906" y="1487942"/>
                  <a:pt x="1213355" y="1498289"/>
                </a:cubicBezTo>
                <a:cubicBezTo>
                  <a:pt x="1220519" y="1504258"/>
                  <a:pt x="1227682" y="1510228"/>
                  <a:pt x="1236437" y="1517391"/>
                </a:cubicBezTo>
                <a:cubicBezTo>
                  <a:pt x="1243600" y="1509432"/>
                  <a:pt x="1251559" y="1500279"/>
                  <a:pt x="1260712" y="1489932"/>
                </a:cubicBezTo>
                <a:cubicBezTo>
                  <a:pt x="1254742" y="1484361"/>
                  <a:pt x="1247579" y="1478392"/>
                  <a:pt x="1238426" y="1470433"/>
                </a:cubicBezTo>
                <a:close/>
                <a:moveTo>
                  <a:pt x="3599873" y="1447749"/>
                </a:moveTo>
                <a:cubicBezTo>
                  <a:pt x="3588731" y="1457300"/>
                  <a:pt x="3578782" y="1465657"/>
                  <a:pt x="3567639" y="1474412"/>
                </a:cubicBezTo>
                <a:cubicBezTo>
                  <a:pt x="3576394" y="1485157"/>
                  <a:pt x="3583557" y="1493912"/>
                  <a:pt x="3591914" y="1504258"/>
                </a:cubicBezTo>
                <a:cubicBezTo>
                  <a:pt x="3603057" y="1495504"/>
                  <a:pt x="3613404" y="1487146"/>
                  <a:pt x="3624546" y="1478392"/>
                </a:cubicBezTo>
                <a:cubicBezTo>
                  <a:pt x="3615791" y="1468045"/>
                  <a:pt x="3608230" y="1458494"/>
                  <a:pt x="3599873" y="1447749"/>
                </a:cubicBezTo>
                <a:close/>
                <a:moveTo>
                  <a:pt x="1199029" y="1428648"/>
                </a:moveTo>
                <a:cubicBezTo>
                  <a:pt x="1188682" y="1437402"/>
                  <a:pt x="1179132" y="1444964"/>
                  <a:pt x="1171173" y="1451331"/>
                </a:cubicBezTo>
                <a:cubicBezTo>
                  <a:pt x="1180723" y="1462076"/>
                  <a:pt x="1188285" y="1470830"/>
                  <a:pt x="1195050" y="1478392"/>
                </a:cubicBezTo>
                <a:cubicBezTo>
                  <a:pt x="1204998" y="1469239"/>
                  <a:pt x="1213753" y="1461280"/>
                  <a:pt x="1224100" y="1451729"/>
                </a:cubicBezTo>
                <a:cubicBezTo>
                  <a:pt x="1214947" y="1443372"/>
                  <a:pt x="1206590" y="1435413"/>
                  <a:pt x="1199029" y="1428648"/>
                </a:cubicBezTo>
                <a:close/>
                <a:moveTo>
                  <a:pt x="2320068" y="1391331"/>
                </a:moveTo>
                <a:cubicBezTo>
                  <a:pt x="2169068" y="1386651"/>
                  <a:pt x="2013438" y="1410939"/>
                  <a:pt x="1854058" y="1462871"/>
                </a:cubicBezTo>
                <a:cubicBezTo>
                  <a:pt x="1550421" y="1561962"/>
                  <a:pt x="1331149" y="1763723"/>
                  <a:pt x="1206192" y="2059799"/>
                </a:cubicBezTo>
                <a:cubicBezTo>
                  <a:pt x="1102725" y="2304540"/>
                  <a:pt x="1082827" y="2558433"/>
                  <a:pt x="1138541" y="2818296"/>
                </a:cubicBezTo>
                <a:cubicBezTo>
                  <a:pt x="1189876" y="3056669"/>
                  <a:pt x="1301303" y="3261614"/>
                  <a:pt x="1487544" y="3421591"/>
                </a:cubicBezTo>
                <a:cubicBezTo>
                  <a:pt x="1709999" y="3613006"/>
                  <a:pt x="1972648" y="3695382"/>
                  <a:pt x="2232510" y="3699760"/>
                </a:cubicBezTo>
                <a:cubicBezTo>
                  <a:pt x="2379753" y="3699361"/>
                  <a:pt x="2495159" y="3685035"/>
                  <a:pt x="2608177" y="3651607"/>
                </a:cubicBezTo>
                <a:cubicBezTo>
                  <a:pt x="2922957" y="3559680"/>
                  <a:pt x="3164912" y="3375827"/>
                  <a:pt x="3310164" y="3078159"/>
                </a:cubicBezTo>
                <a:cubicBezTo>
                  <a:pt x="3434325" y="2823867"/>
                  <a:pt x="3461784" y="2556046"/>
                  <a:pt x="3402091" y="2279469"/>
                </a:cubicBezTo>
                <a:cubicBezTo>
                  <a:pt x="3348765" y="2031943"/>
                  <a:pt x="3232166" y="1819436"/>
                  <a:pt x="3032394" y="1662245"/>
                </a:cubicBezTo>
                <a:cubicBezTo>
                  <a:pt x="2810536" y="1487395"/>
                  <a:pt x="2571734" y="1399131"/>
                  <a:pt x="2320068" y="1391331"/>
                </a:cubicBezTo>
                <a:close/>
                <a:moveTo>
                  <a:pt x="3350357" y="1378904"/>
                </a:moveTo>
                <a:cubicBezTo>
                  <a:pt x="3337225" y="1393628"/>
                  <a:pt x="3327276" y="1405168"/>
                  <a:pt x="3316531" y="1417107"/>
                </a:cubicBezTo>
                <a:cubicBezTo>
                  <a:pt x="3327674" y="1427454"/>
                  <a:pt x="3336429" y="1435811"/>
                  <a:pt x="3345184" y="1443770"/>
                </a:cubicBezTo>
                <a:cubicBezTo>
                  <a:pt x="3357520" y="1432229"/>
                  <a:pt x="3368663" y="1422280"/>
                  <a:pt x="3379806" y="1411138"/>
                </a:cubicBezTo>
                <a:cubicBezTo>
                  <a:pt x="3369857" y="1399995"/>
                  <a:pt x="3361102" y="1390444"/>
                  <a:pt x="3350357" y="1378904"/>
                </a:cubicBezTo>
                <a:close/>
                <a:moveTo>
                  <a:pt x="1431831" y="1376914"/>
                </a:moveTo>
                <a:cubicBezTo>
                  <a:pt x="1422280" y="1384077"/>
                  <a:pt x="1411933" y="1391240"/>
                  <a:pt x="1402383" y="1399199"/>
                </a:cubicBezTo>
                <a:cubicBezTo>
                  <a:pt x="1399995" y="1401189"/>
                  <a:pt x="1399597" y="1405566"/>
                  <a:pt x="1398403" y="1408352"/>
                </a:cubicBezTo>
                <a:cubicBezTo>
                  <a:pt x="1401985" y="1408352"/>
                  <a:pt x="1406760" y="1409148"/>
                  <a:pt x="1409546" y="1407556"/>
                </a:cubicBezTo>
                <a:cubicBezTo>
                  <a:pt x="1417903" y="1402383"/>
                  <a:pt x="1425862" y="1396413"/>
                  <a:pt x="1433025" y="1390046"/>
                </a:cubicBezTo>
                <a:cubicBezTo>
                  <a:pt x="1435413" y="1387658"/>
                  <a:pt x="1435811" y="1383281"/>
                  <a:pt x="1437402" y="1379699"/>
                </a:cubicBezTo>
                <a:cubicBezTo>
                  <a:pt x="1435811" y="1378904"/>
                  <a:pt x="1433821" y="1377710"/>
                  <a:pt x="1431831" y="1376914"/>
                </a:cubicBezTo>
                <a:close/>
                <a:moveTo>
                  <a:pt x="3303399" y="1340302"/>
                </a:moveTo>
                <a:cubicBezTo>
                  <a:pt x="3292257" y="1353435"/>
                  <a:pt x="3282308" y="1364975"/>
                  <a:pt x="3271961" y="1377312"/>
                </a:cubicBezTo>
                <a:cubicBezTo>
                  <a:pt x="3282706" y="1386863"/>
                  <a:pt x="3292654" y="1395220"/>
                  <a:pt x="3303001" y="1404373"/>
                </a:cubicBezTo>
                <a:cubicBezTo>
                  <a:pt x="3314144" y="1391638"/>
                  <a:pt x="3324491" y="1380495"/>
                  <a:pt x="3335633" y="1368557"/>
                </a:cubicBezTo>
                <a:cubicBezTo>
                  <a:pt x="3324093" y="1358608"/>
                  <a:pt x="3314144" y="1349455"/>
                  <a:pt x="3303399" y="1340302"/>
                </a:cubicBezTo>
                <a:close/>
                <a:moveTo>
                  <a:pt x="1285385" y="1337517"/>
                </a:moveTo>
                <a:cubicBezTo>
                  <a:pt x="1274640" y="1346272"/>
                  <a:pt x="1265487" y="1354231"/>
                  <a:pt x="1255538" y="1362986"/>
                </a:cubicBezTo>
                <a:cubicBezTo>
                  <a:pt x="1263099" y="1371740"/>
                  <a:pt x="1269467" y="1379301"/>
                  <a:pt x="1277426" y="1388454"/>
                </a:cubicBezTo>
                <a:cubicBezTo>
                  <a:pt x="1288170" y="1378904"/>
                  <a:pt x="1297323" y="1370945"/>
                  <a:pt x="1306476" y="1362588"/>
                </a:cubicBezTo>
                <a:cubicBezTo>
                  <a:pt x="1298517" y="1353435"/>
                  <a:pt x="1292548" y="1345874"/>
                  <a:pt x="1285385" y="1337517"/>
                </a:cubicBezTo>
                <a:close/>
                <a:moveTo>
                  <a:pt x="1111082" y="1327966"/>
                </a:moveTo>
                <a:cubicBezTo>
                  <a:pt x="1099541" y="1338312"/>
                  <a:pt x="1089990" y="1347465"/>
                  <a:pt x="1082031" y="1355027"/>
                </a:cubicBezTo>
                <a:cubicBezTo>
                  <a:pt x="1090388" y="1364975"/>
                  <a:pt x="1097551" y="1373332"/>
                  <a:pt x="1106306" y="1384077"/>
                </a:cubicBezTo>
                <a:cubicBezTo>
                  <a:pt x="1116255" y="1372934"/>
                  <a:pt x="1124612" y="1362986"/>
                  <a:pt x="1134163" y="1352241"/>
                </a:cubicBezTo>
                <a:cubicBezTo>
                  <a:pt x="1127000" y="1344680"/>
                  <a:pt x="1119041" y="1336323"/>
                  <a:pt x="1111082" y="1327966"/>
                </a:cubicBezTo>
                <a:close/>
                <a:moveTo>
                  <a:pt x="3398908" y="1327568"/>
                </a:moveTo>
                <a:cubicBezTo>
                  <a:pt x="3386571" y="1341098"/>
                  <a:pt x="3376224" y="1352241"/>
                  <a:pt x="3364684" y="1364577"/>
                </a:cubicBezTo>
                <a:cubicBezTo>
                  <a:pt x="3375826" y="1375322"/>
                  <a:pt x="3385775" y="1384475"/>
                  <a:pt x="3393734" y="1392036"/>
                </a:cubicBezTo>
                <a:cubicBezTo>
                  <a:pt x="3406071" y="1380097"/>
                  <a:pt x="3416815" y="1369751"/>
                  <a:pt x="3426764" y="1360200"/>
                </a:cubicBezTo>
                <a:cubicBezTo>
                  <a:pt x="3418009" y="1349853"/>
                  <a:pt x="3408856" y="1339506"/>
                  <a:pt x="3398908" y="1327568"/>
                </a:cubicBezTo>
                <a:close/>
                <a:moveTo>
                  <a:pt x="3256043" y="1300905"/>
                </a:moveTo>
                <a:cubicBezTo>
                  <a:pt x="3244900" y="1314833"/>
                  <a:pt x="3235747" y="1326374"/>
                  <a:pt x="3225798" y="1338710"/>
                </a:cubicBezTo>
                <a:cubicBezTo>
                  <a:pt x="3236941" y="1347863"/>
                  <a:pt x="3246890" y="1355822"/>
                  <a:pt x="3258032" y="1364975"/>
                </a:cubicBezTo>
                <a:cubicBezTo>
                  <a:pt x="3269175" y="1351445"/>
                  <a:pt x="3278726" y="1339904"/>
                  <a:pt x="3289471" y="1327170"/>
                </a:cubicBezTo>
                <a:cubicBezTo>
                  <a:pt x="3277532" y="1318017"/>
                  <a:pt x="3267185" y="1309660"/>
                  <a:pt x="3256043" y="1300905"/>
                </a:cubicBezTo>
                <a:close/>
                <a:moveTo>
                  <a:pt x="1247181" y="1289762"/>
                </a:moveTo>
                <a:cubicBezTo>
                  <a:pt x="1235641" y="1299711"/>
                  <a:pt x="1226090" y="1308068"/>
                  <a:pt x="1215743" y="1316823"/>
                </a:cubicBezTo>
                <a:cubicBezTo>
                  <a:pt x="1224498" y="1326772"/>
                  <a:pt x="1231661" y="1335129"/>
                  <a:pt x="1240416" y="1345078"/>
                </a:cubicBezTo>
                <a:cubicBezTo>
                  <a:pt x="1251559" y="1335527"/>
                  <a:pt x="1260712" y="1327568"/>
                  <a:pt x="1271059" y="1319211"/>
                </a:cubicBezTo>
                <a:cubicBezTo>
                  <a:pt x="1262702" y="1308864"/>
                  <a:pt x="1255538" y="1300109"/>
                  <a:pt x="1247181" y="1289762"/>
                </a:cubicBezTo>
                <a:close/>
                <a:moveTo>
                  <a:pt x="1533309" y="1288171"/>
                </a:moveTo>
                <a:cubicBezTo>
                  <a:pt x="1524952" y="1293344"/>
                  <a:pt x="1518187" y="1297323"/>
                  <a:pt x="1509432" y="1302497"/>
                </a:cubicBezTo>
                <a:cubicBezTo>
                  <a:pt x="1516197" y="1313639"/>
                  <a:pt x="1522166" y="1323190"/>
                  <a:pt x="1528533" y="1333537"/>
                </a:cubicBezTo>
                <a:cubicBezTo>
                  <a:pt x="1536890" y="1327966"/>
                  <a:pt x="1543656" y="1323588"/>
                  <a:pt x="1551615" y="1318813"/>
                </a:cubicBezTo>
                <a:cubicBezTo>
                  <a:pt x="1544849" y="1307670"/>
                  <a:pt x="1539278" y="1298119"/>
                  <a:pt x="1533309" y="1288171"/>
                </a:cubicBezTo>
                <a:close/>
                <a:moveTo>
                  <a:pt x="3349960" y="1285783"/>
                </a:moveTo>
                <a:cubicBezTo>
                  <a:pt x="3338817" y="1298517"/>
                  <a:pt x="3328868" y="1310456"/>
                  <a:pt x="3318123" y="1323190"/>
                </a:cubicBezTo>
                <a:cubicBezTo>
                  <a:pt x="3329664" y="1333139"/>
                  <a:pt x="3340011" y="1341894"/>
                  <a:pt x="3350755" y="1351047"/>
                </a:cubicBezTo>
                <a:cubicBezTo>
                  <a:pt x="3362296" y="1338312"/>
                  <a:pt x="3372245" y="1327170"/>
                  <a:pt x="3382990" y="1315231"/>
                </a:cubicBezTo>
                <a:cubicBezTo>
                  <a:pt x="3371449" y="1305283"/>
                  <a:pt x="3361500" y="1296130"/>
                  <a:pt x="3349960" y="1285783"/>
                </a:cubicBezTo>
                <a:close/>
                <a:moveTo>
                  <a:pt x="1071685" y="1285783"/>
                </a:moveTo>
                <a:cubicBezTo>
                  <a:pt x="1060542" y="1297323"/>
                  <a:pt x="1050991" y="1306874"/>
                  <a:pt x="1042634" y="1315231"/>
                </a:cubicBezTo>
                <a:cubicBezTo>
                  <a:pt x="1049797" y="1322792"/>
                  <a:pt x="1057358" y="1330751"/>
                  <a:pt x="1064521" y="1338710"/>
                </a:cubicBezTo>
                <a:cubicBezTo>
                  <a:pt x="1074072" y="1329557"/>
                  <a:pt x="1083623" y="1320803"/>
                  <a:pt x="1094766" y="1310058"/>
                </a:cubicBezTo>
                <a:cubicBezTo>
                  <a:pt x="1086011" y="1300507"/>
                  <a:pt x="1078848" y="1293344"/>
                  <a:pt x="1071685" y="1285783"/>
                </a:cubicBezTo>
                <a:close/>
                <a:moveTo>
                  <a:pt x="1352639" y="1282599"/>
                </a:moveTo>
                <a:cubicBezTo>
                  <a:pt x="1339506" y="1292548"/>
                  <a:pt x="1330751" y="1299313"/>
                  <a:pt x="1320007" y="1307272"/>
                </a:cubicBezTo>
                <a:cubicBezTo>
                  <a:pt x="1339904" y="1332741"/>
                  <a:pt x="1358608" y="1357016"/>
                  <a:pt x="1378108" y="1382485"/>
                </a:cubicBezTo>
                <a:cubicBezTo>
                  <a:pt x="1392036" y="1372536"/>
                  <a:pt x="1403974" y="1363383"/>
                  <a:pt x="1421086" y="1350649"/>
                </a:cubicBezTo>
                <a:cubicBezTo>
                  <a:pt x="1396413" y="1326374"/>
                  <a:pt x="1374526" y="1304487"/>
                  <a:pt x="1352639" y="1282599"/>
                </a:cubicBezTo>
                <a:close/>
                <a:moveTo>
                  <a:pt x="3446264" y="1276630"/>
                </a:moveTo>
                <a:cubicBezTo>
                  <a:pt x="3434325" y="1289364"/>
                  <a:pt x="3424376" y="1300109"/>
                  <a:pt x="3414428" y="1310854"/>
                </a:cubicBezTo>
                <a:cubicBezTo>
                  <a:pt x="3424774" y="1322394"/>
                  <a:pt x="3434325" y="1332741"/>
                  <a:pt x="3442284" y="1341496"/>
                </a:cubicBezTo>
                <a:cubicBezTo>
                  <a:pt x="3455815" y="1329557"/>
                  <a:pt x="3466957" y="1319609"/>
                  <a:pt x="3479692" y="1308466"/>
                </a:cubicBezTo>
                <a:cubicBezTo>
                  <a:pt x="3468151" y="1297721"/>
                  <a:pt x="3457407" y="1287375"/>
                  <a:pt x="3446264" y="1276630"/>
                </a:cubicBezTo>
                <a:close/>
                <a:moveTo>
                  <a:pt x="1473616" y="1273446"/>
                </a:moveTo>
                <a:cubicBezTo>
                  <a:pt x="1464463" y="1279416"/>
                  <a:pt x="1457300" y="1284191"/>
                  <a:pt x="1449341" y="1289364"/>
                </a:cubicBezTo>
                <a:cubicBezTo>
                  <a:pt x="1456902" y="1300109"/>
                  <a:pt x="1462871" y="1309262"/>
                  <a:pt x="1469637" y="1319211"/>
                </a:cubicBezTo>
                <a:cubicBezTo>
                  <a:pt x="1478789" y="1313242"/>
                  <a:pt x="1485555" y="1308864"/>
                  <a:pt x="1493116" y="1303691"/>
                </a:cubicBezTo>
                <a:cubicBezTo>
                  <a:pt x="1486351" y="1293344"/>
                  <a:pt x="1480779" y="1284191"/>
                  <a:pt x="1473616" y="1273446"/>
                </a:cubicBezTo>
                <a:close/>
                <a:moveTo>
                  <a:pt x="907579" y="1265239"/>
                </a:moveTo>
                <a:cubicBezTo>
                  <a:pt x="892507" y="1263597"/>
                  <a:pt x="876091" y="1273248"/>
                  <a:pt x="843260" y="1292548"/>
                </a:cubicBezTo>
                <a:cubicBezTo>
                  <a:pt x="842066" y="1292946"/>
                  <a:pt x="840872" y="1294140"/>
                  <a:pt x="840077" y="1294936"/>
                </a:cubicBezTo>
                <a:cubicBezTo>
                  <a:pt x="840872" y="1303293"/>
                  <a:pt x="839679" y="1310854"/>
                  <a:pt x="835301" y="1316425"/>
                </a:cubicBezTo>
                <a:cubicBezTo>
                  <a:pt x="810628" y="1347465"/>
                  <a:pt x="785557" y="1378506"/>
                  <a:pt x="760884" y="1409546"/>
                </a:cubicBezTo>
                <a:cubicBezTo>
                  <a:pt x="759690" y="1411138"/>
                  <a:pt x="759292" y="1413127"/>
                  <a:pt x="758098" y="1416311"/>
                </a:cubicBezTo>
                <a:cubicBezTo>
                  <a:pt x="762874" y="1419097"/>
                  <a:pt x="767649" y="1421882"/>
                  <a:pt x="771629" y="1424270"/>
                </a:cubicBezTo>
                <a:cubicBezTo>
                  <a:pt x="803067" y="1385669"/>
                  <a:pt x="832913" y="1349057"/>
                  <a:pt x="863954" y="1311252"/>
                </a:cubicBezTo>
                <a:cubicBezTo>
                  <a:pt x="885841" y="1330751"/>
                  <a:pt x="906137" y="1348261"/>
                  <a:pt x="926034" y="1365771"/>
                </a:cubicBezTo>
                <a:cubicBezTo>
                  <a:pt x="896586" y="1402383"/>
                  <a:pt x="868729" y="1437005"/>
                  <a:pt x="840475" y="1472024"/>
                </a:cubicBezTo>
                <a:cubicBezTo>
                  <a:pt x="842066" y="1474412"/>
                  <a:pt x="843658" y="1476800"/>
                  <a:pt x="845250" y="1479187"/>
                </a:cubicBezTo>
                <a:cubicBezTo>
                  <a:pt x="850821" y="1476402"/>
                  <a:pt x="858382" y="1475208"/>
                  <a:pt x="861964" y="1470830"/>
                </a:cubicBezTo>
                <a:cubicBezTo>
                  <a:pt x="889025" y="1438198"/>
                  <a:pt x="915289" y="1405168"/>
                  <a:pt x="942748" y="1371342"/>
                </a:cubicBezTo>
                <a:cubicBezTo>
                  <a:pt x="965431" y="1391240"/>
                  <a:pt x="985727" y="1409546"/>
                  <a:pt x="1006420" y="1427852"/>
                </a:cubicBezTo>
                <a:cubicBezTo>
                  <a:pt x="978962" y="1461678"/>
                  <a:pt x="953493" y="1493514"/>
                  <a:pt x="927626" y="1525350"/>
                </a:cubicBezTo>
                <a:cubicBezTo>
                  <a:pt x="921657" y="1532115"/>
                  <a:pt x="915687" y="1539278"/>
                  <a:pt x="930014" y="1543656"/>
                </a:cubicBezTo>
                <a:cubicBezTo>
                  <a:pt x="960258" y="1507044"/>
                  <a:pt x="990502" y="1470433"/>
                  <a:pt x="1021543" y="1433025"/>
                </a:cubicBezTo>
                <a:cubicBezTo>
                  <a:pt x="1044624" y="1453719"/>
                  <a:pt x="1064919" y="1472024"/>
                  <a:pt x="1086409" y="1491126"/>
                </a:cubicBezTo>
                <a:cubicBezTo>
                  <a:pt x="1081235" y="1497493"/>
                  <a:pt x="1076858" y="1502269"/>
                  <a:pt x="1072879" y="1507442"/>
                </a:cubicBezTo>
                <a:cubicBezTo>
                  <a:pt x="1049399" y="1536493"/>
                  <a:pt x="1025920" y="1565145"/>
                  <a:pt x="1002839" y="1594196"/>
                </a:cubicBezTo>
                <a:cubicBezTo>
                  <a:pt x="999655" y="1598175"/>
                  <a:pt x="999257" y="1604144"/>
                  <a:pt x="997666" y="1609318"/>
                </a:cubicBezTo>
                <a:cubicBezTo>
                  <a:pt x="999655" y="1610114"/>
                  <a:pt x="1001247" y="1610512"/>
                  <a:pt x="1003237" y="1611308"/>
                </a:cubicBezTo>
                <a:cubicBezTo>
                  <a:pt x="1034675" y="1572706"/>
                  <a:pt x="1066511" y="1534105"/>
                  <a:pt x="1099143" y="1494708"/>
                </a:cubicBezTo>
                <a:cubicBezTo>
                  <a:pt x="1122622" y="1515799"/>
                  <a:pt x="1143714" y="1534503"/>
                  <a:pt x="1165999" y="1554798"/>
                </a:cubicBezTo>
                <a:cubicBezTo>
                  <a:pt x="1152469" y="1570716"/>
                  <a:pt x="1140928" y="1583849"/>
                  <a:pt x="1129388" y="1597777"/>
                </a:cubicBezTo>
                <a:cubicBezTo>
                  <a:pt x="1118245" y="1610910"/>
                  <a:pt x="1107102" y="1623644"/>
                  <a:pt x="1097153" y="1637970"/>
                </a:cubicBezTo>
                <a:cubicBezTo>
                  <a:pt x="1088001" y="1651103"/>
                  <a:pt x="1073276" y="1661847"/>
                  <a:pt x="1075266" y="1681347"/>
                </a:cubicBezTo>
                <a:cubicBezTo>
                  <a:pt x="1108694" y="1640358"/>
                  <a:pt x="1142520" y="1598971"/>
                  <a:pt x="1178336" y="1557982"/>
                </a:cubicBezTo>
                <a:cubicBezTo>
                  <a:pt x="1200223" y="1577482"/>
                  <a:pt x="1219723" y="1594991"/>
                  <a:pt x="1240416" y="1613695"/>
                </a:cubicBezTo>
                <a:cubicBezTo>
                  <a:pt x="1248773" y="1604940"/>
                  <a:pt x="1255538" y="1597379"/>
                  <a:pt x="1263099" y="1589022"/>
                </a:cubicBezTo>
                <a:cubicBezTo>
                  <a:pt x="1255936" y="1582655"/>
                  <a:pt x="1250365" y="1577880"/>
                  <a:pt x="1245192" y="1572706"/>
                </a:cubicBezTo>
                <a:cubicBezTo>
                  <a:pt x="1151275" y="1483565"/>
                  <a:pt x="1057358" y="1394822"/>
                  <a:pt x="963840" y="1305680"/>
                </a:cubicBezTo>
                <a:cubicBezTo>
                  <a:pt x="936381" y="1279814"/>
                  <a:pt x="922652" y="1266880"/>
                  <a:pt x="907579" y="1265239"/>
                </a:cubicBezTo>
                <a:close/>
                <a:moveTo>
                  <a:pt x="3207493" y="1263100"/>
                </a:moveTo>
                <a:cubicBezTo>
                  <a:pt x="3197146" y="1277426"/>
                  <a:pt x="3187993" y="1290160"/>
                  <a:pt x="3178840" y="1302497"/>
                </a:cubicBezTo>
                <a:cubicBezTo>
                  <a:pt x="3191177" y="1312048"/>
                  <a:pt x="3200728" y="1319211"/>
                  <a:pt x="3211472" y="1327170"/>
                </a:cubicBezTo>
                <a:cubicBezTo>
                  <a:pt x="3221421" y="1314037"/>
                  <a:pt x="3230972" y="1302099"/>
                  <a:pt x="3241318" y="1288568"/>
                </a:cubicBezTo>
                <a:cubicBezTo>
                  <a:pt x="3229778" y="1279813"/>
                  <a:pt x="3219431" y="1271854"/>
                  <a:pt x="3207493" y="1263100"/>
                </a:cubicBezTo>
                <a:close/>
                <a:moveTo>
                  <a:pt x="1414719" y="1254345"/>
                </a:moveTo>
                <a:cubicBezTo>
                  <a:pt x="1405566" y="1260712"/>
                  <a:pt x="1398403" y="1265487"/>
                  <a:pt x="1389648" y="1271457"/>
                </a:cubicBezTo>
                <a:cubicBezTo>
                  <a:pt x="1397607" y="1281803"/>
                  <a:pt x="1404372" y="1291354"/>
                  <a:pt x="1411138" y="1300905"/>
                </a:cubicBezTo>
                <a:cubicBezTo>
                  <a:pt x="1419893" y="1294538"/>
                  <a:pt x="1427056" y="1289762"/>
                  <a:pt x="1434617" y="1284589"/>
                </a:cubicBezTo>
                <a:cubicBezTo>
                  <a:pt x="1427852" y="1273844"/>
                  <a:pt x="1421484" y="1264691"/>
                  <a:pt x="1414719" y="1254345"/>
                </a:cubicBezTo>
                <a:close/>
                <a:moveTo>
                  <a:pt x="1269467" y="1247977"/>
                </a:moveTo>
                <a:cubicBezTo>
                  <a:pt x="1268671" y="1249171"/>
                  <a:pt x="1267875" y="1250763"/>
                  <a:pt x="1267079" y="1251957"/>
                </a:cubicBezTo>
                <a:cubicBezTo>
                  <a:pt x="1278620" y="1266681"/>
                  <a:pt x="1289762" y="1281007"/>
                  <a:pt x="1302497" y="1297323"/>
                </a:cubicBezTo>
                <a:cubicBezTo>
                  <a:pt x="1312843" y="1289762"/>
                  <a:pt x="1320803" y="1283395"/>
                  <a:pt x="1331945" y="1274640"/>
                </a:cubicBezTo>
                <a:cubicBezTo>
                  <a:pt x="1308864" y="1264691"/>
                  <a:pt x="1288966" y="1256334"/>
                  <a:pt x="1269467" y="1247977"/>
                </a:cubicBezTo>
                <a:close/>
                <a:moveTo>
                  <a:pt x="3300216" y="1244794"/>
                </a:moveTo>
                <a:cubicBezTo>
                  <a:pt x="3289471" y="1258722"/>
                  <a:pt x="3280318" y="1270263"/>
                  <a:pt x="3269971" y="1283395"/>
                </a:cubicBezTo>
                <a:cubicBezTo>
                  <a:pt x="3281512" y="1292946"/>
                  <a:pt x="3292257" y="1301303"/>
                  <a:pt x="3303399" y="1310456"/>
                </a:cubicBezTo>
                <a:cubicBezTo>
                  <a:pt x="3314144" y="1297721"/>
                  <a:pt x="3323695" y="1286181"/>
                  <a:pt x="3334439" y="1273446"/>
                </a:cubicBezTo>
                <a:cubicBezTo>
                  <a:pt x="3323297" y="1263895"/>
                  <a:pt x="3312950" y="1255141"/>
                  <a:pt x="3300216" y="1244794"/>
                </a:cubicBezTo>
                <a:close/>
                <a:moveTo>
                  <a:pt x="3396122" y="1232457"/>
                </a:moveTo>
                <a:cubicBezTo>
                  <a:pt x="3384979" y="1245192"/>
                  <a:pt x="3375826" y="1256334"/>
                  <a:pt x="3364286" y="1269467"/>
                </a:cubicBezTo>
                <a:cubicBezTo>
                  <a:pt x="3376622" y="1280211"/>
                  <a:pt x="3387367" y="1289364"/>
                  <a:pt x="3398509" y="1299313"/>
                </a:cubicBezTo>
                <a:cubicBezTo>
                  <a:pt x="3410846" y="1285385"/>
                  <a:pt x="3420397" y="1274640"/>
                  <a:pt x="3431142" y="1262702"/>
                </a:cubicBezTo>
                <a:cubicBezTo>
                  <a:pt x="3418805" y="1251957"/>
                  <a:pt x="3407663" y="1242406"/>
                  <a:pt x="3396122" y="1232457"/>
                </a:cubicBezTo>
                <a:close/>
                <a:moveTo>
                  <a:pt x="3494814" y="1224100"/>
                </a:moveTo>
                <a:cubicBezTo>
                  <a:pt x="3482477" y="1237631"/>
                  <a:pt x="3472131" y="1248375"/>
                  <a:pt x="3460988" y="1260712"/>
                </a:cubicBezTo>
                <a:cubicBezTo>
                  <a:pt x="3472927" y="1271854"/>
                  <a:pt x="3483671" y="1282201"/>
                  <a:pt x="3493620" y="1291354"/>
                </a:cubicBezTo>
                <a:cubicBezTo>
                  <a:pt x="3506355" y="1279813"/>
                  <a:pt x="3517497" y="1269865"/>
                  <a:pt x="3528242" y="1259916"/>
                </a:cubicBezTo>
                <a:cubicBezTo>
                  <a:pt x="3516701" y="1247579"/>
                  <a:pt x="3506752" y="1236835"/>
                  <a:pt x="3494814" y="1224100"/>
                </a:cubicBezTo>
                <a:close/>
                <a:moveTo>
                  <a:pt x="1707612" y="1223304"/>
                </a:moveTo>
                <a:cubicBezTo>
                  <a:pt x="1695673" y="1228876"/>
                  <a:pt x="1685724" y="1233253"/>
                  <a:pt x="1674582" y="1238427"/>
                </a:cubicBezTo>
                <a:cubicBezTo>
                  <a:pt x="1680153" y="1250763"/>
                  <a:pt x="1685326" y="1261508"/>
                  <a:pt x="1690500" y="1273048"/>
                </a:cubicBezTo>
                <a:cubicBezTo>
                  <a:pt x="1702040" y="1267875"/>
                  <a:pt x="1711989" y="1263498"/>
                  <a:pt x="1722734" y="1258722"/>
                </a:cubicBezTo>
                <a:cubicBezTo>
                  <a:pt x="1717561" y="1245988"/>
                  <a:pt x="1713183" y="1236039"/>
                  <a:pt x="1707612" y="1223304"/>
                </a:cubicBezTo>
                <a:close/>
                <a:moveTo>
                  <a:pt x="1747009" y="1207386"/>
                </a:moveTo>
                <a:cubicBezTo>
                  <a:pt x="1735070" y="1212162"/>
                  <a:pt x="1725122" y="1216539"/>
                  <a:pt x="1713979" y="1221315"/>
                </a:cubicBezTo>
                <a:cubicBezTo>
                  <a:pt x="1718754" y="1233651"/>
                  <a:pt x="1723132" y="1244396"/>
                  <a:pt x="1728703" y="1257130"/>
                </a:cubicBezTo>
                <a:cubicBezTo>
                  <a:pt x="1740642" y="1251957"/>
                  <a:pt x="1750193" y="1247977"/>
                  <a:pt x="1761335" y="1243202"/>
                </a:cubicBezTo>
                <a:cubicBezTo>
                  <a:pt x="1756560" y="1230865"/>
                  <a:pt x="1751784" y="1219723"/>
                  <a:pt x="1747009" y="1207386"/>
                </a:cubicBezTo>
                <a:close/>
                <a:moveTo>
                  <a:pt x="3249278" y="1206590"/>
                </a:moveTo>
                <a:cubicBezTo>
                  <a:pt x="3239329" y="1220121"/>
                  <a:pt x="3230972" y="1231661"/>
                  <a:pt x="3220625" y="1245590"/>
                </a:cubicBezTo>
                <a:cubicBezTo>
                  <a:pt x="3232564" y="1254345"/>
                  <a:pt x="3243308" y="1262702"/>
                  <a:pt x="3254849" y="1271457"/>
                </a:cubicBezTo>
                <a:cubicBezTo>
                  <a:pt x="3265196" y="1257926"/>
                  <a:pt x="3274349" y="1245988"/>
                  <a:pt x="3285093" y="1233253"/>
                </a:cubicBezTo>
                <a:cubicBezTo>
                  <a:pt x="3272757" y="1224100"/>
                  <a:pt x="3261216" y="1215743"/>
                  <a:pt x="3249278" y="1206590"/>
                </a:cubicBezTo>
                <a:close/>
                <a:moveTo>
                  <a:pt x="1507840" y="1197438"/>
                </a:moveTo>
                <a:cubicBezTo>
                  <a:pt x="1498687" y="1202611"/>
                  <a:pt x="1491524" y="1206590"/>
                  <a:pt x="1481973" y="1212162"/>
                </a:cubicBezTo>
                <a:cubicBezTo>
                  <a:pt x="1488738" y="1223702"/>
                  <a:pt x="1494310" y="1232855"/>
                  <a:pt x="1500677" y="1243600"/>
                </a:cubicBezTo>
                <a:cubicBezTo>
                  <a:pt x="1510228" y="1238029"/>
                  <a:pt x="1517789" y="1233253"/>
                  <a:pt x="1525748" y="1228478"/>
                </a:cubicBezTo>
                <a:cubicBezTo>
                  <a:pt x="1519380" y="1216937"/>
                  <a:pt x="1513809" y="1207386"/>
                  <a:pt x="1507840" y="1197438"/>
                </a:cubicBezTo>
                <a:close/>
                <a:moveTo>
                  <a:pt x="1423872" y="1194254"/>
                </a:moveTo>
                <a:cubicBezTo>
                  <a:pt x="1414321" y="1200223"/>
                  <a:pt x="1407556" y="1204601"/>
                  <a:pt x="1398005" y="1210570"/>
                </a:cubicBezTo>
                <a:cubicBezTo>
                  <a:pt x="1405566" y="1221713"/>
                  <a:pt x="1411933" y="1230865"/>
                  <a:pt x="1418699" y="1240814"/>
                </a:cubicBezTo>
                <a:cubicBezTo>
                  <a:pt x="1428250" y="1234447"/>
                  <a:pt x="1435811" y="1229672"/>
                  <a:pt x="1443770" y="1224100"/>
                </a:cubicBezTo>
                <a:cubicBezTo>
                  <a:pt x="1436209" y="1212958"/>
                  <a:pt x="1430239" y="1204203"/>
                  <a:pt x="1423872" y="1194254"/>
                </a:cubicBezTo>
                <a:close/>
                <a:moveTo>
                  <a:pt x="1786804" y="1192264"/>
                </a:moveTo>
                <a:cubicBezTo>
                  <a:pt x="1774468" y="1197438"/>
                  <a:pt x="1764121" y="1201417"/>
                  <a:pt x="1753376" y="1205795"/>
                </a:cubicBezTo>
                <a:cubicBezTo>
                  <a:pt x="1758152" y="1218131"/>
                  <a:pt x="1762131" y="1228876"/>
                  <a:pt x="1767305" y="1241212"/>
                </a:cubicBezTo>
                <a:cubicBezTo>
                  <a:pt x="1778447" y="1236835"/>
                  <a:pt x="1788794" y="1232855"/>
                  <a:pt x="1799937" y="1228478"/>
                </a:cubicBezTo>
                <a:cubicBezTo>
                  <a:pt x="1795161" y="1215743"/>
                  <a:pt x="1791182" y="1204601"/>
                  <a:pt x="1786804" y="1192264"/>
                </a:cubicBezTo>
                <a:close/>
                <a:moveTo>
                  <a:pt x="1619664" y="1191070"/>
                </a:moveTo>
                <a:cubicBezTo>
                  <a:pt x="1602155" y="1200223"/>
                  <a:pt x="1585839" y="1208580"/>
                  <a:pt x="1568727" y="1217335"/>
                </a:cubicBezTo>
                <a:cubicBezTo>
                  <a:pt x="1586236" y="1250763"/>
                  <a:pt x="1602950" y="1282201"/>
                  <a:pt x="1620858" y="1316027"/>
                </a:cubicBezTo>
                <a:cubicBezTo>
                  <a:pt x="1637572" y="1306874"/>
                  <a:pt x="1652296" y="1299313"/>
                  <a:pt x="1667817" y="1290956"/>
                </a:cubicBezTo>
                <a:cubicBezTo>
                  <a:pt x="1651103" y="1256732"/>
                  <a:pt x="1635980" y="1224498"/>
                  <a:pt x="1619664" y="1191070"/>
                </a:cubicBezTo>
                <a:close/>
                <a:moveTo>
                  <a:pt x="3344388" y="1189478"/>
                </a:moveTo>
                <a:cubicBezTo>
                  <a:pt x="3333643" y="1203009"/>
                  <a:pt x="3324491" y="1214549"/>
                  <a:pt x="3314144" y="1227682"/>
                </a:cubicBezTo>
                <a:cubicBezTo>
                  <a:pt x="3326082" y="1237233"/>
                  <a:pt x="3337225" y="1246386"/>
                  <a:pt x="3349164" y="1255936"/>
                </a:cubicBezTo>
                <a:cubicBezTo>
                  <a:pt x="3359908" y="1243202"/>
                  <a:pt x="3369459" y="1231661"/>
                  <a:pt x="3380602" y="1218529"/>
                </a:cubicBezTo>
                <a:cubicBezTo>
                  <a:pt x="3367469" y="1208182"/>
                  <a:pt x="3356327" y="1199427"/>
                  <a:pt x="3344388" y="1189478"/>
                </a:cubicBezTo>
                <a:close/>
                <a:moveTo>
                  <a:pt x="2835010" y="1183509"/>
                </a:moveTo>
                <a:cubicBezTo>
                  <a:pt x="2829040" y="1197835"/>
                  <a:pt x="2823469" y="1211366"/>
                  <a:pt x="2817500" y="1225692"/>
                </a:cubicBezTo>
                <a:cubicBezTo>
                  <a:pt x="2838989" y="1234845"/>
                  <a:pt x="2857693" y="1243202"/>
                  <a:pt x="2877591" y="1251957"/>
                </a:cubicBezTo>
                <a:cubicBezTo>
                  <a:pt x="2884356" y="1237631"/>
                  <a:pt x="2890325" y="1225294"/>
                  <a:pt x="2896692" y="1211366"/>
                </a:cubicBezTo>
                <a:cubicBezTo>
                  <a:pt x="2875601" y="1201815"/>
                  <a:pt x="2856499" y="1193060"/>
                  <a:pt x="2835010" y="1183509"/>
                </a:cubicBezTo>
                <a:close/>
                <a:moveTo>
                  <a:pt x="1826997" y="1179132"/>
                </a:moveTo>
                <a:cubicBezTo>
                  <a:pt x="1815059" y="1183509"/>
                  <a:pt x="1804314" y="1187091"/>
                  <a:pt x="1792774" y="1191070"/>
                </a:cubicBezTo>
                <a:cubicBezTo>
                  <a:pt x="1797151" y="1203805"/>
                  <a:pt x="1801528" y="1214947"/>
                  <a:pt x="1806304" y="1226886"/>
                </a:cubicBezTo>
                <a:cubicBezTo>
                  <a:pt x="1818242" y="1222508"/>
                  <a:pt x="1828191" y="1219325"/>
                  <a:pt x="1838936" y="1215345"/>
                </a:cubicBezTo>
                <a:cubicBezTo>
                  <a:pt x="1834956" y="1202611"/>
                  <a:pt x="1830977" y="1191468"/>
                  <a:pt x="1826997" y="1179132"/>
                </a:cubicBezTo>
                <a:close/>
                <a:moveTo>
                  <a:pt x="3442284" y="1178336"/>
                </a:moveTo>
                <a:cubicBezTo>
                  <a:pt x="3430744" y="1191468"/>
                  <a:pt x="3421193" y="1203009"/>
                  <a:pt x="3410448" y="1215345"/>
                </a:cubicBezTo>
                <a:cubicBezTo>
                  <a:pt x="3422785" y="1226090"/>
                  <a:pt x="3433927" y="1235641"/>
                  <a:pt x="3445468" y="1246386"/>
                </a:cubicBezTo>
                <a:cubicBezTo>
                  <a:pt x="3457008" y="1234049"/>
                  <a:pt x="3466957" y="1222906"/>
                  <a:pt x="3478100" y="1210570"/>
                </a:cubicBezTo>
                <a:cubicBezTo>
                  <a:pt x="3466161" y="1199825"/>
                  <a:pt x="3455019" y="1189876"/>
                  <a:pt x="3442284" y="1178336"/>
                </a:cubicBezTo>
                <a:close/>
                <a:moveTo>
                  <a:pt x="1362587" y="1176346"/>
                </a:moveTo>
                <a:cubicBezTo>
                  <a:pt x="1353037" y="1183111"/>
                  <a:pt x="1345476" y="1188683"/>
                  <a:pt x="1336721" y="1194652"/>
                </a:cubicBezTo>
                <a:cubicBezTo>
                  <a:pt x="1344282" y="1205397"/>
                  <a:pt x="1350649" y="1214151"/>
                  <a:pt x="1357414" y="1224100"/>
                </a:cubicBezTo>
                <a:cubicBezTo>
                  <a:pt x="1366567" y="1217733"/>
                  <a:pt x="1374128" y="1212560"/>
                  <a:pt x="1382883" y="1206590"/>
                </a:cubicBezTo>
                <a:cubicBezTo>
                  <a:pt x="1376118" y="1196642"/>
                  <a:pt x="1370149" y="1187489"/>
                  <a:pt x="1362587" y="1176346"/>
                </a:cubicBezTo>
                <a:close/>
                <a:moveTo>
                  <a:pt x="3542568" y="1173162"/>
                </a:moveTo>
                <a:cubicBezTo>
                  <a:pt x="3531028" y="1185897"/>
                  <a:pt x="3521079" y="1196244"/>
                  <a:pt x="3509538" y="1208978"/>
                </a:cubicBezTo>
                <a:cubicBezTo>
                  <a:pt x="3521875" y="1220917"/>
                  <a:pt x="3533415" y="1231263"/>
                  <a:pt x="3541772" y="1239222"/>
                </a:cubicBezTo>
                <a:cubicBezTo>
                  <a:pt x="3555303" y="1228080"/>
                  <a:pt x="3567241" y="1218529"/>
                  <a:pt x="3579976" y="1208182"/>
                </a:cubicBezTo>
                <a:cubicBezTo>
                  <a:pt x="3566445" y="1195448"/>
                  <a:pt x="3554905" y="1184703"/>
                  <a:pt x="3542568" y="1173162"/>
                </a:cubicBezTo>
                <a:close/>
                <a:moveTo>
                  <a:pt x="1685724" y="1172366"/>
                </a:moveTo>
                <a:cubicBezTo>
                  <a:pt x="1672990" y="1177938"/>
                  <a:pt x="1662643" y="1182713"/>
                  <a:pt x="1651501" y="1187887"/>
                </a:cubicBezTo>
                <a:cubicBezTo>
                  <a:pt x="1657072" y="1199427"/>
                  <a:pt x="1661449" y="1208978"/>
                  <a:pt x="1667021" y="1221315"/>
                </a:cubicBezTo>
                <a:cubicBezTo>
                  <a:pt x="1678959" y="1216141"/>
                  <a:pt x="1689306" y="1211366"/>
                  <a:pt x="1700449" y="1206590"/>
                </a:cubicBezTo>
                <a:cubicBezTo>
                  <a:pt x="1695275" y="1194254"/>
                  <a:pt x="1690500" y="1183509"/>
                  <a:pt x="1685724" y="1172366"/>
                </a:cubicBezTo>
                <a:close/>
                <a:moveTo>
                  <a:pt x="1867190" y="1166795"/>
                </a:moveTo>
                <a:cubicBezTo>
                  <a:pt x="1855650" y="1169979"/>
                  <a:pt x="1845303" y="1173162"/>
                  <a:pt x="1832569" y="1176744"/>
                </a:cubicBezTo>
                <a:cubicBezTo>
                  <a:pt x="1837344" y="1190672"/>
                  <a:pt x="1841324" y="1201815"/>
                  <a:pt x="1845701" y="1213356"/>
                </a:cubicBezTo>
                <a:cubicBezTo>
                  <a:pt x="1857640" y="1209376"/>
                  <a:pt x="1867190" y="1206192"/>
                  <a:pt x="1878333" y="1202611"/>
                </a:cubicBezTo>
                <a:cubicBezTo>
                  <a:pt x="1874354" y="1189876"/>
                  <a:pt x="1870772" y="1178734"/>
                  <a:pt x="1867190" y="1166795"/>
                </a:cubicBezTo>
                <a:close/>
                <a:moveTo>
                  <a:pt x="1109888" y="1158438"/>
                </a:moveTo>
                <a:cubicBezTo>
                  <a:pt x="1104317" y="1162816"/>
                  <a:pt x="1099541" y="1166397"/>
                  <a:pt x="1095164" y="1169979"/>
                </a:cubicBezTo>
                <a:cubicBezTo>
                  <a:pt x="1088797" y="1175550"/>
                  <a:pt x="1082429" y="1181121"/>
                  <a:pt x="1076062" y="1186693"/>
                </a:cubicBezTo>
                <a:cubicBezTo>
                  <a:pt x="1091582" y="1209376"/>
                  <a:pt x="1109490" y="1208182"/>
                  <a:pt x="1130582" y="1183111"/>
                </a:cubicBezTo>
                <a:cubicBezTo>
                  <a:pt x="1124214" y="1175152"/>
                  <a:pt x="1117449" y="1167193"/>
                  <a:pt x="1109888" y="1158438"/>
                </a:cubicBezTo>
                <a:close/>
                <a:moveTo>
                  <a:pt x="1726713" y="1155653"/>
                </a:moveTo>
                <a:cubicBezTo>
                  <a:pt x="1714377" y="1160428"/>
                  <a:pt x="1704030" y="1165203"/>
                  <a:pt x="1692092" y="1170377"/>
                </a:cubicBezTo>
                <a:cubicBezTo>
                  <a:pt x="1697265" y="1181917"/>
                  <a:pt x="1701643" y="1192264"/>
                  <a:pt x="1706816" y="1204203"/>
                </a:cubicBezTo>
                <a:cubicBezTo>
                  <a:pt x="1719550" y="1199029"/>
                  <a:pt x="1729499" y="1194652"/>
                  <a:pt x="1740642" y="1190274"/>
                </a:cubicBezTo>
                <a:cubicBezTo>
                  <a:pt x="1735468" y="1177938"/>
                  <a:pt x="1731489" y="1167591"/>
                  <a:pt x="1726713" y="1155653"/>
                </a:cubicBezTo>
                <a:close/>
                <a:moveTo>
                  <a:pt x="2743481" y="1149683"/>
                </a:moveTo>
                <a:cubicBezTo>
                  <a:pt x="2738307" y="1164805"/>
                  <a:pt x="2734328" y="1177540"/>
                  <a:pt x="2729552" y="1192662"/>
                </a:cubicBezTo>
                <a:cubicBezTo>
                  <a:pt x="2750644" y="1200223"/>
                  <a:pt x="2769745" y="1207386"/>
                  <a:pt x="2790837" y="1214947"/>
                </a:cubicBezTo>
                <a:cubicBezTo>
                  <a:pt x="2796408" y="1200223"/>
                  <a:pt x="2801582" y="1187091"/>
                  <a:pt x="2807153" y="1172764"/>
                </a:cubicBezTo>
                <a:cubicBezTo>
                  <a:pt x="2784868" y="1164407"/>
                  <a:pt x="2764572" y="1157244"/>
                  <a:pt x="2743481" y="1149683"/>
                </a:cubicBezTo>
                <a:close/>
                <a:moveTo>
                  <a:pt x="3291062" y="1149285"/>
                </a:moveTo>
                <a:cubicBezTo>
                  <a:pt x="3281114" y="1162816"/>
                  <a:pt x="3271961" y="1175152"/>
                  <a:pt x="3262410" y="1188285"/>
                </a:cubicBezTo>
                <a:cubicBezTo>
                  <a:pt x="3275144" y="1197438"/>
                  <a:pt x="3286287" y="1206192"/>
                  <a:pt x="3298624" y="1215345"/>
                </a:cubicBezTo>
                <a:cubicBezTo>
                  <a:pt x="3308970" y="1201417"/>
                  <a:pt x="3318123" y="1189478"/>
                  <a:pt x="3328072" y="1176346"/>
                </a:cubicBezTo>
                <a:cubicBezTo>
                  <a:pt x="3314542" y="1166397"/>
                  <a:pt x="3303001" y="1158040"/>
                  <a:pt x="3291062" y="1149285"/>
                </a:cubicBezTo>
                <a:close/>
                <a:moveTo>
                  <a:pt x="1767305" y="1139734"/>
                </a:moveTo>
                <a:cubicBezTo>
                  <a:pt x="1754968" y="1144908"/>
                  <a:pt x="1744223" y="1149285"/>
                  <a:pt x="1733081" y="1154061"/>
                </a:cubicBezTo>
                <a:cubicBezTo>
                  <a:pt x="1737856" y="1166397"/>
                  <a:pt x="1741836" y="1176744"/>
                  <a:pt x="1746611" y="1187489"/>
                </a:cubicBezTo>
                <a:cubicBezTo>
                  <a:pt x="1758550" y="1182713"/>
                  <a:pt x="1769294" y="1179132"/>
                  <a:pt x="1780835" y="1174754"/>
                </a:cubicBezTo>
                <a:cubicBezTo>
                  <a:pt x="1776059" y="1162816"/>
                  <a:pt x="1772080" y="1151673"/>
                  <a:pt x="1767305" y="1139734"/>
                </a:cubicBezTo>
                <a:close/>
                <a:moveTo>
                  <a:pt x="3388561" y="1133765"/>
                </a:moveTo>
                <a:cubicBezTo>
                  <a:pt x="3377816" y="1147296"/>
                  <a:pt x="3369061" y="1158438"/>
                  <a:pt x="3358316" y="1171969"/>
                </a:cubicBezTo>
                <a:cubicBezTo>
                  <a:pt x="3371051" y="1182713"/>
                  <a:pt x="3382591" y="1191866"/>
                  <a:pt x="3394530" y="1201815"/>
                </a:cubicBezTo>
                <a:cubicBezTo>
                  <a:pt x="3405275" y="1189080"/>
                  <a:pt x="3415224" y="1177540"/>
                  <a:pt x="3425968" y="1164407"/>
                </a:cubicBezTo>
                <a:cubicBezTo>
                  <a:pt x="3412836" y="1153663"/>
                  <a:pt x="3400897" y="1144112"/>
                  <a:pt x="3388561" y="1133765"/>
                </a:cubicBezTo>
                <a:close/>
                <a:moveTo>
                  <a:pt x="1809487" y="1126204"/>
                </a:moveTo>
                <a:cubicBezTo>
                  <a:pt x="1796753" y="1130582"/>
                  <a:pt x="1786406" y="1134163"/>
                  <a:pt x="1774070" y="1138541"/>
                </a:cubicBezTo>
                <a:cubicBezTo>
                  <a:pt x="1778845" y="1151275"/>
                  <a:pt x="1783223" y="1162020"/>
                  <a:pt x="1787600" y="1173162"/>
                </a:cubicBezTo>
                <a:cubicBezTo>
                  <a:pt x="1799937" y="1168785"/>
                  <a:pt x="1809885" y="1165203"/>
                  <a:pt x="1821028" y="1161224"/>
                </a:cubicBezTo>
                <a:cubicBezTo>
                  <a:pt x="1817049" y="1148887"/>
                  <a:pt x="1813467" y="1138143"/>
                  <a:pt x="1809487" y="1126204"/>
                </a:cubicBezTo>
                <a:close/>
                <a:moveTo>
                  <a:pt x="1492320" y="1125806"/>
                </a:moveTo>
                <a:cubicBezTo>
                  <a:pt x="1482371" y="1131377"/>
                  <a:pt x="1474412" y="1136153"/>
                  <a:pt x="1465657" y="1141724"/>
                </a:cubicBezTo>
                <a:cubicBezTo>
                  <a:pt x="1472422" y="1152867"/>
                  <a:pt x="1477994" y="1162020"/>
                  <a:pt x="1483963" y="1172366"/>
                </a:cubicBezTo>
                <a:cubicBezTo>
                  <a:pt x="1493514" y="1167193"/>
                  <a:pt x="1501473" y="1162816"/>
                  <a:pt x="1510626" y="1157642"/>
                </a:cubicBezTo>
                <a:cubicBezTo>
                  <a:pt x="1503860" y="1146500"/>
                  <a:pt x="1498289" y="1136551"/>
                  <a:pt x="1492320" y="1125806"/>
                </a:cubicBezTo>
                <a:close/>
                <a:moveTo>
                  <a:pt x="3488049" y="1124612"/>
                </a:moveTo>
                <a:cubicBezTo>
                  <a:pt x="3476906" y="1137745"/>
                  <a:pt x="3467355" y="1148887"/>
                  <a:pt x="3456611" y="1161622"/>
                </a:cubicBezTo>
                <a:cubicBezTo>
                  <a:pt x="3469743" y="1173162"/>
                  <a:pt x="3481284" y="1183111"/>
                  <a:pt x="3493620" y="1193856"/>
                </a:cubicBezTo>
                <a:cubicBezTo>
                  <a:pt x="3505161" y="1180723"/>
                  <a:pt x="3515110" y="1169183"/>
                  <a:pt x="3525854" y="1156846"/>
                </a:cubicBezTo>
                <a:cubicBezTo>
                  <a:pt x="3511926" y="1145306"/>
                  <a:pt x="3500385" y="1135357"/>
                  <a:pt x="3488049" y="1124612"/>
                </a:cubicBezTo>
                <a:close/>
                <a:moveTo>
                  <a:pt x="1252355" y="1122622"/>
                </a:moveTo>
                <a:cubicBezTo>
                  <a:pt x="1233651" y="1136551"/>
                  <a:pt x="1216539" y="1149285"/>
                  <a:pt x="1197437" y="1162816"/>
                </a:cubicBezTo>
                <a:cubicBezTo>
                  <a:pt x="1214151" y="1183509"/>
                  <a:pt x="1226090" y="1208182"/>
                  <a:pt x="1245988" y="1219723"/>
                </a:cubicBezTo>
                <a:cubicBezTo>
                  <a:pt x="1277028" y="1238427"/>
                  <a:pt x="1313241" y="1248375"/>
                  <a:pt x="1347465" y="1261906"/>
                </a:cubicBezTo>
                <a:cubicBezTo>
                  <a:pt x="1348659" y="1261508"/>
                  <a:pt x="1349455" y="1260712"/>
                  <a:pt x="1350649" y="1259916"/>
                </a:cubicBezTo>
                <a:cubicBezTo>
                  <a:pt x="1318415" y="1214549"/>
                  <a:pt x="1285783" y="1169581"/>
                  <a:pt x="1252355" y="1122622"/>
                </a:cubicBezTo>
                <a:close/>
                <a:moveTo>
                  <a:pt x="2649962" y="1121429"/>
                </a:moveTo>
                <a:cubicBezTo>
                  <a:pt x="2645982" y="1136949"/>
                  <a:pt x="2642401" y="1150479"/>
                  <a:pt x="2638819" y="1165203"/>
                </a:cubicBezTo>
                <a:cubicBezTo>
                  <a:pt x="2660707" y="1171173"/>
                  <a:pt x="2680206" y="1176744"/>
                  <a:pt x="2701298" y="1182713"/>
                </a:cubicBezTo>
                <a:cubicBezTo>
                  <a:pt x="2706073" y="1167989"/>
                  <a:pt x="2710053" y="1154857"/>
                  <a:pt x="2714828" y="1140132"/>
                </a:cubicBezTo>
                <a:cubicBezTo>
                  <a:pt x="2691747" y="1133367"/>
                  <a:pt x="2671452" y="1127398"/>
                  <a:pt x="2649962" y="1121429"/>
                </a:cubicBezTo>
                <a:close/>
                <a:moveTo>
                  <a:pt x="3591118" y="1119837"/>
                </a:moveTo>
                <a:cubicBezTo>
                  <a:pt x="3578384" y="1133367"/>
                  <a:pt x="3568435" y="1144510"/>
                  <a:pt x="3557292" y="1156448"/>
                </a:cubicBezTo>
                <a:cubicBezTo>
                  <a:pt x="3570425" y="1168785"/>
                  <a:pt x="3582363" y="1179530"/>
                  <a:pt x="3591118" y="1187887"/>
                </a:cubicBezTo>
                <a:cubicBezTo>
                  <a:pt x="3604251" y="1176744"/>
                  <a:pt x="3615393" y="1166795"/>
                  <a:pt x="3624944" y="1158040"/>
                </a:cubicBezTo>
                <a:cubicBezTo>
                  <a:pt x="3613802" y="1145704"/>
                  <a:pt x="3603057" y="1133367"/>
                  <a:pt x="3591118" y="1119837"/>
                </a:cubicBezTo>
                <a:close/>
                <a:moveTo>
                  <a:pt x="1375322" y="1116653"/>
                </a:moveTo>
                <a:cubicBezTo>
                  <a:pt x="1364975" y="1123020"/>
                  <a:pt x="1357016" y="1128592"/>
                  <a:pt x="1348261" y="1134561"/>
                </a:cubicBezTo>
                <a:cubicBezTo>
                  <a:pt x="1355424" y="1145306"/>
                  <a:pt x="1361394" y="1154459"/>
                  <a:pt x="1368159" y="1164407"/>
                </a:cubicBezTo>
                <a:cubicBezTo>
                  <a:pt x="1377710" y="1158438"/>
                  <a:pt x="1385669" y="1153265"/>
                  <a:pt x="1394822" y="1147296"/>
                </a:cubicBezTo>
                <a:cubicBezTo>
                  <a:pt x="1388056" y="1136551"/>
                  <a:pt x="1382087" y="1127000"/>
                  <a:pt x="1375322" y="1116653"/>
                </a:cubicBezTo>
                <a:close/>
                <a:moveTo>
                  <a:pt x="1851272" y="1113072"/>
                </a:moveTo>
                <a:cubicBezTo>
                  <a:pt x="1838538" y="1117051"/>
                  <a:pt x="1827793" y="1120633"/>
                  <a:pt x="1815855" y="1124612"/>
                </a:cubicBezTo>
                <a:cubicBezTo>
                  <a:pt x="1820232" y="1136949"/>
                  <a:pt x="1823416" y="1147296"/>
                  <a:pt x="1827395" y="1159234"/>
                </a:cubicBezTo>
                <a:cubicBezTo>
                  <a:pt x="1839732" y="1155255"/>
                  <a:pt x="1850079" y="1152071"/>
                  <a:pt x="1862017" y="1148489"/>
                </a:cubicBezTo>
                <a:cubicBezTo>
                  <a:pt x="1858038" y="1135755"/>
                  <a:pt x="1854854" y="1125010"/>
                  <a:pt x="1851272" y="1113072"/>
                </a:cubicBezTo>
                <a:close/>
                <a:moveTo>
                  <a:pt x="1071287" y="1112276"/>
                </a:moveTo>
                <a:cubicBezTo>
                  <a:pt x="1058552" y="1123418"/>
                  <a:pt x="1047409" y="1133367"/>
                  <a:pt x="1035471" y="1143714"/>
                </a:cubicBezTo>
                <a:cubicBezTo>
                  <a:pt x="1044226" y="1153663"/>
                  <a:pt x="1051389" y="1161622"/>
                  <a:pt x="1059348" y="1170377"/>
                </a:cubicBezTo>
                <a:cubicBezTo>
                  <a:pt x="1072083" y="1159632"/>
                  <a:pt x="1082827" y="1150081"/>
                  <a:pt x="1094368" y="1140132"/>
                </a:cubicBezTo>
                <a:cubicBezTo>
                  <a:pt x="1086409" y="1130582"/>
                  <a:pt x="1080042" y="1122622"/>
                  <a:pt x="1071287" y="1112276"/>
                </a:cubicBezTo>
                <a:close/>
                <a:moveTo>
                  <a:pt x="1312445" y="1100337"/>
                </a:moveTo>
                <a:cubicBezTo>
                  <a:pt x="1302497" y="1107102"/>
                  <a:pt x="1294538" y="1112276"/>
                  <a:pt x="1284987" y="1119439"/>
                </a:cubicBezTo>
                <a:cubicBezTo>
                  <a:pt x="1292548" y="1130184"/>
                  <a:pt x="1298915" y="1138939"/>
                  <a:pt x="1305680" y="1148887"/>
                </a:cubicBezTo>
                <a:cubicBezTo>
                  <a:pt x="1315629" y="1142122"/>
                  <a:pt x="1323986" y="1136153"/>
                  <a:pt x="1332741" y="1130184"/>
                </a:cubicBezTo>
                <a:cubicBezTo>
                  <a:pt x="1325180" y="1119041"/>
                  <a:pt x="1319211" y="1110286"/>
                  <a:pt x="1312445" y="1100337"/>
                </a:cubicBezTo>
                <a:close/>
                <a:moveTo>
                  <a:pt x="3332847" y="1091582"/>
                </a:moveTo>
                <a:cubicBezTo>
                  <a:pt x="3322899" y="1105511"/>
                  <a:pt x="3313746" y="1118245"/>
                  <a:pt x="3304195" y="1131377"/>
                </a:cubicBezTo>
                <a:cubicBezTo>
                  <a:pt x="3317327" y="1140928"/>
                  <a:pt x="3328868" y="1149683"/>
                  <a:pt x="3341602" y="1159234"/>
                </a:cubicBezTo>
                <a:cubicBezTo>
                  <a:pt x="3351551" y="1146500"/>
                  <a:pt x="3360306" y="1134959"/>
                  <a:pt x="3371449" y="1120633"/>
                </a:cubicBezTo>
                <a:cubicBezTo>
                  <a:pt x="3357919" y="1110286"/>
                  <a:pt x="3345980" y="1101531"/>
                  <a:pt x="3332847" y="1091582"/>
                </a:cubicBezTo>
                <a:close/>
                <a:moveTo>
                  <a:pt x="1440188" y="1078450"/>
                </a:moveTo>
                <a:cubicBezTo>
                  <a:pt x="1430637" y="1083623"/>
                  <a:pt x="1422280" y="1088797"/>
                  <a:pt x="1412331" y="1094766"/>
                </a:cubicBezTo>
                <a:cubicBezTo>
                  <a:pt x="1419495" y="1106704"/>
                  <a:pt x="1425464" y="1115857"/>
                  <a:pt x="1431433" y="1125806"/>
                </a:cubicBezTo>
                <a:cubicBezTo>
                  <a:pt x="1441382" y="1119837"/>
                  <a:pt x="1449341" y="1114663"/>
                  <a:pt x="1458494" y="1109490"/>
                </a:cubicBezTo>
                <a:cubicBezTo>
                  <a:pt x="1451729" y="1098348"/>
                  <a:pt x="1446157" y="1088797"/>
                  <a:pt x="1440188" y="1078450"/>
                </a:cubicBezTo>
                <a:close/>
                <a:moveTo>
                  <a:pt x="3432335" y="1078052"/>
                </a:moveTo>
                <a:cubicBezTo>
                  <a:pt x="3421989" y="1091582"/>
                  <a:pt x="3412438" y="1103919"/>
                  <a:pt x="3402489" y="1116653"/>
                </a:cubicBezTo>
                <a:cubicBezTo>
                  <a:pt x="3415622" y="1127398"/>
                  <a:pt x="3426764" y="1136153"/>
                  <a:pt x="3440294" y="1147296"/>
                </a:cubicBezTo>
                <a:cubicBezTo>
                  <a:pt x="3451039" y="1134163"/>
                  <a:pt x="3460590" y="1122225"/>
                  <a:pt x="3471335" y="1109490"/>
                </a:cubicBezTo>
                <a:cubicBezTo>
                  <a:pt x="3457804" y="1098745"/>
                  <a:pt x="3445866" y="1089195"/>
                  <a:pt x="3432335" y="1078052"/>
                </a:cubicBezTo>
                <a:close/>
                <a:moveTo>
                  <a:pt x="1645929" y="1078052"/>
                </a:moveTo>
                <a:cubicBezTo>
                  <a:pt x="1632399" y="1084419"/>
                  <a:pt x="1621654" y="1089195"/>
                  <a:pt x="1608920" y="1094766"/>
                </a:cubicBezTo>
                <a:cubicBezTo>
                  <a:pt x="1622450" y="1124214"/>
                  <a:pt x="1635185" y="1151673"/>
                  <a:pt x="1648317" y="1180326"/>
                </a:cubicBezTo>
                <a:cubicBezTo>
                  <a:pt x="1660653" y="1174754"/>
                  <a:pt x="1671000" y="1169979"/>
                  <a:pt x="1682939" y="1164407"/>
                </a:cubicBezTo>
                <a:cubicBezTo>
                  <a:pt x="1670204" y="1134561"/>
                  <a:pt x="1658266" y="1106704"/>
                  <a:pt x="1645929" y="1078052"/>
                </a:cubicBezTo>
                <a:close/>
                <a:moveTo>
                  <a:pt x="3534609" y="1071287"/>
                </a:moveTo>
                <a:cubicBezTo>
                  <a:pt x="3523466" y="1084419"/>
                  <a:pt x="3513518" y="1095562"/>
                  <a:pt x="3503171" y="1107898"/>
                </a:cubicBezTo>
                <a:cubicBezTo>
                  <a:pt x="3515905" y="1119041"/>
                  <a:pt x="3527446" y="1129388"/>
                  <a:pt x="3540976" y="1142122"/>
                </a:cubicBezTo>
                <a:cubicBezTo>
                  <a:pt x="3552517" y="1128990"/>
                  <a:pt x="3562864" y="1117449"/>
                  <a:pt x="3573608" y="1105113"/>
                </a:cubicBezTo>
                <a:cubicBezTo>
                  <a:pt x="3559680" y="1092776"/>
                  <a:pt x="3547344" y="1082429"/>
                  <a:pt x="3534609" y="1071287"/>
                </a:cubicBezTo>
                <a:close/>
                <a:moveTo>
                  <a:pt x="3639270" y="1068899"/>
                </a:moveTo>
                <a:cubicBezTo>
                  <a:pt x="3626934" y="1081633"/>
                  <a:pt x="3616985" y="1092776"/>
                  <a:pt x="3605843" y="1104715"/>
                </a:cubicBezTo>
                <a:cubicBezTo>
                  <a:pt x="3618975" y="1117051"/>
                  <a:pt x="3631311" y="1128592"/>
                  <a:pt x="3642056" y="1138541"/>
                </a:cubicBezTo>
                <a:cubicBezTo>
                  <a:pt x="3654393" y="1127000"/>
                  <a:pt x="3665137" y="1116653"/>
                  <a:pt x="3677474" y="1105113"/>
                </a:cubicBezTo>
                <a:cubicBezTo>
                  <a:pt x="3664739" y="1092776"/>
                  <a:pt x="3652005" y="1080838"/>
                  <a:pt x="3639270" y="1068899"/>
                </a:cubicBezTo>
                <a:close/>
                <a:moveTo>
                  <a:pt x="1561961" y="1068103"/>
                </a:moveTo>
                <a:cubicBezTo>
                  <a:pt x="1541666" y="1078450"/>
                  <a:pt x="1523758" y="1087603"/>
                  <a:pt x="1505054" y="1097154"/>
                </a:cubicBezTo>
                <a:cubicBezTo>
                  <a:pt x="1522166" y="1129786"/>
                  <a:pt x="1538482" y="1160428"/>
                  <a:pt x="1555594" y="1192662"/>
                </a:cubicBezTo>
                <a:cubicBezTo>
                  <a:pt x="1573502" y="1183509"/>
                  <a:pt x="1590216" y="1175152"/>
                  <a:pt x="1608920" y="1165601"/>
                </a:cubicBezTo>
                <a:cubicBezTo>
                  <a:pt x="1592604" y="1131775"/>
                  <a:pt x="1577879" y="1100735"/>
                  <a:pt x="1561961" y="1068103"/>
                </a:cubicBezTo>
                <a:close/>
                <a:moveTo>
                  <a:pt x="2885151" y="1063328"/>
                </a:moveTo>
                <a:cubicBezTo>
                  <a:pt x="2879182" y="1078052"/>
                  <a:pt x="2874009" y="1090786"/>
                  <a:pt x="2868040" y="1104715"/>
                </a:cubicBezTo>
                <a:cubicBezTo>
                  <a:pt x="2889927" y="1114663"/>
                  <a:pt x="2910621" y="1123816"/>
                  <a:pt x="2932906" y="1133765"/>
                </a:cubicBezTo>
                <a:cubicBezTo>
                  <a:pt x="2939273" y="1120633"/>
                  <a:pt x="2945242" y="1108296"/>
                  <a:pt x="2952803" y="1092776"/>
                </a:cubicBezTo>
                <a:cubicBezTo>
                  <a:pt x="2928926" y="1082429"/>
                  <a:pt x="2907835" y="1073276"/>
                  <a:pt x="2885151" y="1063328"/>
                </a:cubicBezTo>
                <a:close/>
                <a:moveTo>
                  <a:pt x="1689704" y="1060144"/>
                </a:moveTo>
                <a:cubicBezTo>
                  <a:pt x="1675776" y="1066113"/>
                  <a:pt x="1664633" y="1070889"/>
                  <a:pt x="1652296" y="1075664"/>
                </a:cubicBezTo>
                <a:cubicBezTo>
                  <a:pt x="1665031" y="1105511"/>
                  <a:pt x="1676969" y="1133765"/>
                  <a:pt x="1689306" y="1162418"/>
                </a:cubicBezTo>
                <a:cubicBezTo>
                  <a:pt x="1702040" y="1156846"/>
                  <a:pt x="1712387" y="1152867"/>
                  <a:pt x="1723928" y="1147694"/>
                </a:cubicBezTo>
                <a:cubicBezTo>
                  <a:pt x="1712387" y="1118245"/>
                  <a:pt x="1701643" y="1090388"/>
                  <a:pt x="1689704" y="1060144"/>
                </a:cubicBezTo>
                <a:close/>
                <a:moveTo>
                  <a:pt x="2666278" y="1058552"/>
                </a:moveTo>
                <a:cubicBezTo>
                  <a:pt x="2661901" y="1075664"/>
                  <a:pt x="2658717" y="1088399"/>
                  <a:pt x="2655135" y="1101929"/>
                </a:cubicBezTo>
                <a:cubicBezTo>
                  <a:pt x="2677819" y="1108296"/>
                  <a:pt x="2698910" y="1114266"/>
                  <a:pt x="2720797" y="1120633"/>
                </a:cubicBezTo>
                <a:cubicBezTo>
                  <a:pt x="2725573" y="1106307"/>
                  <a:pt x="2729552" y="1093174"/>
                  <a:pt x="2734328" y="1077654"/>
                </a:cubicBezTo>
                <a:cubicBezTo>
                  <a:pt x="2709655" y="1070889"/>
                  <a:pt x="2688165" y="1064522"/>
                  <a:pt x="2666278" y="1058552"/>
                </a:cubicBezTo>
                <a:close/>
                <a:moveTo>
                  <a:pt x="1385271" y="1054175"/>
                </a:moveTo>
                <a:cubicBezTo>
                  <a:pt x="1374924" y="1060940"/>
                  <a:pt x="1366169" y="1066113"/>
                  <a:pt x="1357414" y="1072083"/>
                </a:cubicBezTo>
                <a:cubicBezTo>
                  <a:pt x="1364179" y="1082827"/>
                  <a:pt x="1369751" y="1091980"/>
                  <a:pt x="1376516" y="1102725"/>
                </a:cubicBezTo>
                <a:cubicBezTo>
                  <a:pt x="1386863" y="1096358"/>
                  <a:pt x="1395220" y="1090786"/>
                  <a:pt x="1404372" y="1085215"/>
                </a:cubicBezTo>
                <a:cubicBezTo>
                  <a:pt x="1397209" y="1073674"/>
                  <a:pt x="1391638" y="1064124"/>
                  <a:pt x="1385271" y="1054175"/>
                </a:cubicBezTo>
                <a:close/>
                <a:moveTo>
                  <a:pt x="2051840" y="1052185"/>
                </a:moveTo>
                <a:cubicBezTo>
                  <a:pt x="2040300" y="1053777"/>
                  <a:pt x="2029953" y="1055369"/>
                  <a:pt x="2018014" y="1056563"/>
                </a:cubicBezTo>
                <a:cubicBezTo>
                  <a:pt x="2020402" y="1071287"/>
                  <a:pt x="2022392" y="1084021"/>
                  <a:pt x="2024779" y="1097950"/>
                </a:cubicBezTo>
                <a:cubicBezTo>
                  <a:pt x="2036718" y="1095960"/>
                  <a:pt x="2046667" y="1094368"/>
                  <a:pt x="2057810" y="1092378"/>
                </a:cubicBezTo>
                <a:cubicBezTo>
                  <a:pt x="2055820" y="1078450"/>
                  <a:pt x="2053830" y="1066113"/>
                  <a:pt x="2051840" y="1052185"/>
                </a:cubicBezTo>
                <a:close/>
                <a:moveTo>
                  <a:pt x="1627623" y="1036665"/>
                </a:moveTo>
                <a:cubicBezTo>
                  <a:pt x="1614491" y="1043032"/>
                  <a:pt x="1602950" y="1048604"/>
                  <a:pt x="1590216" y="1054573"/>
                </a:cubicBezTo>
                <a:cubicBezTo>
                  <a:pt x="1596185" y="1066909"/>
                  <a:pt x="1600961" y="1076858"/>
                  <a:pt x="1606134" y="1087205"/>
                </a:cubicBezTo>
                <a:cubicBezTo>
                  <a:pt x="1618470" y="1081633"/>
                  <a:pt x="1629215" y="1076858"/>
                  <a:pt x="1642746" y="1070889"/>
                </a:cubicBezTo>
                <a:cubicBezTo>
                  <a:pt x="1637572" y="1058552"/>
                  <a:pt x="1632797" y="1048206"/>
                  <a:pt x="1627623" y="1036665"/>
                </a:cubicBezTo>
                <a:close/>
                <a:moveTo>
                  <a:pt x="2566790" y="1035073"/>
                </a:moveTo>
                <a:cubicBezTo>
                  <a:pt x="2564004" y="1052185"/>
                  <a:pt x="2561617" y="1065317"/>
                  <a:pt x="2559627" y="1079644"/>
                </a:cubicBezTo>
                <a:cubicBezTo>
                  <a:pt x="2582708" y="1084817"/>
                  <a:pt x="2603800" y="1089195"/>
                  <a:pt x="2625687" y="1093970"/>
                </a:cubicBezTo>
                <a:cubicBezTo>
                  <a:pt x="2629268" y="1078450"/>
                  <a:pt x="2632850" y="1065317"/>
                  <a:pt x="2636432" y="1050195"/>
                </a:cubicBezTo>
                <a:cubicBezTo>
                  <a:pt x="2612953" y="1045022"/>
                  <a:pt x="2591463" y="1040246"/>
                  <a:pt x="2566790" y="1035073"/>
                </a:cubicBezTo>
                <a:close/>
                <a:moveTo>
                  <a:pt x="3375030" y="1034277"/>
                </a:moveTo>
                <a:cubicBezTo>
                  <a:pt x="3364684" y="1048604"/>
                  <a:pt x="3355929" y="1060940"/>
                  <a:pt x="3346378" y="1074072"/>
                </a:cubicBezTo>
                <a:cubicBezTo>
                  <a:pt x="3359908" y="1084419"/>
                  <a:pt x="3371847" y="1093174"/>
                  <a:pt x="3384979" y="1103123"/>
                </a:cubicBezTo>
                <a:cubicBezTo>
                  <a:pt x="3395326" y="1089593"/>
                  <a:pt x="3404877" y="1077256"/>
                  <a:pt x="3414826" y="1064124"/>
                </a:cubicBezTo>
                <a:cubicBezTo>
                  <a:pt x="3400897" y="1053777"/>
                  <a:pt x="3388561" y="1044226"/>
                  <a:pt x="3375030" y="1034277"/>
                </a:cubicBezTo>
                <a:close/>
                <a:moveTo>
                  <a:pt x="1778447" y="1029104"/>
                </a:moveTo>
                <a:cubicBezTo>
                  <a:pt x="1765315" y="1033481"/>
                  <a:pt x="1754172" y="1037063"/>
                  <a:pt x="1740244" y="1041838"/>
                </a:cubicBezTo>
                <a:cubicBezTo>
                  <a:pt x="1750989" y="1072481"/>
                  <a:pt x="1761335" y="1101133"/>
                  <a:pt x="1771682" y="1130582"/>
                </a:cubicBezTo>
                <a:cubicBezTo>
                  <a:pt x="1784814" y="1126204"/>
                  <a:pt x="1795161" y="1122622"/>
                  <a:pt x="1807498" y="1118643"/>
                </a:cubicBezTo>
                <a:cubicBezTo>
                  <a:pt x="1797549" y="1088399"/>
                  <a:pt x="1788396" y="1059348"/>
                  <a:pt x="1778447" y="1029104"/>
                </a:cubicBezTo>
                <a:close/>
                <a:moveTo>
                  <a:pt x="3199932" y="1025522"/>
                </a:moveTo>
                <a:cubicBezTo>
                  <a:pt x="3195952" y="1032685"/>
                  <a:pt x="3192370" y="1037859"/>
                  <a:pt x="3188789" y="1044624"/>
                </a:cubicBezTo>
                <a:cubicBezTo>
                  <a:pt x="3217043" y="1062930"/>
                  <a:pt x="3244104" y="1080838"/>
                  <a:pt x="3272757" y="1099541"/>
                </a:cubicBezTo>
                <a:cubicBezTo>
                  <a:pt x="3276736" y="1093572"/>
                  <a:pt x="3280716" y="1088399"/>
                  <a:pt x="3285491" y="1081633"/>
                </a:cubicBezTo>
                <a:cubicBezTo>
                  <a:pt x="3256441" y="1062532"/>
                  <a:pt x="3228584" y="1044226"/>
                  <a:pt x="3199932" y="1025522"/>
                </a:cubicBezTo>
                <a:close/>
                <a:moveTo>
                  <a:pt x="2785664" y="1025522"/>
                </a:moveTo>
                <a:cubicBezTo>
                  <a:pt x="2780888" y="1039848"/>
                  <a:pt x="2776113" y="1052981"/>
                  <a:pt x="2770939" y="1068103"/>
                </a:cubicBezTo>
                <a:cubicBezTo>
                  <a:pt x="2794419" y="1076858"/>
                  <a:pt x="2815510" y="1084419"/>
                  <a:pt x="2838193" y="1092378"/>
                </a:cubicBezTo>
                <a:cubicBezTo>
                  <a:pt x="2843765" y="1078052"/>
                  <a:pt x="2848938" y="1065317"/>
                  <a:pt x="2854509" y="1050593"/>
                </a:cubicBezTo>
                <a:cubicBezTo>
                  <a:pt x="2831428" y="1042236"/>
                  <a:pt x="2809541" y="1034277"/>
                  <a:pt x="2785664" y="1025522"/>
                </a:cubicBezTo>
                <a:close/>
                <a:moveTo>
                  <a:pt x="1934444" y="1023930"/>
                </a:moveTo>
                <a:cubicBezTo>
                  <a:pt x="1921710" y="1026716"/>
                  <a:pt x="1911761" y="1029104"/>
                  <a:pt x="1900221" y="1031889"/>
                </a:cubicBezTo>
                <a:cubicBezTo>
                  <a:pt x="1903802" y="1046216"/>
                  <a:pt x="1906986" y="1058552"/>
                  <a:pt x="1910169" y="1072481"/>
                </a:cubicBezTo>
                <a:cubicBezTo>
                  <a:pt x="1922506" y="1069695"/>
                  <a:pt x="1932853" y="1067307"/>
                  <a:pt x="1944393" y="1064522"/>
                </a:cubicBezTo>
                <a:cubicBezTo>
                  <a:pt x="1940812" y="1049797"/>
                  <a:pt x="1937628" y="1037461"/>
                  <a:pt x="1934444" y="1023930"/>
                </a:cubicBezTo>
                <a:close/>
                <a:moveTo>
                  <a:pt x="3476906" y="1023134"/>
                </a:moveTo>
                <a:cubicBezTo>
                  <a:pt x="3466559" y="1035869"/>
                  <a:pt x="3457008" y="1047808"/>
                  <a:pt x="3446264" y="1061338"/>
                </a:cubicBezTo>
                <a:cubicBezTo>
                  <a:pt x="3460192" y="1072481"/>
                  <a:pt x="3472131" y="1082429"/>
                  <a:pt x="3485661" y="1093174"/>
                </a:cubicBezTo>
                <a:cubicBezTo>
                  <a:pt x="3496406" y="1080042"/>
                  <a:pt x="3506355" y="1068501"/>
                  <a:pt x="3517099" y="1055767"/>
                </a:cubicBezTo>
                <a:cubicBezTo>
                  <a:pt x="3503569" y="1044624"/>
                  <a:pt x="3490834" y="1034277"/>
                  <a:pt x="3476906" y="1023134"/>
                </a:cubicBezTo>
                <a:close/>
                <a:moveTo>
                  <a:pt x="1672592" y="1018757"/>
                </a:moveTo>
                <a:cubicBezTo>
                  <a:pt x="1659062" y="1024328"/>
                  <a:pt x="1647919" y="1029104"/>
                  <a:pt x="1634787" y="1034675"/>
                </a:cubicBezTo>
                <a:cubicBezTo>
                  <a:pt x="1639960" y="1046614"/>
                  <a:pt x="1644337" y="1056563"/>
                  <a:pt x="1649113" y="1068103"/>
                </a:cubicBezTo>
                <a:cubicBezTo>
                  <a:pt x="1662245" y="1062930"/>
                  <a:pt x="1673388" y="1058154"/>
                  <a:pt x="1686520" y="1052981"/>
                </a:cubicBezTo>
                <a:cubicBezTo>
                  <a:pt x="1681745" y="1040644"/>
                  <a:pt x="1677367" y="1030298"/>
                  <a:pt x="1672592" y="1018757"/>
                </a:cubicBezTo>
                <a:close/>
                <a:moveTo>
                  <a:pt x="2384130" y="1017961"/>
                </a:moveTo>
                <a:cubicBezTo>
                  <a:pt x="2382936" y="1041042"/>
                  <a:pt x="2381742" y="1060940"/>
                  <a:pt x="2380549" y="1082031"/>
                </a:cubicBezTo>
                <a:cubicBezTo>
                  <a:pt x="2398456" y="1083623"/>
                  <a:pt x="2413977" y="1084817"/>
                  <a:pt x="2430691" y="1086409"/>
                </a:cubicBezTo>
                <a:cubicBezTo>
                  <a:pt x="2433078" y="1064124"/>
                  <a:pt x="2435068" y="1044624"/>
                  <a:pt x="2437456" y="1023532"/>
                </a:cubicBezTo>
                <a:cubicBezTo>
                  <a:pt x="2419548" y="1021941"/>
                  <a:pt x="2403630" y="1019951"/>
                  <a:pt x="2384130" y="1017961"/>
                </a:cubicBezTo>
                <a:close/>
                <a:moveTo>
                  <a:pt x="3580772" y="1016767"/>
                </a:moveTo>
                <a:cubicBezTo>
                  <a:pt x="3569629" y="1029900"/>
                  <a:pt x="3559680" y="1041838"/>
                  <a:pt x="3548936" y="1054175"/>
                </a:cubicBezTo>
                <a:cubicBezTo>
                  <a:pt x="3562864" y="1066511"/>
                  <a:pt x="3575200" y="1077256"/>
                  <a:pt x="3588333" y="1088797"/>
                </a:cubicBezTo>
                <a:cubicBezTo>
                  <a:pt x="3599873" y="1076062"/>
                  <a:pt x="3610220" y="1064522"/>
                  <a:pt x="3620965" y="1052185"/>
                </a:cubicBezTo>
                <a:cubicBezTo>
                  <a:pt x="3607434" y="1040246"/>
                  <a:pt x="3595098" y="1029502"/>
                  <a:pt x="3580772" y="1016767"/>
                </a:cubicBezTo>
                <a:close/>
                <a:moveTo>
                  <a:pt x="2205450" y="1015175"/>
                </a:moveTo>
                <a:cubicBezTo>
                  <a:pt x="2186746" y="1016369"/>
                  <a:pt x="2170032" y="1017563"/>
                  <a:pt x="2152124" y="1018757"/>
                </a:cubicBezTo>
                <a:cubicBezTo>
                  <a:pt x="2153716" y="1040246"/>
                  <a:pt x="2155308" y="1060144"/>
                  <a:pt x="2156899" y="1082031"/>
                </a:cubicBezTo>
                <a:cubicBezTo>
                  <a:pt x="2175603" y="1080838"/>
                  <a:pt x="2191123" y="1079644"/>
                  <a:pt x="2205450" y="1078848"/>
                </a:cubicBezTo>
                <a:cubicBezTo>
                  <a:pt x="2205450" y="1056563"/>
                  <a:pt x="2205450" y="1037063"/>
                  <a:pt x="2205450" y="1015175"/>
                </a:cubicBezTo>
                <a:close/>
                <a:moveTo>
                  <a:pt x="1823018" y="1015175"/>
                </a:moveTo>
                <a:cubicBezTo>
                  <a:pt x="1809090" y="1019553"/>
                  <a:pt x="1797151" y="1023532"/>
                  <a:pt x="1784417" y="1027512"/>
                </a:cubicBezTo>
                <a:cubicBezTo>
                  <a:pt x="1794763" y="1058552"/>
                  <a:pt x="1803916" y="1087205"/>
                  <a:pt x="1813467" y="1116653"/>
                </a:cubicBezTo>
                <a:cubicBezTo>
                  <a:pt x="1826599" y="1112674"/>
                  <a:pt x="1836946" y="1109490"/>
                  <a:pt x="1849681" y="1105511"/>
                </a:cubicBezTo>
                <a:cubicBezTo>
                  <a:pt x="1840528" y="1074072"/>
                  <a:pt x="1832171" y="1045420"/>
                  <a:pt x="1823018" y="1015175"/>
                </a:cubicBezTo>
                <a:close/>
                <a:moveTo>
                  <a:pt x="2306927" y="1014380"/>
                </a:moveTo>
                <a:cubicBezTo>
                  <a:pt x="2306927" y="1036665"/>
                  <a:pt x="2306927" y="1056165"/>
                  <a:pt x="2306927" y="1077654"/>
                </a:cubicBezTo>
                <a:cubicBezTo>
                  <a:pt x="2323244" y="1078450"/>
                  <a:pt x="2338764" y="1079246"/>
                  <a:pt x="2356274" y="1080042"/>
                </a:cubicBezTo>
                <a:cubicBezTo>
                  <a:pt x="2357865" y="1058552"/>
                  <a:pt x="2359059" y="1038655"/>
                  <a:pt x="2360253" y="1016767"/>
                </a:cubicBezTo>
                <a:cubicBezTo>
                  <a:pt x="2341549" y="1015971"/>
                  <a:pt x="2325233" y="1015175"/>
                  <a:pt x="2306927" y="1014380"/>
                </a:cubicBezTo>
                <a:close/>
                <a:moveTo>
                  <a:pt x="1718356" y="1001645"/>
                </a:moveTo>
                <a:cubicBezTo>
                  <a:pt x="1704428" y="1006818"/>
                  <a:pt x="1692888" y="1011196"/>
                  <a:pt x="1679755" y="1016369"/>
                </a:cubicBezTo>
                <a:cubicBezTo>
                  <a:pt x="1684133" y="1027910"/>
                  <a:pt x="1688112" y="1038257"/>
                  <a:pt x="1692888" y="1050991"/>
                </a:cubicBezTo>
                <a:cubicBezTo>
                  <a:pt x="1706418" y="1045818"/>
                  <a:pt x="1717561" y="1041440"/>
                  <a:pt x="1730693" y="1036267"/>
                </a:cubicBezTo>
                <a:cubicBezTo>
                  <a:pt x="1726315" y="1023930"/>
                  <a:pt x="1722336" y="1013186"/>
                  <a:pt x="1718356" y="1001645"/>
                </a:cubicBezTo>
                <a:close/>
                <a:moveTo>
                  <a:pt x="2476057" y="995676"/>
                </a:moveTo>
                <a:cubicBezTo>
                  <a:pt x="2468098" y="1053777"/>
                  <a:pt x="2460935" y="1109490"/>
                  <a:pt x="2453374" y="1167193"/>
                </a:cubicBezTo>
                <a:cubicBezTo>
                  <a:pt x="2472077" y="1169979"/>
                  <a:pt x="2489189" y="1172366"/>
                  <a:pt x="2507495" y="1175152"/>
                </a:cubicBezTo>
                <a:cubicBezTo>
                  <a:pt x="2517444" y="1117051"/>
                  <a:pt x="2526995" y="1061736"/>
                  <a:pt x="2536944" y="1004431"/>
                </a:cubicBezTo>
                <a:cubicBezTo>
                  <a:pt x="2516648" y="1001247"/>
                  <a:pt x="2497944" y="998462"/>
                  <a:pt x="2476057" y="995676"/>
                </a:cubicBezTo>
                <a:close/>
                <a:moveTo>
                  <a:pt x="1044226" y="994084"/>
                </a:moveTo>
                <a:cubicBezTo>
                  <a:pt x="1030298" y="1006023"/>
                  <a:pt x="1018359" y="1015971"/>
                  <a:pt x="1006022" y="1026318"/>
                </a:cubicBezTo>
                <a:cubicBezTo>
                  <a:pt x="1013584" y="1035869"/>
                  <a:pt x="1019951" y="1043032"/>
                  <a:pt x="1027114" y="1051787"/>
                </a:cubicBezTo>
                <a:cubicBezTo>
                  <a:pt x="1040644" y="1041042"/>
                  <a:pt x="1052583" y="1031093"/>
                  <a:pt x="1065317" y="1020747"/>
                </a:cubicBezTo>
                <a:cubicBezTo>
                  <a:pt x="1058154" y="1011992"/>
                  <a:pt x="1052185" y="1004033"/>
                  <a:pt x="1044226" y="994084"/>
                </a:cubicBezTo>
                <a:close/>
                <a:moveTo>
                  <a:pt x="1764519" y="985727"/>
                </a:moveTo>
                <a:cubicBezTo>
                  <a:pt x="1750989" y="990502"/>
                  <a:pt x="1739448" y="994482"/>
                  <a:pt x="1725122" y="999257"/>
                </a:cubicBezTo>
                <a:cubicBezTo>
                  <a:pt x="1729897" y="1012390"/>
                  <a:pt x="1733877" y="1023134"/>
                  <a:pt x="1737856" y="1034277"/>
                </a:cubicBezTo>
                <a:cubicBezTo>
                  <a:pt x="1752182" y="1029104"/>
                  <a:pt x="1763723" y="1025124"/>
                  <a:pt x="1776059" y="1020349"/>
                </a:cubicBezTo>
                <a:cubicBezTo>
                  <a:pt x="1772080" y="1008012"/>
                  <a:pt x="1768498" y="997666"/>
                  <a:pt x="1764519" y="985727"/>
                </a:cubicBezTo>
                <a:close/>
                <a:moveTo>
                  <a:pt x="1606134" y="984931"/>
                </a:moveTo>
                <a:cubicBezTo>
                  <a:pt x="1593002" y="990900"/>
                  <a:pt x="1580665" y="996074"/>
                  <a:pt x="1567135" y="1002043"/>
                </a:cubicBezTo>
                <a:cubicBezTo>
                  <a:pt x="1573104" y="1014380"/>
                  <a:pt x="1577879" y="1024726"/>
                  <a:pt x="1583053" y="1036665"/>
                </a:cubicBezTo>
                <a:cubicBezTo>
                  <a:pt x="1596185" y="1031093"/>
                  <a:pt x="1608124" y="1025920"/>
                  <a:pt x="1621256" y="1019951"/>
                </a:cubicBezTo>
                <a:cubicBezTo>
                  <a:pt x="1616481" y="1008410"/>
                  <a:pt x="1612103" y="998462"/>
                  <a:pt x="1606134" y="984931"/>
                </a:cubicBezTo>
                <a:close/>
                <a:moveTo>
                  <a:pt x="3416815" y="976972"/>
                </a:moveTo>
                <a:cubicBezTo>
                  <a:pt x="3406867" y="990900"/>
                  <a:pt x="3397714" y="1003635"/>
                  <a:pt x="3388561" y="1016767"/>
                </a:cubicBezTo>
                <a:cubicBezTo>
                  <a:pt x="3402489" y="1027114"/>
                  <a:pt x="3414826" y="1036665"/>
                  <a:pt x="3428754" y="1047012"/>
                </a:cubicBezTo>
                <a:cubicBezTo>
                  <a:pt x="3438703" y="1034277"/>
                  <a:pt x="3447856" y="1022339"/>
                  <a:pt x="3458600" y="1008410"/>
                </a:cubicBezTo>
                <a:cubicBezTo>
                  <a:pt x="3443876" y="997268"/>
                  <a:pt x="3430744" y="987717"/>
                  <a:pt x="3416815" y="976972"/>
                </a:cubicBezTo>
                <a:close/>
                <a:moveTo>
                  <a:pt x="1810681" y="971799"/>
                </a:moveTo>
                <a:cubicBezTo>
                  <a:pt x="1796753" y="976176"/>
                  <a:pt x="1784417" y="980156"/>
                  <a:pt x="1771682" y="984135"/>
                </a:cubicBezTo>
                <a:cubicBezTo>
                  <a:pt x="1775662" y="996472"/>
                  <a:pt x="1778845" y="1006818"/>
                  <a:pt x="1782825" y="1018757"/>
                </a:cubicBezTo>
                <a:cubicBezTo>
                  <a:pt x="1795957" y="1014777"/>
                  <a:pt x="1807498" y="1011594"/>
                  <a:pt x="1821426" y="1007216"/>
                </a:cubicBezTo>
                <a:cubicBezTo>
                  <a:pt x="1817446" y="994084"/>
                  <a:pt x="1814263" y="983737"/>
                  <a:pt x="1810681" y="971799"/>
                </a:cubicBezTo>
                <a:close/>
                <a:moveTo>
                  <a:pt x="3520681" y="967023"/>
                </a:moveTo>
                <a:cubicBezTo>
                  <a:pt x="3509936" y="980554"/>
                  <a:pt x="3500385" y="992492"/>
                  <a:pt x="3490437" y="1005227"/>
                </a:cubicBezTo>
                <a:cubicBezTo>
                  <a:pt x="3504763" y="1016767"/>
                  <a:pt x="3516701" y="1026716"/>
                  <a:pt x="3531426" y="1038655"/>
                </a:cubicBezTo>
                <a:cubicBezTo>
                  <a:pt x="3542170" y="1025522"/>
                  <a:pt x="3551721" y="1013584"/>
                  <a:pt x="3562466" y="1000849"/>
                </a:cubicBezTo>
                <a:cubicBezTo>
                  <a:pt x="3547741" y="988911"/>
                  <a:pt x="3534609" y="978564"/>
                  <a:pt x="3520681" y="967023"/>
                </a:cubicBezTo>
                <a:close/>
                <a:moveTo>
                  <a:pt x="1652296" y="965034"/>
                </a:moveTo>
                <a:cubicBezTo>
                  <a:pt x="1637970" y="971401"/>
                  <a:pt x="1625634" y="976574"/>
                  <a:pt x="1612899" y="982145"/>
                </a:cubicBezTo>
                <a:cubicBezTo>
                  <a:pt x="1618470" y="994880"/>
                  <a:pt x="1623246" y="1005625"/>
                  <a:pt x="1628419" y="1017165"/>
                </a:cubicBezTo>
                <a:cubicBezTo>
                  <a:pt x="1642348" y="1011196"/>
                  <a:pt x="1654286" y="1006023"/>
                  <a:pt x="1666623" y="1000849"/>
                </a:cubicBezTo>
                <a:cubicBezTo>
                  <a:pt x="1661449" y="988115"/>
                  <a:pt x="1657470" y="977768"/>
                  <a:pt x="1652296" y="965034"/>
                </a:cubicBezTo>
                <a:close/>
                <a:moveTo>
                  <a:pt x="1699255" y="947922"/>
                </a:moveTo>
                <a:cubicBezTo>
                  <a:pt x="1685326" y="953095"/>
                  <a:pt x="1672990" y="957870"/>
                  <a:pt x="1659460" y="963044"/>
                </a:cubicBezTo>
                <a:cubicBezTo>
                  <a:pt x="1664235" y="975380"/>
                  <a:pt x="1668214" y="985727"/>
                  <a:pt x="1673388" y="998859"/>
                </a:cubicBezTo>
                <a:cubicBezTo>
                  <a:pt x="1687316" y="993686"/>
                  <a:pt x="1699255" y="989309"/>
                  <a:pt x="1712387" y="984135"/>
                </a:cubicBezTo>
                <a:cubicBezTo>
                  <a:pt x="1708010" y="971799"/>
                  <a:pt x="1704030" y="960656"/>
                  <a:pt x="1699255" y="947922"/>
                </a:cubicBezTo>
                <a:close/>
                <a:moveTo>
                  <a:pt x="1006818" y="947126"/>
                </a:moveTo>
                <a:cubicBezTo>
                  <a:pt x="992890" y="958666"/>
                  <a:pt x="980554" y="969013"/>
                  <a:pt x="967421" y="979758"/>
                </a:cubicBezTo>
                <a:cubicBezTo>
                  <a:pt x="975380" y="989707"/>
                  <a:pt x="982543" y="998064"/>
                  <a:pt x="991298" y="1008410"/>
                </a:cubicBezTo>
                <a:cubicBezTo>
                  <a:pt x="1005227" y="996870"/>
                  <a:pt x="1017165" y="986921"/>
                  <a:pt x="1030298" y="976176"/>
                </a:cubicBezTo>
                <a:cubicBezTo>
                  <a:pt x="1021941" y="966227"/>
                  <a:pt x="1014777" y="957074"/>
                  <a:pt x="1006818" y="947126"/>
                </a:cubicBezTo>
                <a:close/>
                <a:moveTo>
                  <a:pt x="2055422" y="944738"/>
                </a:moveTo>
                <a:cubicBezTo>
                  <a:pt x="2041891" y="947126"/>
                  <a:pt x="2030749" y="948718"/>
                  <a:pt x="2018810" y="951105"/>
                </a:cubicBezTo>
                <a:cubicBezTo>
                  <a:pt x="2021198" y="965034"/>
                  <a:pt x="2022790" y="977370"/>
                  <a:pt x="2025177" y="991298"/>
                </a:cubicBezTo>
                <a:cubicBezTo>
                  <a:pt x="2037116" y="989707"/>
                  <a:pt x="2047861" y="988115"/>
                  <a:pt x="2060595" y="986523"/>
                </a:cubicBezTo>
                <a:cubicBezTo>
                  <a:pt x="2059003" y="972197"/>
                  <a:pt x="2057411" y="959860"/>
                  <a:pt x="2055422" y="944738"/>
                </a:cubicBezTo>
                <a:close/>
                <a:moveTo>
                  <a:pt x="2935294" y="942350"/>
                </a:moveTo>
                <a:cubicBezTo>
                  <a:pt x="2928926" y="957472"/>
                  <a:pt x="2923355" y="970605"/>
                  <a:pt x="2917784" y="984135"/>
                </a:cubicBezTo>
                <a:cubicBezTo>
                  <a:pt x="2942855" y="995278"/>
                  <a:pt x="2965538" y="1004829"/>
                  <a:pt x="2989017" y="1015175"/>
                </a:cubicBezTo>
                <a:cubicBezTo>
                  <a:pt x="2995384" y="1001247"/>
                  <a:pt x="3001354" y="989707"/>
                  <a:pt x="3008119" y="974982"/>
                </a:cubicBezTo>
                <a:cubicBezTo>
                  <a:pt x="2983048" y="963442"/>
                  <a:pt x="2959967" y="953095"/>
                  <a:pt x="2935294" y="942350"/>
                </a:cubicBezTo>
                <a:close/>
                <a:moveTo>
                  <a:pt x="2700502" y="931606"/>
                </a:moveTo>
                <a:cubicBezTo>
                  <a:pt x="2696522" y="947126"/>
                  <a:pt x="2692941" y="960258"/>
                  <a:pt x="2688961" y="975380"/>
                </a:cubicBezTo>
                <a:cubicBezTo>
                  <a:pt x="2714430" y="982543"/>
                  <a:pt x="2736715" y="988911"/>
                  <a:pt x="2760593" y="995676"/>
                </a:cubicBezTo>
                <a:cubicBezTo>
                  <a:pt x="2764970" y="980952"/>
                  <a:pt x="2768950" y="967819"/>
                  <a:pt x="2773327" y="953095"/>
                </a:cubicBezTo>
                <a:cubicBezTo>
                  <a:pt x="2748256" y="945932"/>
                  <a:pt x="2725175" y="939167"/>
                  <a:pt x="2700502" y="931606"/>
                </a:cubicBezTo>
                <a:close/>
                <a:moveTo>
                  <a:pt x="1747009" y="931606"/>
                </a:moveTo>
                <a:cubicBezTo>
                  <a:pt x="1732683" y="936381"/>
                  <a:pt x="1720346" y="940758"/>
                  <a:pt x="1706418" y="945534"/>
                </a:cubicBezTo>
                <a:cubicBezTo>
                  <a:pt x="1711193" y="958666"/>
                  <a:pt x="1715173" y="969809"/>
                  <a:pt x="1719550" y="981747"/>
                </a:cubicBezTo>
                <a:cubicBezTo>
                  <a:pt x="1733479" y="976972"/>
                  <a:pt x="1745019" y="972993"/>
                  <a:pt x="1758948" y="968217"/>
                </a:cubicBezTo>
                <a:cubicBezTo>
                  <a:pt x="1754570" y="954687"/>
                  <a:pt x="1750989" y="943942"/>
                  <a:pt x="1747009" y="931606"/>
                </a:cubicBezTo>
                <a:close/>
                <a:moveTo>
                  <a:pt x="2309713" y="924442"/>
                </a:moveTo>
                <a:cubicBezTo>
                  <a:pt x="2309713" y="943942"/>
                  <a:pt x="2309713" y="963442"/>
                  <a:pt x="2309713" y="985329"/>
                </a:cubicBezTo>
                <a:cubicBezTo>
                  <a:pt x="2326427" y="986125"/>
                  <a:pt x="2343539" y="986921"/>
                  <a:pt x="2362243" y="987717"/>
                </a:cubicBezTo>
                <a:cubicBezTo>
                  <a:pt x="2363437" y="965829"/>
                  <a:pt x="2364630" y="946330"/>
                  <a:pt x="2365824" y="924442"/>
                </a:cubicBezTo>
                <a:cubicBezTo>
                  <a:pt x="2346325" y="924442"/>
                  <a:pt x="2328815" y="924442"/>
                  <a:pt x="2309713" y="924442"/>
                </a:cubicBezTo>
                <a:close/>
                <a:moveTo>
                  <a:pt x="2228531" y="923647"/>
                </a:moveTo>
                <a:cubicBezTo>
                  <a:pt x="2228531" y="944738"/>
                  <a:pt x="2228531" y="964238"/>
                  <a:pt x="2228531" y="984533"/>
                </a:cubicBezTo>
                <a:cubicBezTo>
                  <a:pt x="2248428" y="984533"/>
                  <a:pt x="2265142" y="984533"/>
                  <a:pt x="2282254" y="984533"/>
                </a:cubicBezTo>
                <a:cubicBezTo>
                  <a:pt x="2282254" y="963044"/>
                  <a:pt x="2282254" y="943146"/>
                  <a:pt x="2282254" y="923647"/>
                </a:cubicBezTo>
                <a:cubicBezTo>
                  <a:pt x="2263153" y="923647"/>
                  <a:pt x="2245643" y="923647"/>
                  <a:pt x="2228531" y="923647"/>
                </a:cubicBezTo>
                <a:close/>
                <a:moveTo>
                  <a:pt x="2201470" y="923249"/>
                </a:moveTo>
                <a:cubicBezTo>
                  <a:pt x="2182766" y="924442"/>
                  <a:pt x="2166053" y="925636"/>
                  <a:pt x="2145359" y="926830"/>
                </a:cubicBezTo>
                <a:cubicBezTo>
                  <a:pt x="2146951" y="949115"/>
                  <a:pt x="2148543" y="969013"/>
                  <a:pt x="2150532" y="990502"/>
                </a:cubicBezTo>
                <a:cubicBezTo>
                  <a:pt x="2170032" y="988911"/>
                  <a:pt x="2186746" y="987717"/>
                  <a:pt x="2204256" y="986523"/>
                </a:cubicBezTo>
                <a:cubicBezTo>
                  <a:pt x="2203460" y="964238"/>
                  <a:pt x="2202266" y="944340"/>
                  <a:pt x="2201470" y="923249"/>
                </a:cubicBezTo>
                <a:close/>
                <a:moveTo>
                  <a:pt x="3458998" y="919667"/>
                </a:moveTo>
                <a:cubicBezTo>
                  <a:pt x="3448652" y="933993"/>
                  <a:pt x="3439499" y="946330"/>
                  <a:pt x="3430346" y="959462"/>
                </a:cubicBezTo>
                <a:cubicBezTo>
                  <a:pt x="3445070" y="970605"/>
                  <a:pt x="3457804" y="980156"/>
                  <a:pt x="3472131" y="990900"/>
                </a:cubicBezTo>
                <a:cubicBezTo>
                  <a:pt x="3482477" y="977370"/>
                  <a:pt x="3491630" y="965034"/>
                  <a:pt x="3501977" y="951901"/>
                </a:cubicBezTo>
                <a:cubicBezTo>
                  <a:pt x="3487253" y="941156"/>
                  <a:pt x="3474518" y="931208"/>
                  <a:pt x="3458998" y="919667"/>
                </a:cubicBezTo>
                <a:close/>
                <a:moveTo>
                  <a:pt x="1794365" y="917279"/>
                </a:moveTo>
                <a:cubicBezTo>
                  <a:pt x="1780039" y="921259"/>
                  <a:pt x="1767702" y="925238"/>
                  <a:pt x="1753774" y="929218"/>
                </a:cubicBezTo>
                <a:cubicBezTo>
                  <a:pt x="1757754" y="941952"/>
                  <a:pt x="1761335" y="953095"/>
                  <a:pt x="1765315" y="966625"/>
                </a:cubicBezTo>
                <a:cubicBezTo>
                  <a:pt x="1780039" y="961850"/>
                  <a:pt x="1792376" y="957870"/>
                  <a:pt x="1805508" y="953493"/>
                </a:cubicBezTo>
                <a:cubicBezTo>
                  <a:pt x="1801528" y="940360"/>
                  <a:pt x="1798345" y="929218"/>
                  <a:pt x="1794365" y="917279"/>
                </a:cubicBezTo>
                <a:close/>
                <a:moveTo>
                  <a:pt x="2592657" y="906933"/>
                </a:moveTo>
                <a:cubicBezTo>
                  <a:pt x="2589473" y="922453"/>
                  <a:pt x="2586688" y="935585"/>
                  <a:pt x="2583902" y="950707"/>
                </a:cubicBezTo>
                <a:cubicBezTo>
                  <a:pt x="2608575" y="956279"/>
                  <a:pt x="2632054" y="961452"/>
                  <a:pt x="2656727" y="967023"/>
                </a:cubicBezTo>
                <a:cubicBezTo>
                  <a:pt x="2660309" y="952299"/>
                  <a:pt x="2663890" y="939167"/>
                  <a:pt x="2667472" y="923647"/>
                </a:cubicBezTo>
                <a:cubicBezTo>
                  <a:pt x="2642003" y="918075"/>
                  <a:pt x="2618126" y="912504"/>
                  <a:pt x="2592657" y="906933"/>
                </a:cubicBezTo>
                <a:close/>
                <a:moveTo>
                  <a:pt x="2827847" y="901361"/>
                </a:moveTo>
                <a:cubicBezTo>
                  <a:pt x="2822673" y="916085"/>
                  <a:pt x="2818296" y="929218"/>
                  <a:pt x="2813122" y="944340"/>
                </a:cubicBezTo>
                <a:cubicBezTo>
                  <a:pt x="2838989" y="953891"/>
                  <a:pt x="2862070" y="962248"/>
                  <a:pt x="2886346" y="971003"/>
                </a:cubicBezTo>
                <a:cubicBezTo>
                  <a:pt x="2891917" y="956279"/>
                  <a:pt x="2896692" y="943942"/>
                  <a:pt x="2902264" y="929218"/>
                </a:cubicBezTo>
                <a:cubicBezTo>
                  <a:pt x="2876795" y="920065"/>
                  <a:pt x="2852917" y="911310"/>
                  <a:pt x="2827847" y="901361"/>
                </a:cubicBezTo>
                <a:close/>
                <a:moveTo>
                  <a:pt x="1969066" y="898178"/>
                </a:moveTo>
                <a:cubicBezTo>
                  <a:pt x="1955536" y="900963"/>
                  <a:pt x="1943995" y="903351"/>
                  <a:pt x="1931261" y="906137"/>
                </a:cubicBezTo>
                <a:cubicBezTo>
                  <a:pt x="1934444" y="920463"/>
                  <a:pt x="1937230" y="932799"/>
                  <a:pt x="1940016" y="946728"/>
                </a:cubicBezTo>
                <a:cubicBezTo>
                  <a:pt x="1953148" y="943942"/>
                  <a:pt x="1964291" y="941554"/>
                  <a:pt x="1976627" y="939167"/>
                </a:cubicBezTo>
                <a:cubicBezTo>
                  <a:pt x="1973842" y="924442"/>
                  <a:pt x="1971454" y="911708"/>
                  <a:pt x="1969066" y="898178"/>
                </a:cubicBezTo>
                <a:close/>
                <a:moveTo>
                  <a:pt x="1565941" y="890617"/>
                </a:moveTo>
                <a:cubicBezTo>
                  <a:pt x="1551217" y="896984"/>
                  <a:pt x="1538482" y="902555"/>
                  <a:pt x="1524156" y="908922"/>
                </a:cubicBezTo>
                <a:cubicBezTo>
                  <a:pt x="1537686" y="938371"/>
                  <a:pt x="1550421" y="965829"/>
                  <a:pt x="1563553" y="994880"/>
                </a:cubicBezTo>
                <a:cubicBezTo>
                  <a:pt x="1576686" y="988911"/>
                  <a:pt x="1588624" y="983737"/>
                  <a:pt x="1602950" y="977370"/>
                </a:cubicBezTo>
                <a:cubicBezTo>
                  <a:pt x="1590216" y="947524"/>
                  <a:pt x="1578277" y="919667"/>
                  <a:pt x="1565941" y="890617"/>
                </a:cubicBezTo>
                <a:close/>
                <a:moveTo>
                  <a:pt x="2960762" y="882259"/>
                </a:moveTo>
                <a:cubicBezTo>
                  <a:pt x="2954395" y="896586"/>
                  <a:pt x="2949222" y="909718"/>
                  <a:pt x="2943253" y="923647"/>
                </a:cubicBezTo>
                <a:cubicBezTo>
                  <a:pt x="2968324" y="934789"/>
                  <a:pt x="2991803" y="945136"/>
                  <a:pt x="3016874" y="956279"/>
                </a:cubicBezTo>
                <a:cubicBezTo>
                  <a:pt x="3023241" y="942350"/>
                  <a:pt x="3029210" y="929616"/>
                  <a:pt x="3036373" y="915687"/>
                </a:cubicBezTo>
                <a:cubicBezTo>
                  <a:pt x="3010108" y="904147"/>
                  <a:pt x="2986231" y="893402"/>
                  <a:pt x="2960762" y="882259"/>
                </a:cubicBezTo>
                <a:close/>
                <a:moveTo>
                  <a:pt x="2491975" y="875096"/>
                </a:moveTo>
                <a:cubicBezTo>
                  <a:pt x="2488394" y="904147"/>
                  <a:pt x="2484812" y="930412"/>
                  <a:pt x="2480832" y="958666"/>
                </a:cubicBezTo>
                <a:cubicBezTo>
                  <a:pt x="2502322" y="961850"/>
                  <a:pt x="2522220" y="964636"/>
                  <a:pt x="2542913" y="967819"/>
                </a:cubicBezTo>
                <a:cubicBezTo>
                  <a:pt x="2547688" y="939167"/>
                  <a:pt x="2552066" y="913698"/>
                  <a:pt x="2557239" y="884647"/>
                </a:cubicBezTo>
                <a:cubicBezTo>
                  <a:pt x="2534158" y="881066"/>
                  <a:pt x="2513862" y="878280"/>
                  <a:pt x="2491975" y="875096"/>
                </a:cubicBezTo>
                <a:close/>
                <a:moveTo>
                  <a:pt x="1614889" y="870321"/>
                </a:moveTo>
                <a:cubicBezTo>
                  <a:pt x="1600165" y="876290"/>
                  <a:pt x="1587430" y="881862"/>
                  <a:pt x="1573104" y="887831"/>
                </a:cubicBezTo>
                <a:cubicBezTo>
                  <a:pt x="1585441" y="917279"/>
                  <a:pt x="1597379" y="945534"/>
                  <a:pt x="1609716" y="974584"/>
                </a:cubicBezTo>
                <a:cubicBezTo>
                  <a:pt x="1624042" y="968615"/>
                  <a:pt x="1635980" y="963442"/>
                  <a:pt x="1649511" y="957870"/>
                </a:cubicBezTo>
                <a:cubicBezTo>
                  <a:pt x="1637572" y="928024"/>
                  <a:pt x="1626430" y="899769"/>
                  <a:pt x="1614889" y="870321"/>
                </a:cubicBezTo>
                <a:close/>
                <a:moveTo>
                  <a:pt x="1879527" y="858382"/>
                </a:moveTo>
                <a:cubicBezTo>
                  <a:pt x="1866395" y="861566"/>
                  <a:pt x="1855650" y="864352"/>
                  <a:pt x="1841722" y="867933"/>
                </a:cubicBezTo>
                <a:cubicBezTo>
                  <a:pt x="1845701" y="882657"/>
                  <a:pt x="1849283" y="894994"/>
                  <a:pt x="1852864" y="908524"/>
                </a:cubicBezTo>
                <a:cubicBezTo>
                  <a:pt x="1866395" y="904545"/>
                  <a:pt x="1877537" y="901759"/>
                  <a:pt x="1889874" y="898178"/>
                </a:cubicBezTo>
                <a:cubicBezTo>
                  <a:pt x="1885894" y="883453"/>
                  <a:pt x="1882711" y="871117"/>
                  <a:pt x="1879527" y="858382"/>
                </a:cubicBezTo>
                <a:close/>
                <a:moveTo>
                  <a:pt x="2848938" y="840077"/>
                </a:moveTo>
                <a:cubicBezTo>
                  <a:pt x="2843765" y="854801"/>
                  <a:pt x="2838989" y="867535"/>
                  <a:pt x="2833816" y="882657"/>
                </a:cubicBezTo>
                <a:cubicBezTo>
                  <a:pt x="2860081" y="892606"/>
                  <a:pt x="2884356" y="901361"/>
                  <a:pt x="2909825" y="910514"/>
                </a:cubicBezTo>
                <a:cubicBezTo>
                  <a:pt x="2915396" y="896188"/>
                  <a:pt x="2920569" y="883055"/>
                  <a:pt x="2926141" y="868331"/>
                </a:cubicBezTo>
                <a:cubicBezTo>
                  <a:pt x="2899080" y="858382"/>
                  <a:pt x="2874805" y="849627"/>
                  <a:pt x="2848938" y="840077"/>
                </a:cubicBezTo>
                <a:close/>
                <a:moveTo>
                  <a:pt x="1715173" y="834505"/>
                </a:moveTo>
                <a:cubicBezTo>
                  <a:pt x="1699653" y="839679"/>
                  <a:pt x="1686520" y="844056"/>
                  <a:pt x="1672194" y="849230"/>
                </a:cubicBezTo>
                <a:cubicBezTo>
                  <a:pt x="1682939" y="879872"/>
                  <a:pt x="1693286" y="908524"/>
                  <a:pt x="1703632" y="937973"/>
                </a:cubicBezTo>
                <a:cubicBezTo>
                  <a:pt x="1718754" y="932799"/>
                  <a:pt x="1731091" y="928422"/>
                  <a:pt x="1744621" y="924044"/>
                </a:cubicBezTo>
                <a:cubicBezTo>
                  <a:pt x="1734673" y="893402"/>
                  <a:pt x="1725122" y="864352"/>
                  <a:pt x="1715173" y="834505"/>
                </a:cubicBezTo>
                <a:close/>
                <a:moveTo>
                  <a:pt x="2398058" y="834107"/>
                </a:moveTo>
                <a:cubicBezTo>
                  <a:pt x="2396467" y="856393"/>
                  <a:pt x="2394875" y="876290"/>
                  <a:pt x="2393283" y="897382"/>
                </a:cubicBezTo>
                <a:cubicBezTo>
                  <a:pt x="2413181" y="899371"/>
                  <a:pt x="2430691" y="900963"/>
                  <a:pt x="2450588" y="902953"/>
                </a:cubicBezTo>
                <a:cubicBezTo>
                  <a:pt x="2452976" y="880668"/>
                  <a:pt x="2454966" y="861168"/>
                  <a:pt x="2457353" y="839679"/>
                </a:cubicBezTo>
                <a:cubicBezTo>
                  <a:pt x="2437058" y="837689"/>
                  <a:pt x="2418354" y="836097"/>
                  <a:pt x="2398058" y="834107"/>
                </a:cubicBezTo>
                <a:close/>
                <a:moveTo>
                  <a:pt x="2311305" y="832515"/>
                </a:moveTo>
                <a:cubicBezTo>
                  <a:pt x="2311305" y="852413"/>
                  <a:pt x="2311305" y="871913"/>
                  <a:pt x="2311305" y="893402"/>
                </a:cubicBezTo>
                <a:cubicBezTo>
                  <a:pt x="2329611" y="893402"/>
                  <a:pt x="2347916" y="893402"/>
                  <a:pt x="2367814" y="893402"/>
                </a:cubicBezTo>
                <a:cubicBezTo>
                  <a:pt x="2368610" y="873505"/>
                  <a:pt x="2369406" y="854005"/>
                  <a:pt x="2370600" y="832515"/>
                </a:cubicBezTo>
                <a:cubicBezTo>
                  <a:pt x="2350702" y="832515"/>
                  <a:pt x="2332396" y="832515"/>
                  <a:pt x="2311305" y="832515"/>
                </a:cubicBezTo>
                <a:close/>
                <a:moveTo>
                  <a:pt x="2197889" y="830526"/>
                </a:moveTo>
                <a:cubicBezTo>
                  <a:pt x="2177593" y="831322"/>
                  <a:pt x="2159287" y="832515"/>
                  <a:pt x="2137798" y="833709"/>
                </a:cubicBezTo>
                <a:cubicBezTo>
                  <a:pt x="2139788" y="856393"/>
                  <a:pt x="2141379" y="876290"/>
                  <a:pt x="2143369" y="897780"/>
                </a:cubicBezTo>
                <a:cubicBezTo>
                  <a:pt x="2163267" y="896586"/>
                  <a:pt x="2181175" y="894994"/>
                  <a:pt x="2197889" y="893800"/>
                </a:cubicBezTo>
                <a:cubicBezTo>
                  <a:pt x="2197889" y="872311"/>
                  <a:pt x="2197889" y="852811"/>
                  <a:pt x="2197889" y="830526"/>
                </a:cubicBezTo>
                <a:close/>
                <a:moveTo>
                  <a:pt x="1766111" y="819383"/>
                </a:moveTo>
                <a:cubicBezTo>
                  <a:pt x="1751784" y="823761"/>
                  <a:pt x="1738652" y="827740"/>
                  <a:pt x="1722734" y="832515"/>
                </a:cubicBezTo>
                <a:cubicBezTo>
                  <a:pt x="1732683" y="863556"/>
                  <a:pt x="1741836" y="892208"/>
                  <a:pt x="1751387" y="922055"/>
                </a:cubicBezTo>
                <a:cubicBezTo>
                  <a:pt x="1766111" y="917279"/>
                  <a:pt x="1778845" y="913300"/>
                  <a:pt x="1792774" y="908922"/>
                </a:cubicBezTo>
                <a:cubicBezTo>
                  <a:pt x="1783621" y="878280"/>
                  <a:pt x="1775264" y="849230"/>
                  <a:pt x="1766111" y="819383"/>
                </a:cubicBezTo>
                <a:close/>
                <a:moveTo>
                  <a:pt x="2733930" y="805853"/>
                </a:moveTo>
                <a:cubicBezTo>
                  <a:pt x="2729950" y="820975"/>
                  <a:pt x="2726369" y="834107"/>
                  <a:pt x="2722389" y="849230"/>
                </a:cubicBezTo>
                <a:cubicBezTo>
                  <a:pt x="2749450" y="857189"/>
                  <a:pt x="2774123" y="863954"/>
                  <a:pt x="2799990" y="871515"/>
                </a:cubicBezTo>
                <a:cubicBezTo>
                  <a:pt x="2804367" y="856791"/>
                  <a:pt x="2808745" y="843260"/>
                  <a:pt x="2813122" y="828536"/>
                </a:cubicBezTo>
                <a:cubicBezTo>
                  <a:pt x="2785266" y="820577"/>
                  <a:pt x="2760195" y="813414"/>
                  <a:pt x="2733930" y="805853"/>
                </a:cubicBezTo>
                <a:close/>
                <a:moveTo>
                  <a:pt x="2617330" y="778792"/>
                </a:moveTo>
                <a:cubicBezTo>
                  <a:pt x="2614544" y="794312"/>
                  <a:pt x="2611759" y="808240"/>
                  <a:pt x="2608575" y="822965"/>
                </a:cubicBezTo>
                <a:cubicBezTo>
                  <a:pt x="2635636" y="828934"/>
                  <a:pt x="2660707" y="834107"/>
                  <a:pt x="2687370" y="840077"/>
                </a:cubicBezTo>
                <a:cubicBezTo>
                  <a:pt x="2690951" y="824954"/>
                  <a:pt x="2694135" y="811424"/>
                  <a:pt x="2697716" y="796302"/>
                </a:cubicBezTo>
                <a:cubicBezTo>
                  <a:pt x="2669860" y="790333"/>
                  <a:pt x="2644391" y="784761"/>
                  <a:pt x="2617330" y="778792"/>
                </a:cubicBezTo>
                <a:close/>
                <a:moveTo>
                  <a:pt x="2869233" y="777996"/>
                </a:moveTo>
                <a:cubicBezTo>
                  <a:pt x="2864060" y="793516"/>
                  <a:pt x="2859683" y="806649"/>
                  <a:pt x="2854907" y="820577"/>
                </a:cubicBezTo>
                <a:cubicBezTo>
                  <a:pt x="2881570" y="830526"/>
                  <a:pt x="2906641" y="839679"/>
                  <a:pt x="2933304" y="848832"/>
                </a:cubicBezTo>
                <a:cubicBezTo>
                  <a:pt x="2938875" y="834903"/>
                  <a:pt x="2944049" y="822169"/>
                  <a:pt x="2950018" y="807047"/>
                </a:cubicBezTo>
                <a:cubicBezTo>
                  <a:pt x="2921763" y="797098"/>
                  <a:pt x="2895896" y="787547"/>
                  <a:pt x="2869233" y="777996"/>
                </a:cubicBezTo>
                <a:close/>
                <a:moveTo>
                  <a:pt x="1577879" y="775210"/>
                </a:moveTo>
                <a:cubicBezTo>
                  <a:pt x="1562359" y="781578"/>
                  <a:pt x="1548431" y="787149"/>
                  <a:pt x="1533309" y="793516"/>
                </a:cubicBezTo>
                <a:cubicBezTo>
                  <a:pt x="1545645" y="822965"/>
                  <a:pt x="1557584" y="851219"/>
                  <a:pt x="1569920" y="880668"/>
                </a:cubicBezTo>
                <a:cubicBezTo>
                  <a:pt x="1585043" y="873903"/>
                  <a:pt x="1598175" y="868331"/>
                  <a:pt x="1612103" y="862362"/>
                </a:cubicBezTo>
                <a:cubicBezTo>
                  <a:pt x="1600563" y="832515"/>
                  <a:pt x="1589420" y="804261"/>
                  <a:pt x="1577879" y="775210"/>
                </a:cubicBezTo>
                <a:close/>
                <a:moveTo>
                  <a:pt x="3010506" y="761282"/>
                </a:moveTo>
                <a:cubicBezTo>
                  <a:pt x="3004139" y="776404"/>
                  <a:pt x="2998568" y="789537"/>
                  <a:pt x="2992997" y="803067"/>
                </a:cubicBezTo>
                <a:cubicBezTo>
                  <a:pt x="3020455" y="815404"/>
                  <a:pt x="3045526" y="826546"/>
                  <a:pt x="3072189" y="838087"/>
                </a:cubicBezTo>
                <a:cubicBezTo>
                  <a:pt x="3078954" y="824159"/>
                  <a:pt x="3084923" y="811424"/>
                  <a:pt x="3091689" y="797496"/>
                </a:cubicBezTo>
                <a:cubicBezTo>
                  <a:pt x="3063832" y="785159"/>
                  <a:pt x="3038761" y="773619"/>
                  <a:pt x="3010506" y="761282"/>
                </a:cubicBezTo>
                <a:close/>
                <a:moveTo>
                  <a:pt x="1630807" y="755313"/>
                </a:moveTo>
                <a:cubicBezTo>
                  <a:pt x="1614093" y="761282"/>
                  <a:pt x="1600165" y="766853"/>
                  <a:pt x="1585441" y="772823"/>
                </a:cubicBezTo>
                <a:cubicBezTo>
                  <a:pt x="1597379" y="802669"/>
                  <a:pt x="1608124" y="830924"/>
                  <a:pt x="1619664" y="860372"/>
                </a:cubicBezTo>
                <a:cubicBezTo>
                  <a:pt x="1634389" y="854801"/>
                  <a:pt x="1647919" y="849627"/>
                  <a:pt x="1662643" y="844056"/>
                </a:cubicBezTo>
                <a:cubicBezTo>
                  <a:pt x="1651899" y="813812"/>
                  <a:pt x="1641552" y="785159"/>
                  <a:pt x="1630807" y="755313"/>
                </a:cubicBezTo>
                <a:close/>
                <a:moveTo>
                  <a:pt x="2750644" y="742578"/>
                </a:moveTo>
                <a:cubicBezTo>
                  <a:pt x="2746266" y="758496"/>
                  <a:pt x="2743083" y="771231"/>
                  <a:pt x="2739103" y="785955"/>
                </a:cubicBezTo>
                <a:cubicBezTo>
                  <a:pt x="2766164" y="793516"/>
                  <a:pt x="2791633" y="801077"/>
                  <a:pt x="2819489" y="809036"/>
                </a:cubicBezTo>
                <a:cubicBezTo>
                  <a:pt x="2824265" y="793914"/>
                  <a:pt x="2828244" y="780782"/>
                  <a:pt x="2832622" y="766058"/>
                </a:cubicBezTo>
                <a:cubicBezTo>
                  <a:pt x="2803969" y="757701"/>
                  <a:pt x="2777704" y="750139"/>
                  <a:pt x="2750644" y="742578"/>
                </a:cubicBezTo>
                <a:close/>
                <a:moveTo>
                  <a:pt x="2404824" y="742180"/>
                </a:moveTo>
                <a:cubicBezTo>
                  <a:pt x="2403232" y="764864"/>
                  <a:pt x="2401640" y="784761"/>
                  <a:pt x="2400844" y="805455"/>
                </a:cubicBezTo>
                <a:cubicBezTo>
                  <a:pt x="2422333" y="807445"/>
                  <a:pt x="2441037" y="809036"/>
                  <a:pt x="2460935" y="810628"/>
                </a:cubicBezTo>
                <a:cubicBezTo>
                  <a:pt x="2463322" y="788741"/>
                  <a:pt x="2465312" y="769241"/>
                  <a:pt x="2467700" y="747354"/>
                </a:cubicBezTo>
                <a:cubicBezTo>
                  <a:pt x="2445415" y="745762"/>
                  <a:pt x="2425915" y="744170"/>
                  <a:pt x="2404824" y="742180"/>
                </a:cubicBezTo>
                <a:close/>
                <a:moveTo>
                  <a:pt x="2313693" y="739793"/>
                </a:moveTo>
                <a:cubicBezTo>
                  <a:pt x="2313693" y="760486"/>
                  <a:pt x="2313693" y="779986"/>
                  <a:pt x="2313693" y="801077"/>
                </a:cubicBezTo>
                <a:cubicBezTo>
                  <a:pt x="2333988" y="801077"/>
                  <a:pt x="2353090" y="801077"/>
                  <a:pt x="2372988" y="801077"/>
                </a:cubicBezTo>
                <a:cubicBezTo>
                  <a:pt x="2374181" y="780782"/>
                  <a:pt x="2375375" y="761282"/>
                  <a:pt x="2376569" y="739793"/>
                </a:cubicBezTo>
                <a:cubicBezTo>
                  <a:pt x="2355080" y="739793"/>
                  <a:pt x="2335580" y="739793"/>
                  <a:pt x="2313693" y="739793"/>
                </a:cubicBezTo>
                <a:close/>
                <a:moveTo>
                  <a:pt x="2224153" y="738997"/>
                </a:moveTo>
                <a:cubicBezTo>
                  <a:pt x="2224153" y="760486"/>
                  <a:pt x="2224153" y="779986"/>
                  <a:pt x="2224153" y="799486"/>
                </a:cubicBezTo>
                <a:cubicBezTo>
                  <a:pt x="2245245" y="799486"/>
                  <a:pt x="2264346" y="799486"/>
                  <a:pt x="2284642" y="799486"/>
                </a:cubicBezTo>
                <a:cubicBezTo>
                  <a:pt x="2284642" y="778394"/>
                  <a:pt x="2284642" y="759292"/>
                  <a:pt x="2284642" y="738997"/>
                </a:cubicBezTo>
                <a:cubicBezTo>
                  <a:pt x="2263153" y="738997"/>
                  <a:pt x="2243255" y="738997"/>
                  <a:pt x="2224153" y="738997"/>
                </a:cubicBezTo>
                <a:close/>
                <a:moveTo>
                  <a:pt x="1684133" y="737405"/>
                </a:moveTo>
                <a:cubicBezTo>
                  <a:pt x="1668612" y="742578"/>
                  <a:pt x="1654286" y="747354"/>
                  <a:pt x="1638766" y="752925"/>
                </a:cubicBezTo>
                <a:cubicBezTo>
                  <a:pt x="1649113" y="783567"/>
                  <a:pt x="1659460" y="811822"/>
                  <a:pt x="1669806" y="841668"/>
                </a:cubicBezTo>
                <a:cubicBezTo>
                  <a:pt x="1684929" y="836097"/>
                  <a:pt x="1698459" y="831720"/>
                  <a:pt x="1713183" y="826546"/>
                </a:cubicBezTo>
                <a:cubicBezTo>
                  <a:pt x="1703234" y="796700"/>
                  <a:pt x="1694081" y="768047"/>
                  <a:pt x="1684133" y="737405"/>
                </a:cubicBezTo>
                <a:close/>
                <a:moveTo>
                  <a:pt x="1737856" y="720691"/>
                </a:moveTo>
                <a:cubicBezTo>
                  <a:pt x="1721540" y="725864"/>
                  <a:pt x="1707612" y="729844"/>
                  <a:pt x="1691694" y="734619"/>
                </a:cubicBezTo>
                <a:cubicBezTo>
                  <a:pt x="1702040" y="766058"/>
                  <a:pt x="1711193" y="794710"/>
                  <a:pt x="1720744" y="824556"/>
                </a:cubicBezTo>
                <a:cubicBezTo>
                  <a:pt x="1736264" y="819383"/>
                  <a:pt x="1749795" y="815006"/>
                  <a:pt x="1764121" y="810628"/>
                </a:cubicBezTo>
                <a:cubicBezTo>
                  <a:pt x="1754968" y="779588"/>
                  <a:pt x="1746611" y="750935"/>
                  <a:pt x="1737856" y="720691"/>
                </a:cubicBezTo>
                <a:close/>
                <a:moveTo>
                  <a:pt x="2630064" y="714722"/>
                </a:moveTo>
                <a:cubicBezTo>
                  <a:pt x="2626881" y="730242"/>
                  <a:pt x="2624493" y="743772"/>
                  <a:pt x="2621708" y="759292"/>
                </a:cubicBezTo>
                <a:cubicBezTo>
                  <a:pt x="2649962" y="765262"/>
                  <a:pt x="2675829" y="770833"/>
                  <a:pt x="2703288" y="776802"/>
                </a:cubicBezTo>
                <a:cubicBezTo>
                  <a:pt x="2706869" y="761282"/>
                  <a:pt x="2710053" y="748150"/>
                  <a:pt x="2713634" y="733028"/>
                </a:cubicBezTo>
                <a:cubicBezTo>
                  <a:pt x="2684982" y="726660"/>
                  <a:pt x="2658319" y="721089"/>
                  <a:pt x="2630064" y="714722"/>
                </a:cubicBezTo>
                <a:close/>
                <a:moveTo>
                  <a:pt x="1485953" y="701987"/>
                </a:moveTo>
                <a:cubicBezTo>
                  <a:pt x="1470034" y="709150"/>
                  <a:pt x="1455708" y="715518"/>
                  <a:pt x="1439392" y="722681"/>
                </a:cubicBezTo>
                <a:cubicBezTo>
                  <a:pt x="1453320" y="752925"/>
                  <a:pt x="1465657" y="780384"/>
                  <a:pt x="1478789" y="808638"/>
                </a:cubicBezTo>
                <a:cubicBezTo>
                  <a:pt x="1494708" y="801475"/>
                  <a:pt x="1508238" y="795506"/>
                  <a:pt x="1522962" y="788343"/>
                </a:cubicBezTo>
                <a:cubicBezTo>
                  <a:pt x="1510228" y="758894"/>
                  <a:pt x="1498289" y="731038"/>
                  <a:pt x="1485953" y="701987"/>
                </a:cubicBezTo>
                <a:close/>
                <a:moveTo>
                  <a:pt x="1540870" y="680100"/>
                </a:moveTo>
                <a:cubicBezTo>
                  <a:pt x="1524952" y="686467"/>
                  <a:pt x="1510228" y="692436"/>
                  <a:pt x="1493514" y="698804"/>
                </a:cubicBezTo>
                <a:cubicBezTo>
                  <a:pt x="1506646" y="729048"/>
                  <a:pt x="1518187" y="756905"/>
                  <a:pt x="1530523" y="785955"/>
                </a:cubicBezTo>
                <a:cubicBezTo>
                  <a:pt x="1546441" y="779190"/>
                  <a:pt x="1559972" y="773619"/>
                  <a:pt x="1575094" y="767251"/>
                </a:cubicBezTo>
                <a:cubicBezTo>
                  <a:pt x="1563155" y="737405"/>
                  <a:pt x="1552411" y="709150"/>
                  <a:pt x="1540870" y="680100"/>
                </a:cubicBezTo>
                <a:close/>
                <a:moveTo>
                  <a:pt x="1468841" y="662590"/>
                </a:moveTo>
                <a:cubicBezTo>
                  <a:pt x="1451729" y="670549"/>
                  <a:pt x="1437005" y="677314"/>
                  <a:pt x="1421882" y="684079"/>
                </a:cubicBezTo>
                <a:cubicBezTo>
                  <a:pt x="1426658" y="694824"/>
                  <a:pt x="1431035" y="703977"/>
                  <a:pt x="1436607" y="715916"/>
                </a:cubicBezTo>
                <a:cubicBezTo>
                  <a:pt x="1452525" y="708752"/>
                  <a:pt x="1467647" y="701987"/>
                  <a:pt x="1483167" y="694824"/>
                </a:cubicBezTo>
                <a:cubicBezTo>
                  <a:pt x="1477994" y="683284"/>
                  <a:pt x="1473616" y="673335"/>
                  <a:pt x="1468841" y="662590"/>
                </a:cubicBezTo>
                <a:close/>
                <a:moveTo>
                  <a:pt x="1596185" y="659008"/>
                </a:moveTo>
                <a:cubicBezTo>
                  <a:pt x="1579471" y="665376"/>
                  <a:pt x="1564747" y="670947"/>
                  <a:pt x="1548829" y="676916"/>
                </a:cubicBezTo>
                <a:cubicBezTo>
                  <a:pt x="1560370" y="706763"/>
                  <a:pt x="1571114" y="735017"/>
                  <a:pt x="1582655" y="764864"/>
                </a:cubicBezTo>
                <a:cubicBezTo>
                  <a:pt x="1598573" y="758894"/>
                  <a:pt x="1612899" y="753323"/>
                  <a:pt x="1628021" y="747354"/>
                </a:cubicBezTo>
                <a:cubicBezTo>
                  <a:pt x="1616879" y="716712"/>
                  <a:pt x="1606930" y="688457"/>
                  <a:pt x="1596185" y="659008"/>
                </a:cubicBezTo>
                <a:close/>
                <a:moveTo>
                  <a:pt x="2911018" y="654233"/>
                </a:moveTo>
                <a:cubicBezTo>
                  <a:pt x="2905845" y="669753"/>
                  <a:pt x="2901866" y="682886"/>
                  <a:pt x="2897090" y="696814"/>
                </a:cubicBezTo>
                <a:cubicBezTo>
                  <a:pt x="2925743" y="707559"/>
                  <a:pt x="2952803" y="717507"/>
                  <a:pt x="2981058" y="727854"/>
                </a:cubicBezTo>
                <a:cubicBezTo>
                  <a:pt x="2986629" y="713130"/>
                  <a:pt x="2991803" y="699998"/>
                  <a:pt x="2997374" y="685671"/>
                </a:cubicBezTo>
                <a:cubicBezTo>
                  <a:pt x="2967130" y="674529"/>
                  <a:pt x="2939671" y="664580"/>
                  <a:pt x="2911018" y="654233"/>
                </a:cubicBezTo>
                <a:close/>
                <a:moveTo>
                  <a:pt x="2191123" y="646672"/>
                </a:moveTo>
                <a:cubicBezTo>
                  <a:pt x="2167246" y="647866"/>
                  <a:pt x="2146553" y="648662"/>
                  <a:pt x="2124268" y="649856"/>
                </a:cubicBezTo>
                <a:cubicBezTo>
                  <a:pt x="2125859" y="672539"/>
                  <a:pt x="2127053" y="692436"/>
                  <a:pt x="2128645" y="713528"/>
                </a:cubicBezTo>
                <a:cubicBezTo>
                  <a:pt x="2151726" y="711936"/>
                  <a:pt x="2172022" y="711140"/>
                  <a:pt x="2191123" y="709946"/>
                </a:cubicBezTo>
                <a:cubicBezTo>
                  <a:pt x="2191123" y="688457"/>
                  <a:pt x="2191123" y="669355"/>
                  <a:pt x="2191123" y="646672"/>
                </a:cubicBezTo>
                <a:close/>
                <a:moveTo>
                  <a:pt x="2315682" y="645080"/>
                </a:moveTo>
                <a:cubicBezTo>
                  <a:pt x="2315682" y="667365"/>
                  <a:pt x="2315682" y="687263"/>
                  <a:pt x="2315682" y="708752"/>
                </a:cubicBezTo>
                <a:cubicBezTo>
                  <a:pt x="2335182" y="709548"/>
                  <a:pt x="2355478" y="710344"/>
                  <a:pt x="2378161" y="711538"/>
                </a:cubicBezTo>
                <a:cubicBezTo>
                  <a:pt x="2379355" y="688855"/>
                  <a:pt x="2380549" y="669355"/>
                  <a:pt x="2381742" y="647866"/>
                </a:cubicBezTo>
                <a:cubicBezTo>
                  <a:pt x="2358661" y="647070"/>
                  <a:pt x="2337968" y="645876"/>
                  <a:pt x="2315682" y="645080"/>
                </a:cubicBezTo>
                <a:close/>
                <a:moveTo>
                  <a:pt x="3060648" y="640703"/>
                </a:moveTo>
                <a:cubicBezTo>
                  <a:pt x="3054281" y="655427"/>
                  <a:pt x="3049108" y="667763"/>
                  <a:pt x="3043138" y="682090"/>
                </a:cubicBezTo>
                <a:cubicBezTo>
                  <a:pt x="3072587" y="695222"/>
                  <a:pt x="3099648" y="707161"/>
                  <a:pt x="3127902" y="719895"/>
                </a:cubicBezTo>
                <a:cubicBezTo>
                  <a:pt x="3134270" y="705967"/>
                  <a:pt x="3140239" y="693232"/>
                  <a:pt x="3147004" y="678906"/>
                </a:cubicBezTo>
                <a:cubicBezTo>
                  <a:pt x="3117556" y="665774"/>
                  <a:pt x="3090097" y="653835"/>
                  <a:pt x="3060648" y="640703"/>
                </a:cubicBezTo>
                <a:close/>
                <a:moveTo>
                  <a:pt x="1651899" y="640305"/>
                </a:moveTo>
                <a:cubicBezTo>
                  <a:pt x="1635185" y="645876"/>
                  <a:pt x="1620460" y="651049"/>
                  <a:pt x="1604144" y="656621"/>
                </a:cubicBezTo>
                <a:cubicBezTo>
                  <a:pt x="1614889" y="686467"/>
                  <a:pt x="1624838" y="715120"/>
                  <a:pt x="1635583" y="745364"/>
                </a:cubicBezTo>
                <a:cubicBezTo>
                  <a:pt x="1651899" y="739793"/>
                  <a:pt x="1667021" y="734619"/>
                  <a:pt x="1681347" y="729844"/>
                </a:cubicBezTo>
                <a:cubicBezTo>
                  <a:pt x="1670602" y="697610"/>
                  <a:pt x="1661449" y="669355"/>
                  <a:pt x="1651899" y="640305"/>
                </a:cubicBezTo>
                <a:close/>
                <a:moveTo>
                  <a:pt x="1524554" y="639907"/>
                </a:moveTo>
                <a:cubicBezTo>
                  <a:pt x="1507840" y="647070"/>
                  <a:pt x="1493116" y="653039"/>
                  <a:pt x="1477198" y="659804"/>
                </a:cubicBezTo>
                <a:cubicBezTo>
                  <a:pt x="1481973" y="671345"/>
                  <a:pt x="1486351" y="680896"/>
                  <a:pt x="1491126" y="691641"/>
                </a:cubicBezTo>
                <a:cubicBezTo>
                  <a:pt x="1507044" y="685273"/>
                  <a:pt x="1521370" y="679304"/>
                  <a:pt x="1538482" y="672539"/>
                </a:cubicBezTo>
                <a:cubicBezTo>
                  <a:pt x="1533309" y="660202"/>
                  <a:pt x="1528931" y="650254"/>
                  <a:pt x="1524554" y="639907"/>
                </a:cubicBezTo>
                <a:close/>
                <a:moveTo>
                  <a:pt x="1580665" y="618019"/>
                </a:moveTo>
                <a:cubicBezTo>
                  <a:pt x="1563951" y="624387"/>
                  <a:pt x="1549227" y="629958"/>
                  <a:pt x="1532911" y="636325"/>
                </a:cubicBezTo>
                <a:cubicBezTo>
                  <a:pt x="1537288" y="647468"/>
                  <a:pt x="1540870" y="657019"/>
                  <a:pt x="1545645" y="669355"/>
                </a:cubicBezTo>
                <a:cubicBezTo>
                  <a:pt x="1562757" y="662988"/>
                  <a:pt x="1577879" y="657019"/>
                  <a:pt x="1593798" y="651049"/>
                </a:cubicBezTo>
                <a:cubicBezTo>
                  <a:pt x="1589420" y="639111"/>
                  <a:pt x="1585441" y="629162"/>
                  <a:pt x="1580665" y="618019"/>
                </a:cubicBezTo>
                <a:close/>
                <a:moveTo>
                  <a:pt x="2784470" y="616030"/>
                </a:moveTo>
                <a:cubicBezTo>
                  <a:pt x="2780490" y="630356"/>
                  <a:pt x="2776909" y="643886"/>
                  <a:pt x="2772531" y="659008"/>
                </a:cubicBezTo>
                <a:cubicBezTo>
                  <a:pt x="2802378" y="667763"/>
                  <a:pt x="2829836" y="675722"/>
                  <a:pt x="2858887" y="684079"/>
                </a:cubicBezTo>
                <a:cubicBezTo>
                  <a:pt x="2863264" y="669753"/>
                  <a:pt x="2867642" y="656621"/>
                  <a:pt x="2872417" y="641499"/>
                </a:cubicBezTo>
                <a:cubicBezTo>
                  <a:pt x="2842571" y="633142"/>
                  <a:pt x="2814316" y="624785"/>
                  <a:pt x="2784470" y="616030"/>
                </a:cubicBezTo>
                <a:close/>
                <a:moveTo>
                  <a:pt x="1445759" y="608071"/>
                </a:moveTo>
                <a:cubicBezTo>
                  <a:pt x="1428648" y="616030"/>
                  <a:pt x="1413127" y="622795"/>
                  <a:pt x="1396811" y="630356"/>
                </a:cubicBezTo>
                <a:cubicBezTo>
                  <a:pt x="1403576" y="643488"/>
                  <a:pt x="1408750" y="654631"/>
                  <a:pt x="1414321" y="666172"/>
                </a:cubicBezTo>
                <a:cubicBezTo>
                  <a:pt x="1430637" y="658611"/>
                  <a:pt x="1445361" y="652243"/>
                  <a:pt x="1461677" y="645080"/>
                </a:cubicBezTo>
                <a:cubicBezTo>
                  <a:pt x="1456106" y="631550"/>
                  <a:pt x="1450933" y="620407"/>
                  <a:pt x="1445759" y="608071"/>
                </a:cubicBezTo>
                <a:close/>
                <a:moveTo>
                  <a:pt x="1639164" y="598918"/>
                </a:moveTo>
                <a:cubicBezTo>
                  <a:pt x="1622052" y="604887"/>
                  <a:pt x="1606532" y="610458"/>
                  <a:pt x="1590216" y="616030"/>
                </a:cubicBezTo>
                <a:cubicBezTo>
                  <a:pt x="1594593" y="628366"/>
                  <a:pt x="1598573" y="638315"/>
                  <a:pt x="1602552" y="649060"/>
                </a:cubicBezTo>
                <a:cubicBezTo>
                  <a:pt x="1619266" y="643090"/>
                  <a:pt x="1633991" y="637917"/>
                  <a:pt x="1650307" y="632744"/>
                </a:cubicBezTo>
                <a:cubicBezTo>
                  <a:pt x="1646725" y="621203"/>
                  <a:pt x="1643144" y="611652"/>
                  <a:pt x="1639164" y="598918"/>
                </a:cubicBezTo>
                <a:close/>
                <a:moveTo>
                  <a:pt x="2932110" y="592551"/>
                </a:moveTo>
                <a:cubicBezTo>
                  <a:pt x="2926936" y="607673"/>
                  <a:pt x="2922559" y="620805"/>
                  <a:pt x="2917386" y="635131"/>
                </a:cubicBezTo>
                <a:cubicBezTo>
                  <a:pt x="2947232" y="645876"/>
                  <a:pt x="2975487" y="656223"/>
                  <a:pt x="3004935" y="666968"/>
                </a:cubicBezTo>
                <a:cubicBezTo>
                  <a:pt x="3010506" y="652641"/>
                  <a:pt x="3015282" y="639907"/>
                  <a:pt x="3020853" y="625183"/>
                </a:cubicBezTo>
                <a:cubicBezTo>
                  <a:pt x="2991007" y="614040"/>
                  <a:pt x="2961956" y="603295"/>
                  <a:pt x="2932110" y="592551"/>
                </a:cubicBezTo>
                <a:close/>
                <a:moveTo>
                  <a:pt x="2654737" y="586581"/>
                </a:moveTo>
                <a:cubicBezTo>
                  <a:pt x="2651952" y="602499"/>
                  <a:pt x="2649564" y="616030"/>
                  <a:pt x="2646778" y="630754"/>
                </a:cubicBezTo>
                <a:cubicBezTo>
                  <a:pt x="2676625" y="637519"/>
                  <a:pt x="2704879" y="643488"/>
                  <a:pt x="2733930" y="649856"/>
                </a:cubicBezTo>
                <a:cubicBezTo>
                  <a:pt x="2737909" y="634335"/>
                  <a:pt x="2741093" y="621203"/>
                  <a:pt x="2744675" y="606081"/>
                </a:cubicBezTo>
                <a:cubicBezTo>
                  <a:pt x="2713634" y="599316"/>
                  <a:pt x="2684982" y="592948"/>
                  <a:pt x="2654737" y="586581"/>
                </a:cubicBezTo>
                <a:close/>
                <a:moveTo>
                  <a:pt x="1503860" y="584989"/>
                </a:moveTo>
                <a:cubicBezTo>
                  <a:pt x="1486749" y="591755"/>
                  <a:pt x="1470830" y="598122"/>
                  <a:pt x="1454514" y="605285"/>
                </a:cubicBezTo>
                <a:cubicBezTo>
                  <a:pt x="1460086" y="618019"/>
                  <a:pt x="1464861" y="629560"/>
                  <a:pt x="1470034" y="642295"/>
                </a:cubicBezTo>
                <a:cubicBezTo>
                  <a:pt x="1487146" y="635131"/>
                  <a:pt x="1502269" y="629162"/>
                  <a:pt x="1518585" y="622397"/>
                </a:cubicBezTo>
                <a:cubicBezTo>
                  <a:pt x="1513411" y="609264"/>
                  <a:pt x="1509034" y="598122"/>
                  <a:pt x="1503860" y="584989"/>
                </a:cubicBezTo>
                <a:close/>
                <a:moveTo>
                  <a:pt x="1696469" y="581010"/>
                </a:moveTo>
                <a:cubicBezTo>
                  <a:pt x="1679357" y="586183"/>
                  <a:pt x="1664235" y="590959"/>
                  <a:pt x="1647123" y="596132"/>
                </a:cubicBezTo>
                <a:cubicBezTo>
                  <a:pt x="1651501" y="608867"/>
                  <a:pt x="1654684" y="618417"/>
                  <a:pt x="1658266" y="629560"/>
                </a:cubicBezTo>
                <a:cubicBezTo>
                  <a:pt x="1674980" y="624387"/>
                  <a:pt x="1690102" y="620009"/>
                  <a:pt x="1706816" y="614836"/>
                </a:cubicBezTo>
                <a:cubicBezTo>
                  <a:pt x="1703234" y="603295"/>
                  <a:pt x="1700051" y="592948"/>
                  <a:pt x="1696469" y="581010"/>
                </a:cubicBezTo>
                <a:close/>
                <a:moveTo>
                  <a:pt x="1561563" y="563102"/>
                </a:moveTo>
                <a:cubicBezTo>
                  <a:pt x="1544452" y="569867"/>
                  <a:pt x="1528533" y="575836"/>
                  <a:pt x="1511819" y="582602"/>
                </a:cubicBezTo>
                <a:cubicBezTo>
                  <a:pt x="1517391" y="596132"/>
                  <a:pt x="1522166" y="607275"/>
                  <a:pt x="1526942" y="619611"/>
                </a:cubicBezTo>
                <a:cubicBezTo>
                  <a:pt x="1543656" y="613244"/>
                  <a:pt x="1558778" y="607275"/>
                  <a:pt x="1575492" y="600907"/>
                </a:cubicBezTo>
                <a:cubicBezTo>
                  <a:pt x="1570318" y="587377"/>
                  <a:pt x="1566339" y="575836"/>
                  <a:pt x="1561563" y="563102"/>
                </a:cubicBezTo>
                <a:close/>
                <a:moveTo>
                  <a:pt x="2418354" y="557929"/>
                </a:moveTo>
                <a:cubicBezTo>
                  <a:pt x="2416762" y="580214"/>
                  <a:pt x="2415170" y="600112"/>
                  <a:pt x="2413977" y="621203"/>
                </a:cubicBezTo>
                <a:cubicBezTo>
                  <a:pt x="2436660" y="623591"/>
                  <a:pt x="2457751" y="625580"/>
                  <a:pt x="2480832" y="627570"/>
                </a:cubicBezTo>
                <a:cubicBezTo>
                  <a:pt x="2483220" y="604887"/>
                  <a:pt x="2485210" y="584989"/>
                  <a:pt x="2487200" y="563898"/>
                </a:cubicBezTo>
                <a:cubicBezTo>
                  <a:pt x="2462925" y="561908"/>
                  <a:pt x="2441435" y="559918"/>
                  <a:pt x="2418354" y="557929"/>
                </a:cubicBezTo>
                <a:close/>
                <a:moveTo>
                  <a:pt x="2219378" y="553551"/>
                </a:moveTo>
                <a:cubicBezTo>
                  <a:pt x="2219378" y="575439"/>
                  <a:pt x="2219378" y="594938"/>
                  <a:pt x="2219378" y="614836"/>
                </a:cubicBezTo>
                <a:cubicBezTo>
                  <a:pt x="2242459" y="614836"/>
                  <a:pt x="2263949" y="614836"/>
                  <a:pt x="2284642" y="614836"/>
                </a:cubicBezTo>
                <a:cubicBezTo>
                  <a:pt x="2284642" y="593346"/>
                  <a:pt x="2284642" y="573449"/>
                  <a:pt x="2284642" y="553551"/>
                </a:cubicBezTo>
                <a:cubicBezTo>
                  <a:pt x="2261959" y="553551"/>
                  <a:pt x="2240867" y="553551"/>
                  <a:pt x="2219378" y="553551"/>
                </a:cubicBezTo>
                <a:close/>
                <a:moveTo>
                  <a:pt x="2318070" y="552755"/>
                </a:moveTo>
                <a:cubicBezTo>
                  <a:pt x="2318070" y="575836"/>
                  <a:pt x="2318070" y="595336"/>
                  <a:pt x="2317672" y="616030"/>
                </a:cubicBezTo>
                <a:cubicBezTo>
                  <a:pt x="2339957" y="617224"/>
                  <a:pt x="2360651" y="618417"/>
                  <a:pt x="2383732" y="619611"/>
                </a:cubicBezTo>
                <a:cubicBezTo>
                  <a:pt x="2384926" y="597724"/>
                  <a:pt x="2385722" y="577428"/>
                  <a:pt x="2386916" y="555939"/>
                </a:cubicBezTo>
                <a:cubicBezTo>
                  <a:pt x="2363437" y="554745"/>
                  <a:pt x="2341947" y="553949"/>
                  <a:pt x="2318070" y="552755"/>
                </a:cubicBezTo>
                <a:close/>
                <a:moveTo>
                  <a:pt x="1621256" y="542807"/>
                </a:moveTo>
                <a:cubicBezTo>
                  <a:pt x="1603348" y="548776"/>
                  <a:pt x="1587430" y="554347"/>
                  <a:pt x="1570716" y="560316"/>
                </a:cubicBezTo>
                <a:cubicBezTo>
                  <a:pt x="1575890" y="574245"/>
                  <a:pt x="1579869" y="585785"/>
                  <a:pt x="1584247" y="598122"/>
                </a:cubicBezTo>
                <a:cubicBezTo>
                  <a:pt x="1602155" y="591755"/>
                  <a:pt x="1617277" y="586581"/>
                  <a:pt x="1633593" y="581010"/>
                </a:cubicBezTo>
                <a:cubicBezTo>
                  <a:pt x="1629215" y="568275"/>
                  <a:pt x="1625634" y="557133"/>
                  <a:pt x="1621256" y="542807"/>
                </a:cubicBezTo>
                <a:close/>
                <a:moveTo>
                  <a:pt x="1680153" y="524899"/>
                </a:moveTo>
                <a:cubicBezTo>
                  <a:pt x="1662245" y="530072"/>
                  <a:pt x="1646327" y="535245"/>
                  <a:pt x="1629215" y="540021"/>
                </a:cubicBezTo>
                <a:cubicBezTo>
                  <a:pt x="1633991" y="553949"/>
                  <a:pt x="1637572" y="565092"/>
                  <a:pt x="1641950" y="578622"/>
                </a:cubicBezTo>
                <a:cubicBezTo>
                  <a:pt x="1659858" y="573051"/>
                  <a:pt x="1675378" y="568275"/>
                  <a:pt x="1691694" y="563102"/>
                </a:cubicBezTo>
                <a:cubicBezTo>
                  <a:pt x="1687714" y="549572"/>
                  <a:pt x="1684133" y="537633"/>
                  <a:pt x="1680153" y="524899"/>
                </a:cubicBezTo>
                <a:close/>
                <a:moveTo>
                  <a:pt x="2667472" y="522113"/>
                </a:moveTo>
                <a:cubicBezTo>
                  <a:pt x="2664288" y="538827"/>
                  <a:pt x="2661901" y="551959"/>
                  <a:pt x="2659115" y="566286"/>
                </a:cubicBezTo>
                <a:cubicBezTo>
                  <a:pt x="2690155" y="573051"/>
                  <a:pt x="2718808" y="579418"/>
                  <a:pt x="2749450" y="586183"/>
                </a:cubicBezTo>
                <a:cubicBezTo>
                  <a:pt x="2753032" y="571061"/>
                  <a:pt x="2756215" y="557929"/>
                  <a:pt x="2760195" y="542409"/>
                </a:cubicBezTo>
                <a:cubicBezTo>
                  <a:pt x="2728756" y="535643"/>
                  <a:pt x="2698910" y="528878"/>
                  <a:pt x="2667472" y="522113"/>
                </a:cubicBezTo>
                <a:close/>
                <a:moveTo>
                  <a:pt x="2425119" y="465604"/>
                </a:moveTo>
                <a:cubicBezTo>
                  <a:pt x="2423527" y="487889"/>
                  <a:pt x="2421936" y="508185"/>
                  <a:pt x="2420742" y="529276"/>
                </a:cubicBezTo>
                <a:cubicBezTo>
                  <a:pt x="2445017" y="531266"/>
                  <a:pt x="2467302" y="533654"/>
                  <a:pt x="2490781" y="535643"/>
                </a:cubicBezTo>
                <a:cubicBezTo>
                  <a:pt x="2493169" y="513358"/>
                  <a:pt x="2495159" y="493460"/>
                  <a:pt x="2497148" y="472369"/>
                </a:cubicBezTo>
                <a:cubicBezTo>
                  <a:pt x="2472476" y="469981"/>
                  <a:pt x="2450190" y="467992"/>
                  <a:pt x="2425119" y="465604"/>
                </a:cubicBezTo>
                <a:close/>
                <a:moveTo>
                  <a:pt x="2320060" y="462818"/>
                </a:moveTo>
                <a:cubicBezTo>
                  <a:pt x="2320060" y="483114"/>
                  <a:pt x="2320060" y="503011"/>
                  <a:pt x="2319662" y="523705"/>
                </a:cubicBezTo>
                <a:cubicBezTo>
                  <a:pt x="2342743" y="524899"/>
                  <a:pt x="2364233" y="526092"/>
                  <a:pt x="2388508" y="527286"/>
                </a:cubicBezTo>
                <a:cubicBezTo>
                  <a:pt x="2390099" y="505001"/>
                  <a:pt x="2391293" y="485103"/>
                  <a:pt x="2392487" y="462818"/>
                </a:cubicBezTo>
                <a:cubicBezTo>
                  <a:pt x="2367416" y="462818"/>
                  <a:pt x="2344335" y="462818"/>
                  <a:pt x="2320060" y="462818"/>
                </a:cubicBezTo>
                <a:close/>
                <a:moveTo>
                  <a:pt x="2181971" y="461226"/>
                </a:moveTo>
                <a:cubicBezTo>
                  <a:pt x="2156899" y="462818"/>
                  <a:pt x="2134614" y="464410"/>
                  <a:pt x="2110339" y="466002"/>
                </a:cubicBezTo>
                <a:cubicBezTo>
                  <a:pt x="2111931" y="487491"/>
                  <a:pt x="2113523" y="507787"/>
                  <a:pt x="2115115" y="528878"/>
                </a:cubicBezTo>
                <a:cubicBezTo>
                  <a:pt x="2138992" y="527684"/>
                  <a:pt x="2161277" y="526490"/>
                  <a:pt x="2185950" y="524899"/>
                </a:cubicBezTo>
                <a:cubicBezTo>
                  <a:pt x="2184358" y="501817"/>
                  <a:pt x="2183164" y="481920"/>
                  <a:pt x="2181971" y="461226"/>
                </a:cubicBezTo>
                <a:close/>
                <a:moveTo>
                  <a:pt x="1608523" y="448890"/>
                </a:moveTo>
                <a:cubicBezTo>
                  <a:pt x="1613696" y="462420"/>
                  <a:pt x="1616880" y="471573"/>
                  <a:pt x="1620859" y="481522"/>
                </a:cubicBezTo>
                <a:cubicBezTo>
                  <a:pt x="1630808" y="479532"/>
                  <a:pt x="1640359" y="477543"/>
                  <a:pt x="1651900" y="475155"/>
                </a:cubicBezTo>
                <a:cubicBezTo>
                  <a:pt x="1654287" y="483910"/>
                  <a:pt x="1656277" y="491471"/>
                  <a:pt x="1658267" y="498635"/>
                </a:cubicBezTo>
                <a:cubicBezTo>
                  <a:pt x="1573105" y="530471"/>
                  <a:pt x="1489534" y="561113"/>
                  <a:pt x="1403576" y="592950"/>
                </a:cubicBezTo>
                <a:cubicBezTo>
                  <a:pt x="1400791" y="586980"/>
                  <a:pt x="1397209" y="579817"/>
                  <a:pt x="1391240" y="566685"/>
                </a:cubicBezTo>
                <a:cubicBezTo>
                  <a:pt x="1406760" y="564297"/>
                  <a:pt x="1419892" y="562705"/>
                  <a:pt x="1432627" y="560318"/>
                </a:cubicBezTo>
                <a:cubicBezTo>
                  <a:pt x="1437004" y="559522"/>
                  <a:pt x="1441382" y="557930"/>
                  <a:pt x="1445759" y="556338"/>
                </a:cubicBezTo>
                <a:cubicBezTo>
                  <a:pt x="1499881" y="536838"/>
                  <a:pt x="1554003" y="516941"/>
                  <a:pt x="1608125" y="496247"/>
                </a:cubicBezTo>
                <a:cubicBezTo>
                  <a:pt x="1613298" y="494655"/>
                  <a:pt x="1617676" y="492267"/>
                  <a:pt x="1622451" y="489879"/>
                </a:cubicBezTo>
                <a:cubicBezTo>
                  <a:pt x="1621257" y="487093"/>
                  <a:pt x="1620461" y="484706"/>
                  <a:pt x="1619267" y="482318"/>
                </a:cubicBezTo>
                <a:cubicBezTo>
                  <a:pt x="1555595" y="505400"/>
                  <a:pt x="1492320" y="528481"/>
                  <a:pt x="1427056" y="552359"/>
                </a:cubicBezTo>
                <a:cubicBezTo>
                  <a:pt x="1423474" y="543604"/>
                  <a:pt x="1419494" y="534053"/>
                  <a:pt x="1413525" y="520920"/>
                </a:cubicBezTo>
                <a:cubicBezTo>
                  <a:pt x="1478391" y="497043"/>
                  <a:pt x="1542463" y="473165"/>
                  <a:pt x="1608523" y="448890"/>
                </a:cubicBezTo>
                <a:close/>
                <a:moveTo>
                  <a:pt x="2322448" y="370891"/>
                </a:moveTo>
                <a:cubicBezTo>
                  <a:pt x="2322448" y="390789"/>
                  <a:pt x="2322448" y="410288"/>
                  <a:pt x="2322845" y="432574"/>
                </a:cubicBezTo>
                <a:cubicBezTo>
                  <a:pt x="2347519" y="432574"/>
                  <a:pt x="2370202" y="432574"/>
                  <a:pt x="2394875" y="432574"/>
                </a:cubicBezTo>
                <a:cubicBezTo>
                  <a:pt x="2395671" y="412278"/>
                  <a:pt x="2396865" y="392779"/>
                  <a:pt x="2398058" y="370891"/>
                </a:cubicBezTo>
                <a:cubicBezTo>
                  <a:pt x="2371794" y="370891"/>
                  <a:pt x="2347916" y="370891"/>
                  <a:pt x="2322448" y="370891"/>
                </a:cubicBezTo>
                <a:close/>
                <a:moveTo>
                  <a:pt x="2215398" y="369697"/>
                </a:moveTo>
                <a:cubicBezTo>
                  <a:pt x="2215398" y="390789"/>
                  <a:pt x="2215398" y="411084"/>
                  <a:pt x="2215398" y="430982"/>
                </a:cubicBezTo>
                <a:cubicBezTo>
                  <a:pt x="2240072" y="430982"/>
                  <a:pt x="2263153" y="430982"/>
                  <a:pt x="2287428" y="430982"/>
                </a:cubicBezTo>
                <a:cubicBezTo>
                  <a:pt x="2287428" y="409891"/>
                  <a:pt x="2287428" y="389993"/>
                  <a:pt x="2287428" y="369697"/>
                </a:cubicBezTo>
                <a:cubicBezTo>
                  <a:pt x="2262357" y="369697"/>
                  <a:pt x="2238878" y="369697"/>
                  <a:pt x="2215398" y="369697"/>
                </a:cubicBezTo>
                <a:close/>
                <a:moveTo>
                  <a:pt x="2178787" y="369299"/>
                </a:moveTo>
                <a:cubicBezTo>
                  <a:pt x="2152522" y="370891"/>
                  <a:pt x="2128645" y="372483"/>
                  <a:pt x="2103176" y="374075"/>
                </a:cubicBezTo>
                <a:cubicBezTo>
                  <a:pt x="2104768" y="395962"/>
                  <a:pt x="2106360" y="415462"/>
                  <a:pt x="2108350" y="437747"/>
                </a:cubicBezTo>
                <a:cubicBezTo>
                  <a:pt x="2134614" y="436155"/>
                  <a:pt x="2157695" y="434166"/>
                  <a:pt x="2182368" y="432574"/>
                </a:cubicBezTo>
                <a:cubicBezTo>
                  <a:pt x="2181175" y="410288"/>
                  <a:pt x="2179981" y="390789"/>
                  <a:pt x="2178787" y="369299"/>
                </a:cubicBezTo>
                <a:close/>
                <a:moveTo>
                  <a:pt x="2438650" y="281352"/>
                </a:moveTo>
                <a:cubicBezTo>
                  <a:pt x="2437058" y="303239"/>
                  <a:pt x="2435466" y="323535"/>
                  <a:pt x="2433874" y="345024"/>
                </a:cubicBezTo>
                <a:cubicBezTo>
                  <a:pt x="2460139" y="347412"/>
                  <a:pt x="2484414" y="349402"/>
                  <a:pt x="2510281" y="351790"/>
                </a:cubicBezTo>
                <a:cubicBezTo>
                  <a:pt x="2512669" y="330698"/>
                  <a:pt x="2515056" y="311198"/>
                  <a:pt x="2517444" y="288515"/>
                </a:cubicBezTo>
                <a:cubicBezTo>
                  <a:pt x="2489985" y="286127"/>
                  <a:pt x="2465312" y="283740"/>
                  <a:pt x="2438650" y="281352"/>
                </a:cubicBezTo>
                <a:close/>
                <a:moveTo>
                  <a:pt x="2212215" y="276975"/>
                </a:moveTo>
                <a:cubicBezTo>
                  <a:pt x="2212215" y="298464"/>
                  <a:pt x="2212215" y="317964"/>
                  <a:pt x="2212215" y="337463"/>
                </a:cubicBezTo>
                <a:cubicBezTo>
                  <a:pt x="2238878" y="337463"/>
                  <a:pt x="2263153" y="337463"/>
                  <a:pt x="2288622" y="337463"/>
                </a:cubicBezTo>
                <a:cubicBezTo>
                  <a:pt x="2288622" y="316372"/>
                  <a:pt x="2288622" y="297270"/>
                  <a:pt x="2288622" y="276975"/>
                </a:cubicBezTo>
                <a:cubicBezTo>
                  <a:pt x="2261561" y="276975"/>
                  <a:pt x="2236490" y="276975"/>
                  <a:pt x="2212215" y="276975"/>
                </a:cubicBezTo>
                <a:close/>
                <a:moveTo>
                  <a:pt x="2445415" y="189425"/>
                </a:moveTo>
                <a:cubicBezTo>
                  <a:pt x="2443823" y="212108"/>
                  <a:pt x="2442231" y="231608"/>
                  <a:pt x="2440639" y="252700"/>
                </a:cubicBezTo>
                <a:cubicBezTo>
                  <a:pt x="2467302" y="255087"/>
                  <a:pt x="2492373" y="257475"/>
                  <a:pt x="2520230" y="259863"/>
                </a:cubicBezTo>
                <a:cubicBezTo>
                  <a:pt x="2522617" y="238771"/>
                  <a:pt x="2524607" y="219272"/>
                  <a:pt x="2526995" y="196588"/>
                </a:cubicBezTo>
                <a:cubicBezTo>
                  <a:pt x="2499138" y="194201"/>
                  <a:pt x="2472873" y="191813"/>
                  <a:pt x="2445415" y="189425"/>
                </a:cubicBezTo>
                <a:close/>
                <a:moveTo>
                  <a:pt x="2170828" y="184650"/>
                </a:moveTo>
                <a:cubicBezTo>
                  <a:pt x="2142175" y="186242"/>
                  <a:pt x="2116309" y="188231"/>
                  <a:pt x="2089248" y="189823"/>
                </a:cubicBezTo>
                <a:cubicBezTo>
                  <a:pt x="2091237" y="212506"/>
                  <a:pt x="2092829" y="232006"/>
                  <a:pt x="2094421" y="253097"/>
                </a:cubicBezTo>
                <a:cubicBezTo>
                  <a:pt x="2121880" y="251506"/>
                  <a:pt x="2146951" y="249914"/>
                  <a:pt x="2174409" y="248322"/>
                </a:cubicBezTo>
                <a:cubicBezTo>
                  <a:pt x="2173216" y="226435"/>
                  <a:pt x="2172022" y="206537"/>
                  <a:pt x="2170828" y="184650"/>
                </a:cubicBezTo>
                <a:close/>
                <a:moveTo>
                  <a:pt x="2210225" y="184252"/>
                </a:moveTo>
                <a:cubicBezTo>
                  <a:pt x="2210225" y="205741"/>
                  <a:pt x="2210225" y="225639"/>
                  <a:pt x="2210225" y="245536"/>
                </a:cubicBezTo>
                <a:cubicBezTo>
                  <a:pt x="2238082" y="245536"/>
                  <a:pt x="2263153" y="245536"/>
                  <a:pt x="2289020" y="245536"/>
                </a:cubicBezTo>
                <a:cubicBezTo>
                  <a:pt x="2289020" y="224047"/>
                  <a:pt x="2289020" y="204547"/>
                  <a:pt x="2289020" y="184252"/>
                </a:cubicBezTo>
                <a:cubicBezTo>
                  <a:pt x="2261959" y="184252"/>
                  <a:pt x="2236092" y="184252"/>
                  <a:pt x="2210225" y="184252"/>
                </a:cubicBezTo>
                <a:close/>
                <a:moveTo>
                  <a:pt x="2175205" y="0"/>
                </a:moveTo>
                <a:cubicBezTo>
                  <a:pt x="2211021" y="0"/>
                  <a:pt x="2246837" y="0"/>
                  <a:pt x="2282652" y="0"/>
                </a:cubicBezTo>
                <a:cubicBezTo>
                  <a:pt x="2282652" y="10347"/>
                  <a:pt x="2282652" y="21091"/>
                  <a:pt x="2282652" y="33030"/>
                </a:cubicBezTo>
                <a:cubicBezTo>
                  <a:pt x="2302948" y="33030"/>
                  <a:pt x="2322050" y="33030"/>
                  <a:pt x="2342345" y="33030"/>
                </a:cubicBezTo>
                <a:cubicBezTo>
                  <a:pt x="2342345" y="21091"/>
                  <a:pt x="2342345" y="10347"/>
                  <a:pt x="2342345" y="0"/>
                </a:cubicBezTo>
                <a:cubicBezTo>
                  <a:pt x="2350304" y="0"/>
                  <a:pt x="2358263" y="0"/>
                  <a:pt x="2366222" y="0"/>
                </a:cubicBezTo>
                <a:cubicBezTo>
                  <a:pt x="2381344" y="1194"/>
                  <a:pt x="2396467" y="2786"/>
                  <a:pt x="2411589" y="3980"/>
                </a:cubicBezTo>
                <a:cubicBezTo>
                  <a:pt x="2450986" y="7163"/>
                  <a:pt x="2490781" y="9949"/>
                  <a:pt x="2530179" y="12734"/>
                </a:cubicBezTo>
                <a:cubicBezTo>
                  <a:pt x="2530179" y="25071"/>
                  <a:pt x="2530179" y="35020"/>
                  <a:pt x="2530179" y="45367"/>
                </a:cubicBezTo>
                <a:cubicBezTo>
                  <a:pt x="2534954" y="46958"/>
                  <a:pt x="2540127" y="48550"/>
                  <a:pt x="2545301" y="50142"/>
                </a:cubicBezTo>
                <a:cubicBezTo>
                  <a:pt x="2542913" y="73223"/>
                  <a:pt x="2540923" y="95508"/>
                  <a:pt x="2538535" y="118590"/>
                </a:cubicBezTo>
                <a:cubicBezTo>
                  <a:pt x="2549678" y="120977"/>
                  <a:pt x="2559627" y="122967"/>
                  <a:pt x="2571168" y="125355"/>
                </a:cubicBezTo>
                <a:cubicBezTo>
                  <a:pt x="2541719" y="363330"/>
                  <a:pt x="2512669" y="599714"/>
                  <a:pt x="2483618" y="837689"/>
                </a:cubicBezTo>
                <a:cubicBezTo>
                  <a:pt x="2512669" y="841668"/>
                  <a:pt x="2539331" y="845648"/>
                  <a:pt x="2567188" y="849627"/>
                </a:cubicBezTo>
                <a:cubicBezTo>
                  <a:pt x="2589075" y="723875"/>
                  <a:pt x="2610565" y="600907"/>
                  <a:pt x="2632054" y="476746"/>
                </a:cubicBezTo>
                <a:cubicBezTo>
                  <a:pt x="2643993" y="478338"/>
                  <a:pt x="2653544" y="479532"/>
                  <a:pt x="2664686" y="480726"/>
                </a:cubicBezTo>
                <a:cubicBezTo>
                  <a:pt x="2668268" y="465206"/>
                  <a:pt x="2671452" y="449686"/>
                  <a:pt x="2675033" y="432972"/>
                </a:cubicBezTo>
                <a:cubicBezTo>
                  <a:pt x="2686176" y="434564"/>
                  <a:pt x="2696522" y="436155"/>
                  <a:pt x="2706869" y="437747"/>
                </a:cubicBezTo>
                <a:cubicBezTo>
                  <a:pt x="2709655" y="430186"/>
                  <a:pt x="2712042" y="423421"/>
                  <a:pt x="2715624" y="414666"/>
                </a:cubicBezTo>
                <a:cubicBezTo>
                  <a:pt x="2778899" y="430982"/>
                  <a:pt x="2841377" y="446900"/>
                  <a:pt x="2904651" y="463216"/>
                </a:cubicBezTo>
                <a:cubicBezTo>
                  <a:pt x="2902661" y="473563"/>
                  <a:pt x="2901070" y="479930"/>
                  <a:pt x="2899478" y="487491"/>
                </a:cubicBezTo>
                <a:cubicBezTo>
                  <a:pt x="2925743" y="495848"/>
                  <a:pt x="2951212" y="504205"/>
                  <a:pt x="2976680" y="512562"/>
                </a:cubicBezTo>
                <a:cubicBezTo>
                  <a:pt x="2980660" y="505001"/>
                  <a:pt x="2983844" y="499032"/>
                  <a:pt x="2988221" y="490675"/>
                </a:cubicBezTo>
                <a:cubicBezTo>
                  <a:pt x="3049506" y="515348"/>
                  <a:pt x="3109199" y="539225"/>
                  <a:pt x="3170085" y="563500"/>
                </a:cubicBezTo>
                <a:cubicBezTo>
                  <a:pt x="3166504" y="572653"/>
                  <a:pt x="3164116" y="578622"/>
                  <a:pt x="3161330" y="585387"/>
                </a:cubicBezTo>
                <a:cubicBezTo>
                  <a:pt x="3166902" y="589367"/>
                  <a:pt x="3171677" y="592551"/>
                  <a:pt x="3177248" y="596132"/>
                </a:cubicBezTo>
                <a:cubicBezTo>
                  <a:pt x="3170483" y="610856"/>
                  <a:pt x="3164116" y="625183"/>
                  <a:pt x="3157351" y="640305"/>
                </a:cubicBezTo>
                <a:cubicBezTo>
                  <a:pt x="3168891" y="646274"/>
                  <a:pt x="3179238" y="651845"/>
                  <a:pt x="3190779" y="657815"/>
                </a:cubicBezTo>
                <a:cubicBezTo>
                  <a:pt x="3110392" y="822965"/>
                  <a:pt x="3030404" y="987319"/>
                  <a:pt x="2948028" y="1156051"/>
                </a:cubicBezTo>
                <a:cubicBezTo>
                  <a:pt x="2952803" y="1157642"/>
                  <a:pt x="2958375" y="1159632"/>
                  <a:pt x="2962752" y="1161224"/>
                </a:cubicBezTo>
                <a:cubicBezTo>
                  <a:pt x="2938079" y="1211366"/>
                  <a:pt x="2915396" y="1257130"/>
                  <a:pt x="2892713" y="1303293"/>
                </a:cubicBezTo>
                <a:cubicBezTo>
                  <a:pt x="2895498" y="1304487"/>
                  <a:pt x="2897886" y="1306078"/>
                  <a:pt x="2900672" y="1307272"/>
                </a:cubicBezTo>
                <a:cubicBezTo>
                  <a:pt x="2924151" y="1260712"/>
                  <a:pt x="2948028" y="1214151"/>
                  <a:pt x="2971905" y="1167989"/>
                </a:cubicBezTo>
                <a:cubicBezTo>
                  <a:pt x="2985038" y="1170377"/>
                  <a:pt x="2986231" y="1175550"/>
                  <a:pt x="2980660" y="1185897"/>
                </a:cubicBezTo>
                <a:cubicBezTo>
                  <a:pt x="2957977" y="1227682"/>
                  <a:pt x="2936487" y="1269865"/>
                  <a:pt x="2913406" y="1314037"/>
                </a:cubicBezTo>
                <a:cubicBezTo>
                  <a:pt x="2929324" y="1322394"/>
                  <a:pt x="2943650" y="1329955"/>
                  <a:pt x="2961558" y="1339506"/>
                </a:cubicBezTo>
                <a:cubicBezTo>
                  <a:pt x="2952405" y="1316823"/>
                  <a:pt x="2956385" y="1309660"/>
                  <a:pt x="2977476" y="1300905"/>
                </a:cubicBezTo>
                <a:cubicBezTo>
                  <a:pt x="2979466" y="1299711"/>
                  <a:pt x="2981456" y="1292150"/>
                  <a:pt x="2979864" y="1290558"/>
                </a:cubicBezTo>
                <a:cubicBezTo>
                  <a:pt x="2976680" y="1286579"/>
                  <a:pt x="2971507" y="1284589"/>
                  <a:pt x="2965936" y="1281007"/>
                </a:cubicBezTo>
                <a:cubicBezTo>
                  <a:pt x="2971109" y="1271457"/>
                  <a:pt x="2975885" y="1263100"/>
                  <a:pt x="2979864" y="1256334"/>
                </a:cubicBezTo>
                <a:cubicBezTo>
                  <a:pt x="2989415" y="1257926"/>
                  <a:pt x="2996578" y="1259518"/>
                  <a:pt x="3003741" y="1260712"/>
                </a:cubicBezTo>
                <a:cubicBezTo>
                  <a:pt x="3004537" y="1258722"/>
                  <a:pt x="3004935" y="1256334"/>
                  <a:pt x="3005333" y="1254345"/>
                </a:cubicBezTo>
                <a:cubicBezTo>
                  <a:pt x="2996578" y="1248375"/>
                  <a:pt x="2988221" y="1242804"/>
                  <a:pt x="2979068" y="1236835"/>
                </a:cubicBezTo>
                <a:cubicBezTo>
                  <a:pt x="2984639" y="1227284"/>
                  <a:pt x="2989415" y="1218927"/>
                  <a:pt x="2994190" y="1210172"/>
                </a:cubicBezTo>
                <a:cubicBezTo>
                  <a:pt x="3002149" y="1214549"/>
                  <a:pt x="3007721" y="1218131"/>
                  <a:pt x="3013690" y="1220519"/>
                </a:cubicBezTo>
                <a:cubicBezTo>
                  <a:pt x="3016874" y="1221713"/>
                  <a:pt x="3021251" y="1220519"/>
                  <a:pt x="3025231" y="1220121"/>
                </a:cubicBezTo>
                <a:cubicBezTo>
                  <a:pt x="3023241" y="1216937"/>
                  <a:pt x="3022047" y="1212162"/>
                  <a:pt x="3018863" y="1210172"/>
                </a:cubicBezTo>
                <a:cubicBezTo>
                  <a:pt x="3010108" y="1204203"/>
                  <a:pt x="3000956" y="1199427"/>
                  <a:pt x="2991007" y="1193856"/>
                </a:cubicBezTo>
                <a:cubicBezTo>
                  <a:pt x="2996578" y="1183907"/>
                  <a:pt x="3001354" y="1175152"/>
                  <a:pt x="3006129" y="1166397"/>
                </a:cubicBezTo>
                <a:cubicBezTo>
                  <a:pt x="3017272" y="1172366"/>
                  <a:pt x="3026424" y="1177938"/>
                  <a:pt x="3035975" y="1182315"/>
                </a:cubicBezTo>
                <a:cubicBezTo>
                  <a:pt x="3038761" y="1183509"/>
                  <a:pt x="3043138" y="1181519"/>
                  <a:pt x="3047118" y="1181121"/>
                </a:cubicBezTo>
                <a:cubicBezTo>
                  <a:pt x="3045526" y="1177938"/>
                  <a:pt x="3044332" y="1173958"/>
                  <a:pt x="3041945" y="1172366"/>
                </a:cubicBezTo>
                <a:cubicBezTo>
                  <a:pt x="3029210" y="1164407"/>
                  <a:pt x="3016078" y="1157244"/>
                  <a:pt x="3002547" y="1149683"/>
                </a:cubicBezTo>
                <a:cubicBezTo>
                  <a:pt x="3008119" y="1139734"/>
                  <a:pt x="3012894" y="1131377"/>
                  <a:pt x="3017670" y="1122622"/>
                </a:cubicBezTo>
                <a:cubicBezTo>
                  <a:pt x="3031598" y="1130582"/>
                  <a:pt x="3043138" y="1137347"/>
                  <a:pt x="3055077" y="1142918"/>
                </a:cubicBezTo>
                <a:cubicBezTo>
                  <a:pt x="3059057" y="1144510"/>
                  <a:pt x="3064230" y="1143316"/>
                  <a:pt x="3068607" y="1143316"/>
                </a:cubicBezTo>
                <a:cubicBezTo>
                  <a:pt x="3065822" y="1139337"/>
                  <a:pt x="3063832" y="1134561"/>
                  <a:pt x="3060250" y="1132173"/>
                </a:cubicBezTo>
                <a:cubicBezTo>
                  <a:pt x="3045128" y="1123020"/>
                  <a:pt x="3029608" y="1114663"/>
                  <a:pt x="3013690" y="1105909"/>
                </a:cubicBezTo>
                <a:cubicBezTo>
                  <a:pt x="3019261" y="1095562"/>
                  <a:pt x="3023639" y="1087205"/>
                  <a:pt x="3028414" y="1078450"/>
                </a:cubicBezTo>
                <a:cubicBezTo>
                  <a:pt x="3041149" y="1085215"/>
                  <a:pt x="3051893" y="1090786"/>
                  <a:pt x="3062240" y="1096358"/>
                </a:cubicBezTo>
                <a:cubicBezTo>
                  <a:pt x="3084526" y="1108694"/>
                  <a:pt x="3084526" y="1109092"/>
                  <a:pt x="3091689" y="1099143"/>
                </a:cubicBezTo>
                <a:cubicBezTo>
                  <a:pt x="3069403" y="1086807"/>
                  <a:pt x="3047118" y="1074470"/>
                  <a:pt x="3024435" y="1061736"/>
                </a:cubicBezTo>
                <a:cubicBezTo>
                  <a:pt x="3030006" y="1051389"/>
                  <a:pt x="3033986" y="1043430"/>
                  <a:pt x="3039159" y="1033879"/>
                </a:cubicBezTo>
                <a:cubicBezTo>
                  <a:pt x="3059455" y="1045022"/>
                  <a:pt x="3078158" y="1055767"/>
                  <a:pt x="3097658" y="1065317"/>
                </a:cubicBezTo>
                <a:cubicBezTo>
                  <a:pt x="3101637" y="1067307"/>
                  <a:pt x="3107607" y="1065715"/>
                  <a:pt x="3112382" y="1065715"/>
                </a:cubicBezTo>
                <a:cubicBezTo>
                  <a:pt x="3109596" y="1062134"/>
                  <a:pt x="3107607" y="1056960"/>
                  <a:pt x="3103627" y="1054971"/>
                </a:cubicBezTo>
                <a:cubicBezTo>
                  <a:pt x="3081342" y="1042236"/>
                  <a:pt x="3058659" y="1029900"/>
                  <a:pt x="3035179" y="1017165"/>
                </a:cubicBezTo>
                <a:cubicBezTo>
                  <a:pt x="3039955" y="1007614"/>
                  <a:pt x="3044332" y="998859"/>
                  <a:pt x="3049108" y="989309"/>
                </a:cubicBezTo>
                <a:cubicBezTo>
                  <a:pt x="3069005" y="1000053"/>
                  <a:pt x="3085719" y="1010798"/>
                  <a:pt x="3104025" y="1017961"/>
                </a:cubicBezTo>
                <a:cubicBezTo>
                  <a:pt x="3121137" y="1024726"/>
                  <a:pt x="3139841" y="1027910"/>
                  <a:pt x="3157749" y="1032685"/>
                </a:cubicBezTo>
                <a:cubicBezTo>
                  <a:pt x="3168891" y="1015175"/>
                  <a:pt x="3178840" y="999257"/>
                  <a:pt x="3189187" y="982145"/>
                </a:cubicBezTo>
                <a:cubicBezTo>
                  <a:pt x="3229778" y="1008012"/>
                  <a:pt x="3268777" y="1033083"/>
                  <a:pt x="3308572" y="1058552"/>
                </a:cubicBezTo>
                <a:cubicBezTo>
                  <a:pt x="3360306" y="984533"/>
                  <a:pt x="3411642" y="911708"/>
                  <a:pt x="3463376" y="837689"/>
                </a:cubicBezTo>
                <a:cubicBezTo>
                  <a:pt x="3476110" y="846444"/>
                  <a:pt x="3486855" y="853607"/>
                  <a:pt x="3498793" y="861566"/>
                </a:cubicBezTo>
                <a:cubicBezTo>
                  <a:pt x="3508344" y="849627"/>
                  <a:pt x="3517099" y="838485"/>
                  <a:pt x="3526650" y="825750"/>
                </a:cubicBezTo>
                <a:cubicBezTo>
                  <a:pt x="3538191" y="833709"/>
                  <a:pt x="3548537" y="841270"/>
                  <a:pt x="3559680" y="849230"/>
                </a:cubicBezTo>
                <a:cubicBezTo>
                  <a:pt x="3566047" y="842066"/>
                  <a:pt x="3571619" y="836097"/>
                  <a:pt x="3579578" y="827740"/>
                </a:cubicBezTo>
                <a:cubicBezTo>
                  <a:pt x="3639270" y="878678"/>
                  <a:pt x="3698167" y="928820"/>
                  <a:pt x="3757462" y="979758"/>
                </a:cubicBezTo>
                <a:cubicBezTo>
                  <a:pt x="3750299" y="988911"/>
                  <a:pt x="3745126" y="995278"/>
                  <a:pt x="3737565" y="1004431"/>
                </a:cubicBezTo>
                <a:cubicBezTo>
                  <a:pt x="3746717" y="1010798"/>
                  <a:pt x="3755472" y="1017165"/>
                  <a:pt x="3764625" y="1023930"/>
                </a:cubicBezTo>
                <a:cubicBezTo>
                  <a:pt x="3752289" y="1037461"/>
                  <a:pt x="3742340" y="1048604"/>
                  <a:pt x="3729208" y="1062930"/>
                </a:cubicBezTo>
                <a:cubicBezTo>
                  <a:pt x="3740748" y="1071685"/>
                  <a:pt x="3751095" y="1078848"/>
                  <a:pt x="3762238" y="1087205"/>
                </a:cubicBezTo>
                <a:cubicBezTo>
                  <a:pt x="3673096" y="1174356"/>
                  <a:pt x="3586741" y="1258722"/>
                  <a:pt x="3500385" y="1343486"/>
                </a:cubicBezTo>
                <a:cubicBezTo>
                  <a:pt x="3510732" y="1354629"/>
                  <a:pt x="3519885" y="1364975"/>
                  <a:pt x="3530232" y="1376118"/>
                </a:cubicBezTo>
                <a:cubicBezTo>
                  <a:pt x="3460988" y="1440586"/>
                  <a:pt x="3392540" y="1504258"/>
                  <a:pt x="3322899" y="1569125"/>
                </a:cubicBezTo>
                <a:cubicBezTo>
                  <a:pt x="3341205" y="1581063"/>
                  <a:pt x="3357919" y="1592604"/>
                  <a:pt x="3377816" y="1606134"/>
                </a:cubicBezTo>
                <a:cubicBezTo>
                  <a:pt x="3379806" y="1604144"/>
                  <a:pt x="3382990" y="1600563"/>
                  <a:pt x="3386969" y="1596583"/>
                </a:cubicBezTo>
                <a:cubicBezTo>
                  <a:pt x="3377020" y="1584645"/>
                  <a:pt x="3368663" y="1574696"/>
                  <a:pt x="3359510" y="1563951"/>
                </a:cubicBezTo>
                <a:cubicBezTo>
                  <a:pt x="3365480" y="1558778"/>
                  <a:pt x="3370255" y="1554400"/>
                  <a:pt x="3375826" y="1549625"/>
                </a:cubicBezTo>
                <a:cubicBezTo>
                  <a:pt x="3385377" y="1560370"/>
                  <a:pt x="3394132" y="1569921"/>
                  <a:pt x="3404081" y="1580665"/>
                </a:cubicBezTo>
                <a:cubicBezTo>
                  <a:pt x="3408458" y="1576288"/>
                  <a:pt x="3412438" y="1572706"/>
                  <a:pt x="3416815" y="1568727"/>
                </a:cubicBezTo>
                <a:cubicBezTo>
                  <a:pt x="3407264" y="1557186"/>
                  <a:pt x="3398908" y="1547237"/>
                  <a:pt x="3389755" y="1536493"/>
                </a:cubicBezTo>
                <a:cubicBezTo>
                  <a:pt x="3395724" y="1530921"/>
                  <a:pt x="3400499" y="1526942"/>
                  <a:pt x="3406071" y="1522166"/>
                </a:cubicBezTo>
                <a:cubicBezTo>
                  <a:pt x="3416019" y="1532911"/>
                  <a:pt x="3424774" y="1542860"/>
                  <a:pt x="3434723" y="1553605"/>
                </a:cubicBezTo>
                <a:cubicBezTo>
                  <a:pt x="3439101" y="1550023"/>
                  <a:pt x="3443080" y="1546441"/>
                  <a:pt x="3447856" y="1542462"/>
                </a:cubicBezTo>
                <a:cubicBezTo>
                  <a:pt x="3437907" y="1530921"/>
                  <a:pt x="3429152" y="1520574"/>
                  <a:pt x="3419601" y="1509034"/>
                </a:cubicBezTo>
                <a:cubicBezTo>
                  <a:pt x="3425570" y="1503861"/>
                  <a:pt x="3430346" y="1499881"/>
                  <a:pt x="3436315" y="1494708"/>
                </a:cubicBezTo>
                <a:cubicBezTo>
                  <a:pt x="3446264" y="1505850"/>
                  <a:pt x="3455417" y="1515799"/>
                  <a:pt x="3465763" y="1527340"/>
                </a:cubicBezTo>
                <a:cubicBezTo>
                  <a:pt x="3470141" y="1523360"/>
                  <a:pt x="3474518" y="1519779"/>
                  <a:pt x="3478896" y="1515799"/>
                </a:cubicBezTo>
                <a:cubicBezTo>
                  <a:pt x="3468947" y="1503861"/>
                  <a:pt x="3459794" y="1493514"/>
                  <a:pt x="3449845" y="1481575"/>
                </a:cubicBezTo>
                <a:cubicBezTo>
                  <a:pt x="3455815" y="1476402"/>
                  <a:pt x="3460988" y="1472024"/>
                  <a:pt x="3466559" y="1467249"/>
                </a:cubicBezTo>
                <a:cubicBezTo>
                  <a:pt x="3477702" y="1479187"/>
                  <a:pt x="3487253" y="1489932"/>
                  <a:pt x="3498793" y="1502667"/>
                </a:cubicBezTo>
                <a:cubicBezTo>
                  <a:pt x="3516303" y="1475606"/>
                  <a:pt x="3483273" y="1470433"/>
                  <a:pt x="3482079" y="1452127"/>
                </a:cubicBezTo>
                <a:cubicBezTo>
                  <a:pt x="3486059" y="1448545"/>
                  <a:pt x="3490834" y="1444168"/>
                  <a:pt x="3496406" y="1439790"/>
                </a:cubicBezTo>
                <a:cubicBezTo>
                  <a:pt x="3507548" y="1451729"/>
                  <a:pt x="3517497" y="1462474"/>
                  <a:pt x="3529834" y="1475606"/>
                </a:cubicBezTo>
                <a:cubicBezTo>
                  <a:pt x="3547344" y="1448147"/>
                  <a:pt x="3513916" y="1443372"/>
                  <a:pt x="3512722" y="1424270"/>
                </a:cubicBezTo>
                <a:cubicBezTo>
                  <a:pt x="3516303" y="1421086"/>
                  <a:pt x="3521477" y="1416709"/>
                  <a:pt x="3527048" y="1411934"/>
                </a:cubicBezTo>
                <a:cubicBezTo>
                  <a:pt x="3538589" y="1424270"/>
                  <a:pt x="3548537" y="1435413"/>
                  <a:pt x="3560874" y="1448943"/>
                </a:cubicBezTo>
                <a:cubicBezTo>
                  <a:pt x="3566047" y="1443770"/>
                  <a:pt x="3569629" y="1440586"/>
                  <a:pt x="3573210" y="1436607"/>
                </a:cubicBezTo>
                <a:cubicBezTo>
                  <a:pt x="3561670" y="1422678"/>
                  <a:pt x="3551721" y="1411138"/>
                  <a:pt x="3541374" y="1398801"/>
                </a:cubicBezTo>
                <a:cubicBezTo>
                  <a:pt x="3546946" y="1394026"/>
                  <a:pt x="3551721" y="1389648"/>
                  <a:pt x="3557292" y="1384475"/>
                </a:cubicBezTo>
                <a:cubicBezTo>
                  <a:pt x="3568435" y="1396811"/>
                  <a:pt x="3579180" y="1408352"/>
                  <a:pt x="3590322" y="1420689"/>
                </a:cubicBezTo>
                <a:cubicBezTo>
                  <a:pt x="3594700" y="1416311"/>
                  <a:pt x="3598679" y="1413127"/>
                  <a:pt x="3603057" y="1409148"/>
                </a:cubicBezTo>
                <a:cubicBezTo>
                  <a:pt x="3592312" y="1396413"/>
                  <a:pt x="3581965" y="1384077"/>
                  <a:pt x="3571221" y="1371342"/>
                </a:cubicBezTo>
                <a:cubicBezTo>
                  <a:pt x="3577986" y="1365373"/>
                  <a:pt x="3583557" y="1360598"/>
                  <a:pt x="3590322" y="1354231"/>
                </a:cubicBezTo>
                <a:cubicBezTo>
                  <a:pt x="3604251" y="1369751"/>
                  <a:pt x="3616985" y="1383679"/>
                  <a:pt x="3630118" y="1398801"/>
                </a:cubicBezTo>
                <a:cubicBezTo>
                  <a:pt x="3644046" y="1387658"/>
                  <a:pt x="3656780" y="1377312"/>
                  <a:pt x="3671903" y="1364975"/>
                </a:cubicBezTo>
                <a:cubicBezTo>
                  <a:pt x="3710902" y="1416311"/>
                  <a:pt x="3749105" y="1466851"/>
                  <a:pt x="3787707" y="1517789"/>
                </a:cubicBezTo>
                <a:cubicBezTo>
                  <a:pt x="3771390" y="1529329"/>
                  <a:pt x="3757860" y="1538880"/>
                  <a:pt x="3743932" y="1548829"/>
                </a:cubicBezTo>
                <a:cubicBezTo>
                  <a:pt x="3756268" y="1567931"/>
                  <a:pt x="3767411" y="1585441"/>
                  <a:pt x="3779350" y="1604144"/>
                </a:cubicBezTo>
                <a:cubicBezTo>
                  <a:pt x="3713687" y="1645531"/>
                  <a:pt x="3649219" y="1685724"/>
                  <a:pt x="3585547" y="1725918"/>
                </a:cubicBezTo>
                <a:cubicBezTo>
                  <a:pt x="3611016" y="1771682"/>
                  <a:pt x="3635291" y="1814263"/>
                  <a:pt x="3659964" y="1858436"/>
                </a:cubicBezTo>
                <a:cubicBezTo>
                  <a:pt x="3675086" y="1834956"/>
                  <a:pt x="3683841" y="1830579"/>
                  <a:pt x="3698565" y="1834161"/>
                </a:cubicBezTo>
                <a:cubicBezTo>
                  <a:pt x="3710902" y="1824610"/>
                  <a:pt x="3720453" y="1817049"/>
                  <a:pt x="3732789" y="1807498"/>
                </a:cubicBezTo>
                <a:cubicBezTo>
                  <a:pt x="3754676" y="1856048"/>
                  <a:pt x="3774574" y="1900221"/>
                  <a:pt x="3794870" y="1944791"/>
                </a:cubicBezTo>
                <a:cubicBezTo>
                  <a:pt x="3811982" y="1938424"/>
                  <a:pt x="3827900" y="1932455"/>
                  <a:pt x="3844216" y="1926088"/>
                </a:cubicBezTo>
                <a:cubicBezTo>
                  <a:pt x="3850583" y="1941210"/>
                  <a:pt x="3856154" y="1954342"/>
                  <a:pt x="3861726" y="1968270"/>
                </a:cubicBezTo>
                <a:cubicBezTo>
                  <a:pt x="3875654" y="1963495"/>
                  <a:pt x="3887990" y="1959118"/>
                  <a:pt x="3902317" y="1954342"/>
                </a:cubicBezTo>
                <a:cubicBezTo>
                  <a:pt x="3917041" y="2002096"/>
                  <a:pt x="3931367" y="2047861"/>
                  <a:pt x="3946091" y="2094421"/>
                </a:cubicBezTo>
                <a:cubicBezTo>
                  <a:pt x="3930571" y="2098799"/>
                  <a:pt x="3918235" y="2102778"/>
                  <a:pt x="3905102" y="2106360"/>
                </a:cubicBezTo>
                <a:cubicBezTo>
                  <a:pt x="3909082" y="2123472"/>
                  <a:pt x="3912663" y="2138992"/>
                  <a:pt x="3916643" y="2155706"/>
                </a:cubicBezTo>
                <a:cubicBezTo>
                  <a:pt x="3870083" y="2166849"/>
                  <a:pt x="3824716" y="2177593"/>
                  <a:pt x="3782135" y="2187940"/>
                </a:cubicBezTo>
                <a:cubicBezTo>
                  <a:pt x="3795268" y="2281857"/>
                  <a:pt x="3808400" y="2373385"/>
                  <a:pt x="3821533" y="2467700"/>
                </a:cubicBezTo>
                <a:cubicBezTo>
                  <a:pt x="3764227" y="2470884"/>
                  <a:pt x="3712096" y="2473669"/>
                  <a:pt x="3659964" y="2476455"/>
                </a:cubicBezTo>
                <a:cubicBezTo>
                  <a:pt x="3659964" y="2530576"/>
                  <a:pt x="3659964" y="2581912"/>
                  <a:pt x="3659964" y="2634442"/>
                </a:cubicBezTo>
                <a:cubicBezTo>
                  <a:pt x="3673494" y="2635238"/>
                  <a:pt x="3686229" y="2636432"/>
                  <a:pt x="3698565" y="2637228"/>
                </a:cubicBezTo>
                <a:cubicBezTo>
                  <a:pt x="3732789" y="2639615"/>
                  <a:pt x="3767411" y="2641605"/>
                  <a:pt x="3801635" y="2643595"/>
                </a:cubicBezTo>
                <a:cubicBezTo>
                  <a:pt x="3812778" y="2643993"/>
                  <a:pt x="3819941" y="2647177"/>
                  <a:pt x="3811584" y="2659911"/>
                </a:cubicBezTo>
                <a:cubicBezTo>
                  <a:pt x="3760248" y="2656727"/>
                  <a:pt x="3709708" y="2653146"/>
                  <a:pt x="3656780" y="2649564"/>
                </a:cubicBezTo>
                <a:cubicBezTo>
                  <a:pt x="3655984" y="2665084"/>
                  <a:pt x="3655188" y="2678615"/>
                  <a:pt x="3653995" y="2694533"/>
                </a:cubicBezTo>
                <a:cubicBezTo>
                  <a:pt x="3706524" y="2705675"/>
                  <a:pt x="3756666" y="2716022"/>
                  <a:pt x="3808002" y="2726767"/>
                </a:cubicBezTo>
                <a:cubicBezTo>
                  <a:pt x="3801635" y="2745073"/>
                  <a:pt x="3813971" y="2752634"/>
                  <a:pt x="3828696" y="2761389"/>
                </a:cubicBezTo>
                <a:cubicBezTo>
                  <a:pt x="3874062" y="2788450"/>
                  <a:pt x="3913857" y="2822275"/>
                  <a:pt x="3946887" y="2863662"/>
                </a:cubicBezTo>
                <a:cubicBezTo>
                  <a:pt x="4063089" y="3008915"/>
                  <a:pt x="4086966" y="3174463"/>
                  <a:pt x="4050753" y="3351949"/>
                </a:cubicBezTo>
                <a:cubicBezTo>
                  <a:pt x="4032049" y="3443478"/>
                  <a:pt x="3993846" y="3527048"/>
                  <a:pt x="3941316" y="3603853"/>
                </a:cubicBezTo>
                <a:cubicBezTo>
                  <a:pt x="3934949" y="3612608"/>
                  <a:pt x="3929377" y="3620965"/>
                  <a:pt x="3947683" y="3623751"/>
                </a:cubicBezTo>
                <a:cubicBezTo>
                  <a:pt x="3973152" y="3580772"/>
                  <a:pt x="3998621" y="3537793"/>
                  <a:pt x="4024886" y="3494018"/>
                </a:cubicBezTo>
                <a:cubicBezTo>
                  <a:pt x="4047967" y="3506753"/>
                  <a:pt x="4069854" y="3518691"/>
                  <a:pt x="4094130" y="3531824"/>
                </a:cubicBezTo>
                <a:cubicBezTo>
                  <a:pt x="4065477" y="3579976"/>
                  <a:pt x="4037620" y="3626934"/>
                  <a:pt x="4009366" y="3674688"/>
                </a:cubicBezTo>
                <a:cubicBezTo>
                  <a:pt x="4015733" y="3679066"/>
                  <a:pt x="4021304" y="3682647"/>
                  <a:pt x="4028069" y="3687025"/>
                </a:cubicBezTo>
                <a:cubicBezTo>
                  <a:pt x="4055926" y="3640465"/>
                  <a:pt x="4082987" y="3595496"/>
                  <a:pt x="4110446" y="3549732"/>
                </a:cubicBezTo>
                <a:cubicBezTo>
                  <a:pt x="4133129" y="3562068"/>
                  <a:pt x="4154618" y="3574007"/>
                  <a:pt x="4177700" y="3586741"/>
                </a:cubicBezTo>
                <a:cubicBezTo>
                  <a:pt x="4148251" y="3636485"/>
                  <a:pt x="4119599" y="3684637"/>
                  <a:pt x="4089752" y="3734381"/>
                </a:cubicBezTo>
                <a:cubicBezTo>
                  <a:pt x="4095722" y="3738361"/>
                  <a:pt x="4101691" y="3742738"/>
                  <a:pt x="4109650" y="3748309"/>
                </a:cubicBezTo>
                <a:cubicBezTo>
                  <a:pt x="4138700" y="3699760"/>
                  <a:pt x="4166955" y="3653199"/>
                  <a:pt x="4195608" y="3605445"/>
                </a:cubicBezTo>
                <a:cubicBezTo>
                  <a:pt x="4217097" y="3617383"/>
                  <a:pt x="4238188" y="3628924"/>
                  <a:pt x="4261270" y="3641658"/>
                </a:cubicBezTo>
                <a:cubicBezTo>
                  <a:pt x="4230229" y="3693392"/>
                  <a:pt x="4199985" y="3743534"/>
                  <a:pt x="4169343" y="3794472"/>
                </a:cubicBezTo>
                <a:cubicBezTo>
                  <a:pt x="4176505" y="3799645"/>
                  <a:pt x="4182475" y="3804421"/>
                  <a:pt x="4190434" y="3810390"/>
                </a:cubicBezTo>
                <a:cubicBezTo>
                  <a:pt x="4221077" y="3760248"/>
                  <a:pt x="4250525" y="3711698"/>
                  <a:pt x="4280769" y="3661954"/>
                </a:cubicBezTo>
                <a:cubicBezTo>
                  <a:pt x="4301860" y="3673893"/>
                  <a:pt x="4322554" y="3685035"/>
                  <a:pt x="4344442" y="3697372"/>
                </a:cubicBezTo>
                <a:cubicBezTo>
                  <a:pt x="4311411" y="3751095"/>
                  <a:pt x="4279973" y="3803227"/>
                  <a:pt x="4247739" y="3856155"/>
                </a:cubicBezTo>
                <a:cubicBezTo>
                  <a:pt x="4254902" y="3862124"/>
                  <a:pt x="4262065" y="3867695"/>
                  <a:pt x="4270422" y="3874460"/>
                </a:cubicBezTo>
                <a:cubicBezTo>
                  <a:pt x="4275198" y="3868491"/>
                  <a:pt x="4278780" y="3863318"/>
                  <a:pt x="4283157" y="3858542"/>
                </a:cubicBezTo>
                <a:cubicBezTo>
                  <a:pt x="4314197" y="3822727"/>
                  <a:pt x="4344043" y="3786513"/>
                  <a:pt x="4376278" y="3752289"/>
                </a:cubicBezTo>
                <a:cubicBezTo>
                  <a:pt x="4387818" y="3739953"/>
                  <a:pt x="4403338" y="3731198"/>
                  <a:pt x="4418461" y="3723239"/>
                </a:cubicBezTo>
                <a:cubicBezTo>
                  <a:pt x="4431991" y="3716075"/>
                  <a:pt x="4442736" y="3722443"/>
                  <a:pt x="4443531" y="3737963"/>
                </a:cubicBezTo>
                <a:cubicBezTo>
                  <a:pt x="4444327" y="3752289"/>
                  <a:pt x="4444725" y="3767809"/>
                  <a:pt x="4439950" y="3780942"/>
                </a:cubicBezTo>
                <a:cubicBezTo>
                  <a:pt x="4422838" y="3829094"/>
                  <a:pt x="4404532" y="3876450"/>
                  <a:pt x="4384635" y="3923408"/>
                </a:cubicBezTo>
                <a:cubicBezTo>
                  <a:pt x="4372696" y="3951265"/>
                  <a:pt x="4371104" y="3955643"/>
                  <a:pt x="4394186" y="3976336"/>
                </a:cubicBezTo>
                <a:cubicBezTo>
                  <a:pt x="4438358" y="4015335"/>
                  <a:pt x="4483326" y="4053539"/>
                  <a:pt x="4527897" y="4092140"/>
                </a:cubicBezTo>
                <a:cubicBezTo>
                  <a:pt x="4532275" y="4096120"/>
                  <a:pt x="4537448" y="4098905"/>
                  <a:pt x="4546203" y="4104079"/>
                </a:cubicBezTo>
                <a:cubicBezTo>
                  <a:pt x="4546203" y="4106864"/>
                  <a:pt x="4546203" y="4109252"/>
                  <a:pt x="4546203" y="4112038"/>
                </a:cubicBezTo>
                <a:cubicBezTo>
                  <a:pt x="4541826" y="4115221"/>
                  <a:pt x="4537448" y="4118803"/>
                  <a:pt x="4531479" y="4123181"/>
                </a:cubicBezTo>
                <a:cubicBezTo>
                  <a:pt x="4465021" y="4086966"/>
                  <a:pt x="4398165" y="4050753"/>
                  <a:pt x="4330513" y="4014142"/>
                </a:cubicBezTo>
                <a:cubicBezTo>
                  <a:pt x="4325738" y="4019713"/>
                  <a:pt x="4321360" y="4024488"/>
                  <a:pt x="4317381" y="4029662"/>
                </a:cubicBezTo>
                <a:cubicBezTo>
                  <a:pt x="4281963" y="4072242"/>
                  <a:pt x="4244954" y="4112833"/>
                  <a:pt x="4198393" y="4143078"/>
                </a:cubicBezTo>
                <a:cubicBezTo>
                  <a:pt x="4180883" y="4154220"/>
                  <a:pt x="4160190" y="4172128"/>
                  <a:pt x="4140690" y="4156608"/>
                </a:cubicBezTo>
                <a:cubicBezTo>
                  <a:pt x="4121986" y="4141486"/>
                  <a:pt x="4133925" y="4117211"/>
                  <a:pt x="4142282" y="4099303"/>
                </a:cubicBezTo>
                <a:cubicBezTo>
                  <a:pt x="4160190" y="4060304"/>
                  <a:pt x="4181281" y="4022498"/>
                  <a:pt x="4201577" y="3984693"/>
                </a:cubicBezTo>
                <a:cubicBezTo>
                  <a:pt x="4207546" y="3973152"/>
                  <a:pt x="4215107" y="3962408"/>
                  <a:pt x="4222668" y="3950867"/>
                </a:cubicBezTo>
                <a:cubicBezTo>
                  <a:pt x="4213117" y="3945296"/>
                  <a:pt x="4205556" y="3940520"/>
                  <a:pt x="4197597" y="3935745"/>
                </a:cubicBezTo>
                <a:cubicBezTo>
                  <a:pt x="4159792" y="3983897"/>
                  <a:pt x="4122384" y="4031253"/>
                  <a:pt x="4084579" y="4079406"/>
                </a:cubicBezTo>
                <a:cubicBezTo>
                  <a:pt x="4064283" y="4062294"/>
                  <a:pt x="4046375" y="4047172"/>
                  <a:pt x="4028865" y="4032447"/>
                </a:cubicBezTo>
                <a:cubicBezTo>
                  <a:pt x="4064681" y="3986683"/>
                  <a:pt x="4098905" y="3942908"/>
                  <a:pt x="4134323" y="3897940"/>
                </a:cubicBezTo>
                <a:cubicBezTo>
                  <a:pt x="4125568" y="3892368"/>
                  <a:pt x="4119200" y="3888389"/>
                  <a:pt x="4112037" y="3884011"/>
                </a:cubicBezTo>
                <a:cubicBezTo>
                  <a:pt x="4075426" y="3930174"/>
                  <a:pt x="4039610" y="3975142"/>
                  <a:pt x="4002999" y="4021703"/>
                </a:cubicBezTo>
                <a:cubicBezTo>
                  <a:pt x="3983101" y="4004591"/>
                  <a:pt x="3964795" y="3989070"/>
                  <a:pt x="3946091" y="3973152"/>
                </a:cubicBezTo>
                <a:cubicBezTo>
                  <a:pt x="3980713" y="3929776"/>
                  <a:pt x="4013743" y="3887593"/>
                  <a:pt x="4047967" y="3844216"/>
                </a:cubicBezTo>
                <a:cubicBezTo>
                  <a:pt x="4039610" y="3839043"/>
                  <a:pt x="4033243" y="3835063"/>
                  <a:pt x="4027274" y="3831482"/>
                </a:cubicBezTo>
                <a:cubicBezTo>
                  <a:pt x="3991458" y="3876450"/>
                  <a:pt x="3956836" y="3919429"/>
                  <a:pt x="3921816" y="3963204"/>
                </a:cubicBezTo>
                <a:cubicBezTo>
                  <a:pt x="3900327" y="3944898"/>
                  <a:pt x="3882021" y="3928980"/>
                  <a:pt x="3863715" y="3913062"/>
                </a:cubicBezTo>
                <a:cubicBezTo>
                  <a:pt x="3897143" y="3870481"/>
                  <a:pt x="3929377" y="3830288"/>
                  <a:pt x="3962010" y="3788901"/>
                </a:cubicBezTo>
                <a:cubicBezTo>
                  <a:pt x="3954051" y="3784125"/>
                  <a:pt x="3948877" y="3780544"/>
                  <a:pt x="3943306" y="3776962"/>
                </a:cubicBezTo>
                <a:cubicBezTo>
                  <a:pt x="3909082" y="3819543"/>
                  <a:pt x="3875654" y="3861328"/>
                  <a:pt x="3841430" y="3903909"/>
                </a:cubicBezTo>
                <a:cubicBezTo>
                  <a:pt x="3819941" y="3885205"/>
                  <a:pt x="3800839" y="3868491"/>
                  <a:pt x="3781737" y="3852175"/>
                </a:cubicBezTo>
                <a:cubicBezTo>
                  <a:pt x="3813971" y="3811584"/>
                  <a:pt x="3845012" y="3772983"/>
                  <a:pt x="3876450" y="3733585"/>
                </a:cubicBezTo>
                <a:cubicBezTo>
                  <a:pt x="3868491" y="3728810"/>
                  <a:pt x="3863715" y="3726024"/>
                  <a:pt x="3858940" y="3723239"/>
                </a:cubicBezTo>
                <a:cubicBezTo>
                  <a:pt x="3825910" y="3763830"/>
                  <a:pt x="3793676" y="3803227"/>
                  <a:pt x="3761044" y="3843818"/>
                </a:cubicBezTo>
                <a:cubicBezTo>
                  <a:pt x="3750299" y="3834267"/>
                  <a:pt x="3741544" y="3826308"/>
                  <a:pt x="3731993" y="3819145"/>
                </a:cubicBezTo>
                <a:cubicBezTo>
                  <a:pt x="3728412" y="3816359"/>
                  <a:pt x="3721646" y="3813574"/>
                  <a:pt x="3718463" y="3815166"/>
                </a:cubicBezTo>
                <a:cubicBezTo>
                  <a:pt x="3694984" y="3826308"/>
                  <a:pt x="3671903" y="3838247"/>
                  <a:pt x="3647229" y="3850981"/>
                </a:cubicBezTo>
                <a:cubicBezTo>
                  <a:pt x="3687423" y="3889185"/>
                  <a:pt x="3726024" y="3925796"/>
                  <a:pt x="3770197" y="3967979"/>
                </a:cubicBezTo>
                <a:cubicBezTo>
                  <a:pt x="3750299" y="3982703"/>
                  <a:pt x="3732789" y="3996234"/>
                  <a:pt x="3714086" y="4010560"/>
                </a:cubicBezTo>
                <a:cubicBezTo>
                  <a:pt x="3723636" y="4019315"/>
                  <a:pt x="3728014" y="4023692"/>
                  <a:pt x="3734381" y="4029662"/>
                </a:cubicBezTo>
                <a:cubicBezTo>
                  <a:pt x="3750697" y="4012948"/>
                  <a:pt x="3766615" y="3997029"/>
                  <a:pt x="3783329" y="3980316"/>
                </a:cubicBezTo>
                <a:cubicBezTo>
                  <a:pt x="3789696" y="3987479"/>
                  <a:pt x="3795666" y="3993846"/>
                  <a:pt x="3802431" y="4001009"/>
                </a:cubicBezTo>
                <a:cubicBezTo>
                  <a:pt x="3794472" y="4009764"/>
                  <a:pt x="3786513" y="4018519"/>
                  <a:pt x="3774574" y="4031651"/>
                </a:cubicBezTo>
                <a:cubicBezTo>
                  <a:pt x="3785717" y="4038417"/>
                  <a:pt x="3795666" y="4044784"/>
                  <a:pt x="3806410" y="4051549"/>
                </a:cubicBezTo>
                <a:cubicBezTo>
                  <a:pt x="3793278" y="4065079"/>
                  <a:pt x="3784523" y="4074630"/>
                  <a:pt x="3770197" y="4089355"/>
                </a:cubicBezTo>
                <a:cubicBezTo>
                  <a:pt x="3793278" y="4109252"/>
                  <a:pt x="3815961" y="4128354"/>
                  <a:pt x="3840236" y="4149445"/>
                </a:cubicBezTo>
                <a:cubicBezTo>
                  <a:pt x="3826706" y="4161384"/>
                  <a:pt x="3815961" y="4170139"/>
                  <a:pt x="3804819" y="4180087"/>
                </a:cubicBezTo>
                <a:cubicBezTo>
                  <a:pt x="3831879" y="4208740"/>
                  <a:pt x="3857348" y="4236199"/>
                  <a:pt x="3884011" y="4264851"/>
                </a:cubicBezTo>
                <a:cubicBezTo>
                  <a:pt x="3860930" y="4285943"/>
                  <a:pt x="3839042" y="4305840"/>
                  <a:pt x="3816359" y="4326136"/>
                </a:cubicBezTo>
                <a:cubicBezTo>
                  <a:pt x="3790492" y="4296290"/>
                  <a:pt x="3765819" y="4268035"/>
                  <a:pt x="3741146" y="4239382"/>
                </a:cubicBezTo>
                <a:cubicBezTo>
                  <a:pt x="3728412" y="4249331"/>
                  <a:pt x="3717667" y="4258086"/>
                  <a:pt x="3706127" y="4267637"/>
                </a:cubicBezTo>
                <a:cubicBezTo>
                  <a:pt x="3686229" y="4244158"/>
                  <a:pt x="3667127" y="4221872"/>
                  <a:pt x="3648025" y="4199189"/>
                </a:cubicBezTo>
                <a:cubicBezTo>
                  <a:pt x="3637679" y="4206751"/>
                  <a:pt x="3628924" y="4213516"/>
                  <a:pt x="3619373" y="4220679"/>
                </a:cubicBezTo>
                <a:cubicBezTo>
                  <a:pt x="3610618" y="4211128"/>
                  <a:pt x="3603057" y="4202373"/>
                  <a:pt x="3595098" y="4193220"/>
                </a:cubicBezTo>
                <a:cubicBezTo>
                  <a:pt x="3584751" y="4200781"/>
                  <a:pt x="3575996" y="4207148"/>
                  <a:pt x="3566445" y="4214311"/>
                </a:cubicBezTo>
                <a:cubicBezTo>
                  <a:pt x="3494018" y="4121589"/>
                  <a:pt x="3423183" y="4030060"/>
                  <a:pt x="3351551" y="3937735"/>
                </a:cubicBezTo>
                <a:cubicBezTo>
                  <a:pt x="3332450" y="3952061"/>
                  <a:pt x="3315338" y="3965193"/>
                  <a:pt x="3297828" y="3978326"/>
                </a:cubicBezTo>
                <a:cubicBezTo>
                  <a:pt x="3304195" y="3987877"/>
                  <a:pt x="3309368" y="3995836"/>
                  <a:pt x="3314940" y="4004591"/>
                </a:cubicBezTo>
                <a:cubicBezTo>
                  <a:pt x="3302205" y="4014142"/>
                  <a:pt x="3290665" y="4022896"/>
                  <a:pt x="3278726" y="4031651"/>
                </a:cubicBezTo>
                <a:cubicBezTo>
                  <a:pt x="3288675" y="4046773"/>
                  <a:pt x="3297430" y="4060702"/>
                  <a:pt x="3307379" y="4075824"/>
                </a:cubicBezTo>
                <a:cubicBezTo>
                  <a:pt x="3264798" y="4102089"/>
                  <a:pt x="3224207" y="4127558"/>
                  <a:pt x="3182422" y="4153425"/>
                </a:cubicBezTo>
                <a:cubicBezTo>
                  <a:pt x="3172871" y="4136710"/>
                  <a:pt x="3164514" y="4122384"/>
                  <a:pt x="3155759" y="4107660"/>
                </a:cubicBezTo>
                <a:cubicBezTo>
                  <a:pt x="3140637" y="4115619"/>
                  <a:pt x="3126708" y="4122782"/>
                  <a:pt x="3111188" y="4131140"/>
                </a:cubicBezTo>
                <a:cubicBezTo>
                  <a:pt x="3088505" y="4088558"/>
                  <a:pt x="3066220" y="4046773"/>
                  <a:pt x="3043537" y="4004193"/>
                </a:cubicBezTo>
                <a:cubicBezTo>
                  <a:pt x="3023241" y="4014539"/>
                  <a:pt x="3005333" y="4024090"/>
                  <a:pt x="2986629" y="4033641"/>
                </a:cubicBezTo>
                <a:cubicBezTo>
                  <a:pt x="3056669" y="4180087"/>
                  <a:pt x="3126311" y="4324942"/>
                  <a:pt x="3196350" y="4470990"/>
                </a:cubicBezTo>
                <a:cubicBezTo>
                  <a:pt x="3184014" y="4476960"/>
                  <a:pt x="3173269" y="4482133"/>
                  <a:pt x="3162524" y="4486908"/>
                </a:cubicBezTo>
                <a:cubicBezTo>
                  <a:pt x="3159738" y="4488102"/>
                  <a:pt x="3155361" y="4487307"/>
                  <a:pt x="3151779" y="4487307"/>
                </a:cubicBezTo>
                <a:cubicBezTo>
                  <a:pt x="3145014" y="4486908"/>
                  <a:pt x="3137453" y="4484123"/>
                  <a:pt x="3131882" y="4486113"/>
                </a:cubicBezTo>
                <a:cubicBezTo>
                  <a:pt x="3049108" y="4515959"/>
                  <a:pt x="2966732" y="4546601"/>
                  <a:pt x="2883958" y="4577244"/>
                </a:cubicBezTo>
                <a:cubicBezTo>
                  <a:pt x="2879182" y="4579233"/>
                  <a:pt x="2870427" y="4580825"/>
                  <a:pt x="2870029" y="4583213"/>
                </a:cubicBezTo>
                <a:cubicBezTo>
                  <a:pt x="2867244" y="4609876"/>
                  <a:pt x="2844561" y="4596743"/>
                  <a:pt x="2831428" y="4607488"/>
                </a:cubicBezTo>
                <a:cubicBezTo>
                  <a:pt x="2799990" y="4490888"/>
                  <a:pt x="2769745" y="4378666"/>
                  <a:pt x="2739103" y="4264851"/>
                </a:cubicBezTo>
                <a:cubicBezTo>
                  <a:pt x="2730746" y="4267239"/>
                  <a:pt x="2723981" y="4269229"/>
                  <a:pt x="2715624" y="4271616"/>
                </a:cubicBezTo>
                <a:cubicBezTo>
                  <a:pt x="2719604" y="4288729"/>
                  <a:pt x="2723185" y="4304647"/>
                  <a:pt x="2727563" y="4323748"/>
                </a:cubicBezTo>
                <a:cubicBezTo>
                  <a:pt x="2664288" y="4336085"/>
                  <a:pt x="2602606" y="4348421"/>
                  <a:pt x="2539729" y="4360758"/>
                </a:cubicBezTo>
                <a:cubicBezTo>
                  <a:pt x="2536148" y="4340462"/>
                  <a:pt x="2533362" y="4325340"/>
                  <a:pt x="2530576" y="4308228"/>
                </a:cubicBezTo>
                <a:cubicBezTo>
                  <a:pt x="2508291" y="4310616"/>
                  <a:pt x="2487598" y="4312606"/>
                  <a:pt x="2465710" y="4314993"/>
                </a:cubicBezTo>
                <a:cubicBezTo>
                  <a:pt x="2464118" y="4305044"/>
                  <a:pt x="2462925" y="4297483"/>
                  <a:pt x="2462129" y="4289524"/>
                </a:cubicBezTo>
                <a:cubicBezTo>
                  <a:pt x="2452578" y="4199189"/>
                  <a:pt x="2443027" y="4108854"/>
                  <a:pt x="2433476" y="4018519"/>
                </a:cubicBezTo>
                <a:cubicBezTo>
                  <a:pt x="2431486" y="4002203"/>
                  <a:pt x="2431088" y="4001805"/>
                  <a:pt x="2413181" y="4009366"/>
                </a:cubicBezTo>
                <a:cubicBezTo>
                  <a:pt x="2443027" y="4331309"/>
                  <a:pt x="2473271" y="4653650"/>
                  <a:pt x="2503118" y="4975594"/>
                </a:cubicBezTo>
                <a:cubicBezTo>
                  <a:pt x="2491179" y="4977981"/>
                  <a:pt x="2483220" y="4979175"/>
                  <a:pt x="2474465" y="4980767"/>
                </a:cubicBezTo>
                <a:cubicBezTo>
                  <a:pt x="2476057" y="5004644"/>
                  <a:pt x="2477649" y="5026929"/>
                  <a:pt x="2479241" y="5049612"/>
                </a:cubicBezTo>
                <a:cubicBezTo>
                  <a:pt x="2468098" y="5051204"/>
                  <a:pt x="2459343" y="5052796"/>
                  <a:pt x="2449792" y="5054388"/>
                </a:cubicBezTo>
                <a:cubicBezTo>
                  <a:pt x="2449792" y="5065531"/>
                  <a:pt x="2449792" y="5075082"/>
                  <a:pt x="2449792" y="5085428"/>
                </a:cubicBezTo>
                <a:cubicBezTo>
                  <a:pt x="2422732" y="5087816"/>
                  <a:pt x="2396467" y="5090204"/>
                  <a:pt x="2370202" y="5092591"/>
                </a:cubicBezTo>
                <a:cubicBezTo>
                  <a:pt x="2334386" y="5092591"/>
                  <a:pt x="2298571" y="5092591"/>
                  <a:pt x="2262755" y="5092591"/>
                </a:cubicBezTo>
                <a:cubicBezTo>
                  <a:pt x="2262755" y="5082245"/>
                  <a:pt x="2262755" y="5071500"/>
                  <a:pt x="2262755" y="5059561"/>
                </a:cubicBezTo>
                <a:cubicBezTo>
                  <a:pt x="2242459" y="5059561"/>
                  <a:pt x="2223357" y="5059561"/>
                  <a:pt x="2203062" y="5059561"/>
                </a:cubicBezTo>
                <a:cubicBezTo>
                  <a:pt x="2203062" y="5071500"/>
                  <a:pt x="2203062" y="5082245"/>
                  <a:pt x="2203062" y="5092591"/>
                </a:cubicBezTo>
                <a:cubicBezTo>
                  <a:pt x="2195103" y="5092591"/>
                  <a:pt x="2187144" y="5092591"/>
                  <a:pt x="2179185" y="5092591"/>
                </a:cubicBezTo>
                <a:cubicBezTo>
                  <a:pt x="2169236" y="5091795"/>
                  <a:pt x="2159685" y="5090204"/>
                  <a:pt x="2149736" y="5089408"/>
                </a:cubicBezTo>
                <a:cubicBezTo>
                  <a:pt x="2105166" y="5085826"/>
                  <a:pt x="2060197" y="5083041"/>
                  <a:pt x="2016422" y="5079857"/>
                </a:cubicBezTo>
                <a:cubicBezTo>
                  <a:pt x="2011647" y="5065133"/>
                  <a:pt x="2027167" y="5044837"/>
                  <a:pt x="2000504" y="5042847"/>
                </a:cubicBezTo>
                <a:cubicBezTo>
                  <a:pt x="2002892" y="5019368"/>
                  <a:pt x="2004882" y="4997481"/>
                  <a:pt x="2007270" y="4974399"/>
                </a:cubicBezTo>
                <a:cubicBezTo>
                  <a:pt x="1995729" y="4972012"/>
                  <a:pt x="1985780" y="4970022"/>
                  <a:pt x="1974637" y="4967634"/>
                </a:cubicBezTo>
                <a:cubicBezTo>
                  <a:pt x="2004086" y="4729659"/>
                  <a:pt x="2033136" y="4492878"/>
                  <a:pt x="2062187" y="4255300"/>
                </a:cubicBezTo>
                <a:cubicBezTo>
                  <a:pt x="2032341" y="4250923"/>
                  <a:pt x="2006076" y="4247341"/>
                  <a:pt x="1978219" y="4243362"/>
                </a:cubicBezTo>
                <a:cubicBezTo>
                  <a:pt x="1956332" y="4368717"/>
                  <a:pt x="1934842" y="4491684"/>
                  <a:pt x="1913353" y="4615845"/>
                </a:cubicBezTo>
                <a:cubicBezTo>
                  <a:pt x="1901414" y="4614253"/>
                  <a:pt x="1891864" y="4613059"/>
                  <a:pt x="1880721" y="4611467"/>
                </a:cubicBezTo>
                <a:cubicBezTo>
                  <a:pt x="1877139" y="4627783"/>
                  <a:pt x="1873956" y="4643304"/>
                  <a:pt x="1870374" y="4659620"/>
                </a:cubicBezTo>
                <a:cubicBezTo>
                  <a:pt x="1858834" y="4658028"/>
                  <a:pt x="1848885" y="4656834"/>
                  <a:pt x="1838538" y="4655242"/>
                </a:cubicBezTo>
                <a:cubicBezTo>
                  <a:pt x="1835752" y="4662803"/>
                  <a:pt x="1832967" y="4669171"/>
                  <a:pt x="1829783" y="4677925"/>
                </a:cubicBezTo>
                <a:cubicBezTo>
                  <a:pt x="1766111" y="4661609"/>
                  <a:pt x="1703632" y="4645293"/>
                  <a:pt x="1640756" y="4629375"/>
                </a:cubicBezTo>
                <a:cubicBezTo>
                  <a:pt x="1643144" y="4619427"/>
                  <a:pt x="1644337" y="4613059"/>
                  <a:pt x="1645929" y="4605498"/>
                </a:cubicBezTo>
                <a:cubicBezTo>
                  <a:pt x="1619664" y="4596743"/>
                  <a:pt x="1594196" y="4588386"/>
                  <a:pt x="1568329" y="4580029"/>
                </a:cubicBezTo>
                <a:cubicBezTo>
                  <a:pt x="1565145" y="4587988"/>
                  <a:pt x="1562359" y="4593957"/>
                  <a:pt x="1558380" y="4602713"/>
                </a:cubicBezTo>
                <a:cubicBezTo>
                  <a:pt x="1497493" y="4578437"/>
                  <a:pt x="1437005" y="4554162"/>
                  <a:pt x="1375720" y="4529887"/>
                </a:cubicBezTo>
                <a:cubicBezTo>
                  <a:pt x="1379699" y="4520336"/>
                  <a:pt x="1381689" y="4514367"/>
                  <a:pt x="1384475" y="4508000"/>
                </a:cubicBezTo>
                <a:cubicBezTo>
                  <a:pt x="1378506" y="4504020"/>
                  <a:pt x="1373730" y="4500837"/>
                  <a:pt x="1368557" y="4497255"/>
                </a:cubicBezTo>
                <a:cubicBezTo>
                  <a:pt x="1375322" y="4482133"/>
                  <a:pt x="1381689" y="4468205"/>
                  <a:pt x="1388454" y="4453082"/>
                </a:cubicBezTo>
                <a:cubicBezTo>
                  <a:pt x="1376516" y="4447113"/>
                  <a:pt x="1366169" y="4441542"/>
                  <a:pt x="1354628" y="4435573"/>
                </a:cubicBezTo>
                <a:cubicBezTo>
                  <a:pt x="1435015" y="4270423"/>
                  <a:pt x="1515401" y="4106068"/>
                  <a:pt x="1595389" y="3941714"/>
                </a:cubicBezTo>
                <a:cubicBezTo>
                  <a:pt x="1591012" y="3936939"/>
                  <a:pt x="1587430" y="3932959"/>
                  <a:pt x="1583849" y="3929378"/>
                </a:cubicBezTo>
                <a:cubicBezTo>
                  <a:pt x="1606930" y="3882021"/>
                  <a:pt x="1630011" y="3836257"/>
                  <a:pt x="1652694" y="3790493"/>
                </a:cubicBezTo>
                <a:cubicBezTo>
                  <a:pt x="1649909" y="3789299"/>
                  <a:pt x="1647123" y="3787707"/>
                  <a:pt x="1644337" y="3786513"/>
                </a:cubicBezTo>
                <a:cubicBezTo>
                  <a:pt x="1620460" y="3832675"/>
                  <a:pt x="1596583" y="3879236"/>
                  <a:pt x="1573104" y="3925398"/>
                </a:cubicBezTo>
                <a:cubicBezTo>
                  <a:pt x="1558778" y="3923010"/>
                  <a:pt x="1559176" y="3917041"/>
                  <a:pt x="1564349" y="3907092"/>
                </a:cubicBezTo>
                <a:cubicBezTo>
                  <a:pt x="1586634" y="3865307"/>
                  <a:pt x="1608522" y="3823125"/>
                  <a:pt x="1631205" y="3779350"/>
                </a:cubicBezTo>
                <a:cubicBezTo>
                  <a:pt x="1615287" y="3770993"/>
                  <a:pt x="1600563" y="3763034"/>
                  <a:pt x="1582655" y="3753483"/>
                </a:cubicBezTo>
                <a:cubicBezTo>
                  <a:pt x="1592206" y="3776564"/>
                  <a:pt x="1587828" y="3784125"/>
                  <a:pt x="1567135" y="3792482"/>
                </a:cubicBezTo>
                <a:cubicBezTo>
                  <a:pt x="1565145" y="3793676"/>
                  <a:pt x="1563155" y="3801237"/>
                  <a:pt x="1564349" y="3802829"/>
                </a:cubicBezTo>
                <a:cubicBezTo>
                  <a:pt x="1567533" y="3806808"/>
                  <a:pt x="1572706" y="3808798"/>
                  <a:pt x="1578277" y="3812380"/>
                </a:cubicBezTo>
                <a:cubicBezTo>
                  <a:pt x="1573104" y="3821533"/>
                  <a:pt x="1568329" y="3829890"/>
                  <a:pt x="1564349" y="3837053"/>
                </a:cubicBezTo>
                <a:cubicBezTo>
                  <a:pt x="1554798" y="3835063"/>
                  <a:pt x="1547635" y="3833869"/>
                  <a:pt x="1540472" y="3832277"/>
                </a:cubicBezTo>
                <a:cubicBezTo>
                  <a:pt x="1540074" y="3834267"/>
                  <a:pt x="1539278" y="3836655"/>
                  <a:pt x="1538880" y="3838645"/>
                </a:cubicBezTo>
                <a:cubicBezTo>
                  <a:pt x="1547635" y="3844216"/>
                  <a:pt x="1555992" y="3850185"/>
                  <a:pt x="1565145" y="3856155"/>
                </a:cubicBezTo>
                <a:cubicBezTo>
                  <a:pt x="1559972" y="3865307"/>
                  <a:pt x="1555196" y="3873664"/>
                  <a:pt x="1550421" y="3882419"/>
                </a:cubicBezTo>
                <a:cubicBezTo>
                  <a:pt x="1542064" y="3878042"/>
                  <a:pt x="1536095" y="3874062"/>
                  <a:pt x="1529329" y="3871277"/>
                </a:cubicBezTo>
                <a:cubicBezTo>
                  <a:pt x="1526544" y="3870083"/>
                  <a:pt x="1522564" y="3872073"/>
                  <a:pt x="1519380" y="3872471"/>
                </a:cubicBezTo>
                <a:cubicBezTo>
                  <a:pt x="1520972" y="3875654"/>
                  <a:pt x="1521370" y="3880032"/>
                  <a:pt x="1523758" y="3881623"/>
                </a:cubicBezTo>
                <a:cubicBezTo>
                  <a:pt x="1533309" y="3887593"/>
                  <a:pt x="1543258" y="3892766"/>
                  <a:pt x="1553604" y="3898736"/>
                </a:cubicBezTo>
                <a:cubicBezTo>
                  <a:pt x="1548033" y="3909082"/>
                  <a:pt x="1543258" y="3917439"/>
                  <a:pt x="1538482" y="3926592"/>
                </a:cubicBezTo>
                <a:cubicBezTo>
                  <a:pt x="1528533" y="3921021"/>
                  <a:pt x="1520574" y="3916245"/>
                  <a:pt x="1512217" y="3912664"/>
                </a:cubicBezTo>
                <a:cubicBezTo>
                  <a:pt x="1507840" y="3911072"/>
                  <a:pt x="1502667" y="3911868"/>
                  <a:pt x="1497493" y="3911868"/>
                </a:cubicBezTo>
                <a:cubicBezTo>
                  <a:pt x="1500279" y="3915449"/>
                  <a:pt x="1502269" y="3920225"/>
                  <a:pt x="1505850" y="3922613"/>
                </a:cubicBezTo>
                <a:cubicBezTo>
                  <a:pt x="1517391" y="3929776"/>
                  <a:pt x="1529329" y="3936143"/>
                  <a:pt x="1541666" y="3943306"/>
                </a:cubicBezTo>
                <a:cubicBezTo>
                  <a:pt x="1536095" y="3953653"/>
                  <a:pt x="1531319" y="3962010"/>
                  <a:pt x="1526544" y="3970765"/>
                </a:cubicBezTo>
                <a:cubicBezTo>
                  <a:pt x="1512217" y="3962806"/>
                  <a:pt x="1499881" y="3955643"/>
                  <a:pt x="1487544" y="3949673"/>
                </a:cubicBezTo>
                <a:cubicBezTo>
                  <a:pt x="1484361" y="3948081"/>
                  <a:pt x="1479585" y="3950071"/>
                  <a:pt x="1475606" y="3950071"/>
                </a:cubicBezTo>
                <a:cubicBezTo>
                  <a:pt x="1477596" y="3953255"/>
                  <a:pt x="1478789" y="3958030"/>
                  <a:pt x="1481973" y="3960020"/>
                </a:cubicBezTo>
                <a:cubicBezTo>
                  <a:pt x="1497493" y="3969173"/>
                  <a:pt x="1513809" y="3977928"/>
                  <a:pt x="1530125" y="3987081"/>
                </a:cubicBezTo>
                <a:cubicBezTo>
                  <a:pt x="1524952" y="3997428"/>
                  <a:pt x="1520176" y="4005784"/>
                  <a:pt x="1515799" y="4014142"/>
                </a:cubicBezTo>
                <a:cubicBezTo>
                  <a:pt x="1457300" y="3987081"/>
                  <a:pt x="1457300" y="3987081"/>
                  <a:pt x="1451729" y="3994244"/>
                </a:cubicBezTo>
                <a:cubicBezTo>
                  <a:pt x="1474412" y="4006580"/>
                  <a:pt x="1496697" y="4018917"/>
                  <a:pt x="1519380" y="4031651"/>
                </a:cubicBezTo>
                <a:cubicBezTo>
                  <a:pt x="1513809" y="4041600"/>
                  <a:pt x="1509830" y="4049957"/>
                  <a:pt x="1504656" y="4059508"/>
                </a:cubicBezTo>
                <a:cubicBezTo>
                  <a:pt x="1484361" y="4048763"/>
                  <a:pt x="1465657" y="4038019"/>
                  <a:pt x="1446157" y="4028468"/>
                </a:cubicBezTo>
                <a:cubicBezTo>
                  <a:pt x="1442178" y="4026478"/>
                  <a:pt x="1436607" y="4027672"/>
                  <a:pt x="1431433" y="4027672"/>
                </a:cubicBezTo>
                <a:cubicBezTo>
                  <a:pt x="1434219" y="4031253"/>
                  <a:pt x="1436607" y="4036427"/>
                  <a:pt x="1440188" y="4038417"/>
                </a:cubicBezTo>
                <a:cubicBezTo>
                  <a:pt x="1462473" y="4051151"/>
                  <a:pt x="1485157" y="4063487"/>
                  <a:pt x="1509034" y="4076222"/>
                </a:cubicBezTo>
                <a:cubicBezTo>
                  <a:pt x="1504258" y="4085773"/>
                  <a:pt x="1499881" y="4094528"/>
                  <a:pt x="1495503" y="4103283"/>
                </a:cubicBezTo>
                <a:cubicBezTo>
                  <a:pt x="1457698" y="4089355"/>
                  <a:pt x="1428648" y="4058314"/>
                  <a:pt x="1384475" y="4064681"/>
                </a:cubicBezTo>
                <a:cubicBezTo>
                  <a:pt x="1375720" y="4078212"/>
                  <a:pt x="1366169" y="4094528"/>
                  <a:pt x="1355424" y="4111640"/>
                </a:cubicBezTo>
                <a:cubicBezTo>
                  <a:pt x="1314435" y="4085375"/>
                  <a:pt x="1275436" y="4060304"/>
                  <a:pt x="1235641" y="4034835"/>
                </a:cubicBezTo>
                <a:cubicBezTo>
                  <a:pt x="1183907" y="4108456"/>
                  <a:pt x="1132571" y="4181679"/>
                  <a:pt x="1080838" y="4255698"/>
                </a:cubicBezTo>
                <a:cubicBezTo>
                  <a:pt x="1068103" y="4247341"/>
                  <a:pt x="1057358" y="4239780"/>
                  <a:pt x="1045420" y="4231821"/>
                </a:cubicBezTo>
                <a:cubicBezTo>
                  <a:pt x="1036267" y="4243760"/>
                  <a:pt x="1027512" y="4255300"/>
                  <a:pt x="1017563" y="4268035"/>
                </a:cubicBezTo>
                <a:cubicBezTo>
                  <a:pt x="1006420" y="4260076"/>
                  <a:pt x="995676" y="4252515"/>
                  <a:pt x="984533" y="4244556"/>
                </a:cubicBezTo>
                <a:cubicBezTo>
                  <a:pt x="978166" y="4251321"/>
                  <a:pt x="972595" y="4257688"/>
                  <a:pt x="964636" y="4266045"/>
                </a:cubicBezTo>
                <a:cubicBezTo>
                  <a:pt x="904943" y="4215505"/>
                  <a:pt x="846046" y="4165363"/>
                  <a:pt x="786353" y="4114425"/>
                </a:cubicBezTo>
                <a:cubicBezTo>
                  <a:pt x="793516" y="4105273"/>
                  <a:pt x="798690" y="4098905"/>
                  <a:pt x="804261" y="4092140"/>
                </a:cubicBezTo>
                <a:cubicBezTo>
                  <a:pt x="796302" y="4083783"/>
                  <a:pt x="788741" y="4075824"/>
                  <a:pt x="781180" y="4067467"/>
                </a:cubicBezTo>
                <a:cubicBezTo>
                  <a:pt x="792322" y="4055927"/>
                  <a:pt x="802271" y="4045580"/>
                  <a:pt x="812220" y="4034835"/>
                </a:cubicBezTo>
                <a:cubicBezTo>
                  <a:pt x="801873" y="4024090"/>
                  <a:pt x="793516" y="4014937"/>
                  <a:pt x="783965" y="4004988"/>
                </a:cubicBezTo>
                <a:cubicBezTo>
                  <a:pt x="870719" y="3919827"/>
                  <a:pt x="957074" y="3835461"/>
                  <a:pt x="1043430" y="3750697"/>
                </a:cubicBezTo>
                <a:cubicBezTo>
                  <a:pt x="1033083" y="3739555"/>
                  <a:pt x="1023930" y="3729208"/>
                  <a:pt x="1013584" y="3718065"/>
                </a:cubicBezTo>
                <a:cubicBezTo>
                  <a:pt x="1083225" y="3653199"/>
                  <a:pt x="1152071" y="3589527"/>
                  <a:pt x="1220917" y="3525059"/>
                </a:cubicBezTo>
                <a:cubicBezTo>
                  <a:pt x="1202213" y="3512324"/>
                  <a:pt x="1185897" y="3501181"/>
                  <a:pt x="1167989" y="3489243"/>
                </a:cubicBezTo>
                <a:cubicBezTo>
                  <a:pt x="1165999" y="3490835"/>
                  <a:pt x="1162418" y="3494416"/>
                  <a:pt x="1158040" y="3498396"/>
                </a:cubicBezTo>
                <a:cubicBezTo>
                  <a:pt x="1166795" y="3509140"/>
                  <a:pt x="1175152" y="3519089"/>
                  <a:pt x="1184305" y="3529834"/>
                </a:cubicBezTo>
                <a:cubicBezTo>
                  <a:pt x="1178336" y="3535007"/>
                  <a:pt x="1173560" y="3538987"/>
                  <a:pt x="1167989" y="3543762"/>
                </a:cubicBezTo>
                <a:cubicBezTo>
                  <a:pt x="1158438" y="3533415"/>
                  <a:pt x="1149683" y="3523865"/>
                  <a:pt x="1139734" y="3513120"/>
                </a:cubicBezTo>
                <a:cubicBezTo>
                  <a:pt x="1135357" y="3517497"/>
                  <a:pt x="1131377" y="3521079"/>
                  <a:pt x="1127000" y="3525059"/>
                </a:cubicBezTo>
                <a:cubicBezTo>
                  <a:pt x="1136551" y="3536599"/>
                  <a:pt x="1144908" y="3546548"/>
                  <a:pt x="1154061" y="3557293"/>
                </a:cubicBezTo>
                <a:cubicBezTo>
                  <a:pt x="1147693" y="3562466"/>
                  <a:pt x="1142918" y="3566446"/>
                  <a:pt x="1137745" y="3571221"/>
                </a:cubicBezTo>
                <a:cubicBezTo>
                  <a:pt x="1127000" y="3560078"/>
                  <a:pt x="1117847" y="3550528"/>
                  <a:pt x="1107898" y="3539783"/>
                </a:cubicBezTo>
                <a:cubicBezTo>
                  <a:pt x="1103123" y="3544558"/>
                  <a:pt x="1099541" y="3547742"/>
                  <a:pt x="1095562" y="3551721"/>
                </a:cubicBezTo>
                <a:cubicBezTo>
                  <a:pt x="1105113" y="3562864"/>
                  <a:pt x="1113868" y="3573609"/>
                  <a:pt x="1123418" y="3584751"/>
                </a:cubicBezTo>
                <a:cubicBezTo>
                  <a:pt x="1117449" y="3589527"/>
                  <a:pt x="1112674" y="3593904"/>
                  <a:pt x="1107102" y="3598680"/>
                </a:cubicBezTo>
                <a:cubicBezTo>
                  <a:pt x="1096756" y="3587537"/>
                  <a:pt x="1086807" y="3577190"/>
                  <a:pt x="1075266" y="3564854"/>
                </a:cubicBezTo>
                <a:cubicBezTo>
                  <a:pt x="1070491" y="3569629"/>
                  <a:pt x="1066909" y="3573211"/>
                  <a:pt x="1062930" y="3576792"/>
                </a:cubicBezTo>
                <a:cubicBezTo>
                  <a:pt x="1074072" y="3589925"/>
                  <a:pt x="1083225" y="3600272"/>
                  <a:pt x="1093174" y="3612210"/>
                </a:cubicBezTo>
                <a:cubicBezTo>
                  <a:pt x="1087603" y="3617383"/>
                  <a:pt x="1082429" y="3621761"/>
                  <a:pt x="1076858" y="3626536"/>
                </a:cubicBezTo>
                <a:cubicBezTo>
                  <a:pt x="1066113" y="3614598"/>
                  <a:pt x="1056164" y="3603853"/>
                  <a:pt x="1044624" y="3591118"/>
                </a:cubicBezTo>
                <a:cubicBezTo>
                  <a:pt x="1027114" y="3618179"/>
                  <a:pt x="1059746" y="3623751"/>
                  <a:pt x="1061338" y="3641658"/>
                </a:cubicBezTo>
                <a:cubicBezTo>
                  <a:pt x="1056960" y="3645240"/>
                  <a:pt x="1052185" y="3649220"/>
                  <a:pt x="1046614" y="3653995"/>
                </a:cubicBezTo>
                <a:cubicBezTo>
                  <a:pt x="1035471" y="3642454"/>
                  <a:pt x="1025522" y="3631312"/>
                  <a:pt x="1014379" y="3619373"/>
                </a:cubicBezTo>
                <a:cubicBezTo>
                  <a:pt x="1009206" y="3623751"/>
                  <a:pt x="1005625" y="3626536"/>
                  <a:pt x="1001247" y="3630118"/>
                </a:cubicBezTo>
                <a:cubicBezTo>
                  <a:pt x="1013186" y="3644444"/>
                  <a:pt x="1022737" y="3655985"/>
                  <a:pt x="1032685" y="3667923"/>
                </a:cubicBezTo>
                <a:cubicBezTo>
                  <a:pt x="1026318" y="3673097"/>
                  <a:pt x="1021543" y="3677076"/>
                  <a:pt x="1016767" y="3681056"/>
                </a:cubicBezTo>
                <a:cubicBezTo>
                  <a:pt x="982145" y="3648026"/>
                  <a:pt x="982145" y="3648026"/>
                  <a:pt x="972197" y="3659566"/>
                </a:cubicBezTo>
                <a:cubicBezTo>
                  <a:pt x="981747" y="3671107"/>
                  <a:pt x="991696" y="3682647"/>
                  <a:pt x="1002043" y="3694984"/>
                </a:cubicBezTo>
                <a:cubicBezTo>
                  <a:pt x="996472" y="3700157"/>
                  <a:pt x="991696" y="3704535"/>
                  <a:pt x="986125" y="3709708"/>
                </a:cubicBezTo>
                <a:cubicBezTo>
                  <a:pt x="974584" y="3697372"/>
                  <a:pt x="963840" y="3685831"/>
                  <a:pt x="952697" y="3673495"/>
                </a:cubicBezTo>
                <a:cubicBezTo>
                  <a:pt x="947922" y="3677872"/>
                  <a:pt x="944340" y="3681056"/>
                  <a:pt x="939565" y="3685035"/>
                </a:cubicBezTo>
                <a:cubicBezTo>
                  <a:pt x="950309" y="3697770"/>
                  <a:pt x="960258" y="3709708"/>
                  <a:pt x="971401" y="3722841"/>
                </a:cubicBezTo>
                <a:cubicBezTo>
                  <a:pt x="965033" y="3728810"/>
                  <a:pt x="959064" y="3733585"/>
                  <a:pt x="952299" y="3739953"/>
                </a:cubicBezTo>
                <a:cubicBezTo>
                  <a:pt x="938769" y="3724432"/>
                  <a:pt x="926034" y="3710106"/>
                  <a:pt x="912504" y="3694984"/>
                </a:cubicBezTo>
                <a:cubicBezTo>
                  <a:pt x="898973" y="3706127"/>
                  <a:pt x="886239" y="3716473"/>
                  <a:pt x="871117" y="3729208"/>
                </a:cubicBezTo>
                <a:cubicBezTo>
                  <a:pt x="831720" y="3677474"/>
                  <a:pt x="793516" y="3626934"/>
                  <a:pt x="754915" y="3575996"/>
                </a:cubicBezTo>
                <a:cubicBezTo>
                  <a:pt x="771231" y="3564456"/>
                  <a:pt x="784363" y="3554905"/>
                  <a:pt x="798690" y="3544956"/>
                </a:cubicBezTo>
                <a:cubicBezTo>
                  <a:pt x="786751" y="3525854"/>
                  <a:pt x="775210" y="3508344"/>
                  <a:pt x="763272" y="3489243"/>
                </a:cubicBezTo>
                <a:cubicBezTo>
                  <a:pt x="828934" y="3447856"/>
                  <a:pt x="893402" y="3407663"/>
                  <a:pt x="957472" y="3367470"/>
                </a:cubicBezTo>
                <a:cubicBezTo>
                  <a:pt x="932003" y="3322501"/>
                  <a:pt x="907728" y="3279522"/>
                  <a:pt x="882259" y="3233758"/>
                </a:cubicBezTo>
                <a:cubicBezTo>
                  <a:pt x="872709" y="3254053"/>
                  <a:pt x="861566" y="3265992"/>
                  <a:pt x="844852" y="3259227"/>
                </a:cubicBezTo>
                <a:cubicBezTo>
                  <a:pt x="832913" y="3268777"/>
                  <a:pt x="822965" y="3276339"/>
                  <a:pt x="810628" y="3286287"/>
                </a:cubicBezTo>
                <a:cubicBezTo>
                  <a:pt x="788741" y="3238135"/>
                  <a:pt x="768445" y="3193565"/>
                  <a:pt x="748150" y="3148596"/>
                </a:cubicBezTo>
                <a:cubicBezTo>
                  <a:pt x="731038" y="3155361"/>
                  <a:pt x="715518" y="3161330"/>
                  <a:pt x="698804" y="3167698"/>
                </a:cubicBezTo>
                <a:cubicBezTo>
                  <a:pt x="692834" y="3152973"/>
                  <a:pt x="687263" y="3139841"/>
                  <a:pt x="681294" y="3125515"/>
                </a:cubicBezTo>
                <a:cubicBezTo>
                  <a:pt x="667763" y="3129892"/>
                  <a:pt x="655427" y="3133872"/>
                  <a:pt x="640703" y="3139045"/>
                </a:cubicBezTo>
                <a:cubicBezTo>
                  <a:pt x="625978" y="3091689"/>
                  <a:pt x="611652" y="3045924"/>
                  <a:pt x="596928" y="2999364"/>
                </a:cubicBezTo>
                <a:cubicBezTo>
                  <a:pt x="612050" y="2994986"/>
                  <a:pt x="624387" y="2991007"/>
                  <a:pt x="637917" y="2987027"/>
                </a:cubicBezTo>
                <a:cubicBezTo>
                  <a:pt x="634335" y="2970313"/>
                  <a:pt x="630754" y="2955191"/>
                  <a:pt x="626774" y="2938079"/>
                </a:cubicBezTo>
                <a:cubicBezTo>
                  <a:pt x="673335" y="2926937"/>
                  <a:pt x="718701" y="2915794"/>
                  <a:pt x="765262" y="2904651"/>
                </a:cubicBezTo>
                <a:cubicBezTo>
                  <a:pt x="744966" y="2811929"/>
                  <a:pt x="729844" y="2720400"/>
                  <a:pt x="726262" y="2625289"/>
                </a:cubicBezTo>
                <a:cubicBezTo>
                  <a:pt x="780384" y="2622504"/>
                  <a:pt x="831720" y="2619718"/>
                  <a:pt x="883851" y="2616932"/>
                </a:cubicBezTo>
                <a:cubicBezTo>
                  <a:pt x="883851" y="2563607"/>
                  <a:pt x="883851" y="2512271"/>
                  <a:pt x="883851" y="2459343"/>
                </a:cubicBezTo>
                <a:cubicBezTo>
                  <a:pt x="872311" y="2458547"/>
                  <a:pt x="861168" y="2457353"/>
                  <a:pt x="850025" y="2456558"/>
                </a:cubicBezTo>
                <a:cubicBezTo>
                  <a:pt x="814608" y="2454170"/>
                  <a:pt x="778792" y="2452180"/>
                  <a:pt x="742976" y="2450190"/>
                </a:cubicBezTo>
                <a:cubicBezTo>
                  <a:pt x="732232" y="2449792"/>
                  <a:pt x="723875" y="2447405"/>
                  <a:pt x="731834" y="2433476"/>
                </a:cubicBezTo>
                <a:cubicBezTo>
                  <a:pt x="783169" y="2437058"/>
                  <a:pt x="834505" y="2440639"/>
                  <a:pt x="887035" y="2444221"/>
                </a:cubicBezTo>
                <a:cubicBezTo>
                  <a:pt x="888229" y="2428303"/>
                  <a:pt x="889025" y="2415170"/>
                  <a:pt x="889821" y="2399252"/>
                </a:cubicBezTo>
                <a:cubicBezTo>
                  <a:pt x="838087" y="2388110"/>
                  <a:pt x="787149" y="2377763"/>
                  <a:pt x="734619" y="2366620"/>
                </a:cubicBezTo>
                <a:cubicBezTo>
                  <a:pt x="743772" y="2349111"/>
                  <a:pt x="730640" y="2342743"/>
                  <a:pt x="718303" y="2333590"/>
                </a:cubicBezTo>
                <a:cubicBezTo>
                  <a:pt x="685273" y="2309315"/>
                  <a:pt x="650253" y="2286234"/>
                  <a:pt x="622397" y="2256786"/>
                </a:cubicBezTo>
                <a:cubicBezTo>
                  <a:pt x="495848" y="2123870"/>
                  <a:pt x="460828" y="1962699"/>
                  <a:pt x="485103" y="1785610"/>
                </a:cubicBezTo>
                <a:cubicBezTo>
                  <a:pt x="499828" y="1678163"/>
                  <a:pt x="541215" y="1580267"/>
                  <a:pt x="602101" y="1490728"/>
                </a:cubicBezTo>
                <a:cubicBezTo>
                  <a:pt x="607673" y="1482769"/>
                  <a:pt x="616030" y="1474412"/>
                  <a:pt x="596530" y="1469637"/>
                </a:cubicBezTo>
                <a:cubicBezTo>
                  <a:pt x="571061" y="1512218"/>
                  <a:pt x="545194" y="1555594"/>
                  <a:pt x="518929" y="1599767"/>
                </a:cubicBezTo>
                <a:cubicBezTo>
                  <a:pt x="495848" y="1587430"/>
                  <a:pt x="473563" y="1575492"/>
                  <a:pt x="449288" y="1562359"/>
                </a:cubicBezTo>
                <a:cubicBezTo>
                  <a:pt x="478338" y="1513809"/>
                  <a:pt x="505797" y="1467249"/>
                  <a:pt x="534052" y="1419893"/>
                </a:cubicBezTo>
                <a:cubicBezTo>
                  <a:pt x="528082" y="1415515"/>
                  <a:pt x="522909" y="1411934"/>
                  <a:pt x="515746" y="1406760"/>
                </a:cubicBezTo>
                <a:cubicBezTo>
                  <a:pt x="487889" y="1452923"/>
                  <a:pt x="460828" y="1498289"/>
                  <a:pt x="432972" y="1544452"/>
                </a:cubicBezTo>
                <a:cubicBezTo>
                  <a:pt x="410288" y="1532115"/>
                  <a:pt x="388401" y="1520177"/>
                  <a:pt x="365320" y="1507442"/>
                </a:cubicBezTo>
                <a:cubicBezTo>
                  <a:pt x="395564" y="1457300"/>
                  <a:pt x="424217" y="1408750"/>
                  <a:pt x="453665" y="1359802"/>
                </a:cubicBezTo>
                <a:cubicBezTo>
                  <a:pt x="447298" y="1355424"/>
                  <a:pt x="441727" y="1351047"/>
                  <a:pt x="433768" y="1345476"/>
                </a:cubicBezTo>
                <a:cubicBezTo>
                  <a:pt x="404717" y="1393628"/>
                  <a:pt x="376463" y="1440586"/>
                  <a:pt x="347412" y="1488340"/>
                </a:cubicBezTo>
                <a:cubicBezTo>
                  <a:pt x="325525" y="1476402"/>
                  <a:pt x="304035" y="1464463"/>
                  <a:pt x="281750" y="1452127"/>
                </a:cubicBezTo>
                <a:cubicBezTo>
                  <a:pt x="313188" y="1399995"/>
                  <a:pt x="343035" y="1350251"/>
                  <a:pt x="373677" y="1299313"/>
                </a:cubicBezTo>
                <a:cubicBezTo>
                  <a:pt x="366912" y="1294538"/>
                  <a:pt x="360544" y="1289364"/>
                  <a:pt x="352585" y="1283395"/>
                </a:cubicBezTo>
                <a:cubicBezTo>
                  <a:pt x="321545" y="1334333"/>
                  <a:pt x="292097" y="1382883"/>
                  <a:pt x="262250" y="1431831"/>
                </a:cubicBezTo>
                <a:cubicBezTo>
                  <a:pt x="240761" y="1419893"/>
                  <a:pt x="220863" y="1408750"/>
                  <a:pt x="198578" y="1396413"/>
                </a:cubicBezTo>
                <a:cubicBezTo>
                  <a:pt x="231210" y="1342690"/>
                  <a:pt x="263046" y="1290558"/>
                  <a:pt x="294882" y="1237631"/>
                </a:cubicBezTo>
                <a:cubicBezTo>
                  <a:pt x="286923" y="1231263"/>
                  <a:pt x="279760" y="1225692"/>
                  <a:pt x="272597" y="1220121"/>
                </a:cubicBezTo>
                <a:cubicBezTo>
                  <a:pt x="246332" y="1251161"/>
                  <a:pt x="222853" y="1282201"/>
                  <a:pt x="196190" y="1310854"/>
                </a:cubicBezTo>
                <a:cubicBezTo>
                  <a:pt x="177089" y="1331149"/>
                  <a:pt x="155201" y="1350251"/>
                  <a:pt x="132120" y="1366567"/>
                </a:cubicBezTo>
                <a:cubicBezTo>
                  <a:pt x="111029" y="1381291"/>
                  <a:pt x="97100" y="1371740"/>
                  <a:pt x="97100" y="1345476"/>
                </a:cubicBezTo>
                <a:cubicBezTo>
                  <a:pt x="97100" y="1340700"/>
                  <a:pt x="97896" y="1335925"/>
                  <a:pt x="98692" y="1331547"/>
                </a:cubicBezTo>
                <a:cubicBezTo>
                  <a:pt x="108243" y="1273048"/>
                  <a:pt x="132120" y="1220121"/>
                  <a:pt x="158385" y="1167989"/>
                </a:cubicBezTo>
                <a:cubicBezTo>
                  <a:pt x="170721" y="1142918"/>
                  <a:pt x="170721" y="1137347"/>
                  <a:pt x="149630" y="1118245"/>
                </a:cubicBezTo>
                <a:cubicBezTo>
                  <a:pt x="121375" y="1092776"/>
                  <a:pt x="92325" y="1068899"/>
                  <a:pt x="63672" y="1044226"/>
                </a:cubicBezTo>
                <a:cubicBezTo>
                  <a:pt x="42581" y="1026318"/>
                  <a:pt x="21091" y="1008808"/>
                  <a:pt x="0" y="990900"/>
                </a:cubicBezTo>
                <a:cubicBezTo>
                  <a:pt x="0" y="988115"/>
                  <a:pt x="0" y="985727"/>
                  <a:pt x="0" y="982941"/>
                </a:cubicBezTo>
                <a:cubicBezTo>
                  <a:pt x="4377" y="979360"/>
                  <a:pt x="8755" y="975778"/>
                  <a:pt x="14724" y="971401"/>
                </a:cubicBezTo>
                <a:cubicBezTo>
                  <a:pt x="80784" y="1007216"/>
                  <a:pt x="147640" y="1043828"/>
                  <a:pt x="215292" y="1080440"/>
                </a:cubicBezTo>
                <a:cubicBezTo>
                  <a:pt x="220067" y="1074868"/>
                  <a:pt x="223649" y="1069297"/>
                  <a:pt x="228424" y="1064919"/>
                </a:cubicBezTo>
                <a:cubicBezTo>
                  <a:pt x="266628" y="1027512"/>
                  <a:pt x="304433" y="989707"/>
                  <a:pt x="344228" y="953891"/>
                </a:cubicBezTo>
                <a:cubicBezTo>
                  <a:pt x="355371" y="943544"/>
                  <a:pt x="371687" y="938371"/>
                  <a:pt x="386809" y="933993"/>
                </a:cubicBezTo>
                <a:cubicBezTo>
                  <a:pt x="403125" y="929616"/>
                  <a:pt x="413074" y="937973"/>
                  <a:pt x="411880" y="955085"/>
                </a:cubicBezTo>
                <a:cubicBezTo>
                  <a:pt x="410686" y="968615"/>
                  <a:pt x="408697" y="983339"/>
                  <a:pt x="402727" y="995278"/>
                </a:cubicBezTo>
                <a:cubicBezTo>
                  <a:pt x="380840" y="1039053"/>
                  <a:pt x="356963" y="1082031"/>
                  <a:pt x="333882" y="1125010"/>
                </a:cubicBezTo>
                <a:cubicBezTo>
                  <a:pt x="330300" y="1130979"/>
                  <a:pt x="326719" y="1136949"/>
                  <a:pt x="322739" y="1143714"/>
                </a:cubicBezTo>
                <a:cubicBezTo>
                  <a:pt x="332290" y="1149285"/>
                  <a:pt x="340249" y="1154061"/>
                  <a:pt x="347810" y="1158438"/>
                </a:cubicBezTo>
                <a:cubicBezTo>
                  <a:pt x="386013" y="1109888"/>
                  <a:pt x="423023" y="1062930"/>
                  <a:pt x="460828" y="1014777"/>
                </a:cubicBezTo>
                <a:cubicBezTo>
                  <a:pt x="480726" y="1031889"/>
                  <a:pt x="498634" y="1046614"/>
                  <a:pt x="516144" y="1061736"/>
                </a:cubicBezTo>
                <a:cubicBezTo>
                  <a:pt x="480726" y="1107102"/>
                  <a:pt x="446104" y="1151275"/>
                  <a:pt x="410686" y="1196642"/>
                </a:cubicBezTo>
                <a:cubicBezTo>
                  <a:pt x="420237" y="1202213"/>
                  <a:pt x="426604" y="1206192"/>
                  <a:pt x="433370" y="1210172"/>
                </a:cubicBezTo>
                <a:cubicBezTo>
                  <a:pt x="469981" y="1164010"/>
                  <a:pt x="505797" y="1118643"/>
                  <a:pt x="542408" y="1072481"/>
                </a:cubicBezTo>
                <a:cubicBezTo>
                  <a:pt x="562704" y="1089990"/>
                  <a:pt x="581010" y="1105511"/>
                  <a:pt x="599316" y="1121031"/>
                </a:cubicBezTo>
                <a:cubicBezTo>
                  <a:pt x="565092" y="1164805"/>
                  <a:pt x="531664" y="1206590"/>
                  <a:pt x="497838" y="1249967"/>
                </a:cubicBezTo>
                <a:cubicBezTo>
                  <a:pt x="505797" y="1255141"/>
                  <a:pt x="511766" y="1259120"/>
                  <a:pt x="518133" y="1263100"/>
                </a:cubicBezTo>
                <a:cubicBezTo>
                  <a:pt x="553551" y="1218927"/>
                  <a:pt x="588173" y="1175550"/>
                  <a:pt x="623591" y="1130979"/>
                </a:cubicBezTo>
                <a:cubicBezTo>
                  <a:pt x="644284" y="1148887"/>
                  <a:pt x="662988" y="1165203"/>
                  <a:pt x="681692" y="1181121"/>
                </a:cubicBezTo>
                <a:cubicBezTo>
                  <a:pt x="647866" y="1223702"/>
                  <a:pt x="616030" y="1263895"/>
                  <a:pt x="583398" y="1305283"/>
                </a:cubicBezTo>
                <a:cubicBezTo>
                  <a:pt x="591755" y="1310456"/>
                  <a:pt x="597326" y="1313639"/>
                  <a:pt x="602499" y="1316823"/>
                </a:cubicBezTo>
                <a:cubicBezTo>
                  <a:pt x="636723" y="1274242"/>
                  <a:pt x="670151" y="1232457"/>
                  <a:pt x="704375" y="1190274"/>
                </a:cubicBezTo>
                <a:cubicBezTo>
                  <a:pt x="725864" y="1208978"/>
                  <a:pt x="744966" y="1225294"/>
                  <a:pt x="764068" y="1242008"/>
                </a:cubicBezTo>
                <a:cubicBezTo>
                  <a:pt x="732232" y="1281803"/>
                  <a:pt x="701589" y="1320405"/>
                  <a:pt x="669355" y="1360598"/>
                </a:cubicBezTo>
                <a:cubicBezTo>
                  <a:pt x="676916" y="1364975"/>
                  <a:pt x="682090" y="1367761"/>
                  <a:pt x="686865" y="1370547"/>
                </a:cubicBezTo>
                <a:cubicBezTo>
                  <a:pt x="719895" y="1329955"/>
                  <a:pt x="751731" y="1290558"/>
                  <a:pt x="784363" y="1250365"/>
                </a:cubicBezTo>
                <a:cubicBezTo>
                  <a:pt x="795904" y="1260314"/>
                  <a:pt x="804659" y="1268671"/>
                  <a:pt x="814210" y="1275436"/>
                </a:cubicBezTo>
                <a:cubicBezTo>
                  <a:pt x="817791" y="1278222"/>
                  <a:pt x="825352" y="1279416"/>
                  <a:pt x="829332" y="1277426"/>
                </a:cubicBezTo>
                <a:cubicBezTo>
                  <a:pt x="852015" y="1267079"/>
                  <a:pt x="874300" y="1255141"/>
                  <a:pt x="898178" y="1243202"/>
                </a:cubicBezTo>
                <a:cubicBezTo>
                  <a:pt x="858382" y="1205397"/>
                  <a:pt x="819383" y="1167989"/>
                  <a:pt x="777598" y="1127796"/>
                </a:cubicBezTo>
                <a:cubicBezTo>
                  <a:pt x="795904" y="1111878"/>
                  <a:pt x="812220" y="1097552"/>
                  <a:pt x="829730" y="1082031"/>
                </a:cubicBezTo>
                <a:cubicBezTo>
                  <a:pt x="821771" y="1074868"/>
                  <a:pt x="816995" y="1070093"/>
                  <a:pt x="809434" y="1062930"/>
                </a:cubicBezTo>
                <a:cubicBezTo>
                  <a:pt x="792720" y="1080042"/>
                  <a:pt x="777200" y="1096358"/>
                  <a:pt x="762078" y="1111878"/>
                </a:cubicBezTo>
                <a:cubicBezTo>
                  <a:pt x="754915" y="1105909"/>
                  <a:pt x="747752" y="1100337"/>
                  <a:pt x="740589" y="1094368"/>
                </a:cubicBezTo>
                <a:cubicBezTo>
                  <a:pt x="750935" y="1083623"/>
                  <a:pt x="758894" y="1074868"/>
                  <a:pt x="768843" y="1064124"/>
                </a:cubicBezTo>
                <a:cubicBezTo>
                  <a:pt x="758098" y="1055767"/>
                  <a:pt x="749343" y="1049001"/>
                  <a:pt x="734619" y="1037859"/>
                </a:cubicBezTo>
                <a:cubicBezTo>
                  <a:pt x="750139" y="1027910"/>
                  <a:pt x="761680" y="1020349"/>
                  <a:pt x="778394" y="1009604"/>
                </a:cubicBezTo>
                <a:cubicBezTo>
                  <a:pt x="750537" y="985329"/>
                  <a:pt x="728650" y="966227"/>
                  <a:pt x="703181" y="943544"/>
                </a:cubicBezTo>
                <a:cubicBezTo>
                  <a:pt x="717507" y="932401"/>
                  <a:pt x="728650" y="923249"/>
                  <a:pt x="740589" y="914096"/>
                </a:cubicBezTo>
                <a:cubicBezTo>
                  <a:pt x="712732" y="884647"/>
                  <a:pt x="687263" y="857189"/>
                  <a:pt x="660998" y="828934"/>
                </a:cubicBezTo>
                <a:cubicBezTo>
                  <a:pt x="684477" y="807445"/>
                  <a:pt x="705967" y="787945"/>
                  <a:pt x="728650" y="767649"/>
                </a:cubicBezTo>
                <a:cubicBezTo>
                  <a:pt x="754119" y="797098"/>
                  <a:pt x="778792" y="825750"/>
                  <a:pt x="804261" y="854801"/>
                </a:cubicBezTo>
                <a:cubicBezTo>
                  <a:pt x="816597" y="844852"/>
                  <a:pt x="827740" y="835699"/>
                  <a:pt x="839281" y="826148"/>
                </a:cubicBezTo>
                <a:cubicBezTo>
                  <a:pt x="859178" y="849627"/>
                  <a:pt x="877882" y="871913"/>
                  <a:pt x="896984" y="894994"/>
                </a:cubicBezTo>
                <a:cubicBezTo>
                  <a:pt x="907330" y="887433"/>
                  <a:pt x="916483" y="880270"/>
                  <a:pt x="926034" y="873107"/>
                </a:cubicBezTo>
                <a:cubicBezTo>
                  <a:pt x="934789" y="883453"/>
                  <a:pt x="941952" y="891810"/>
                  <a:pt x="949911" y="900963"/>
                </a:cubicBezTo>
                <a:cubicBezTo>
                  <a:pt x="959860" y="893800"/>
                  <a:pt x="968615" y="887035"/>
                  <a:pt x="978962" y="879872"/>
                </a:cubicBezTo>
                <a:cubicBezTo>
                  <a:pt x="1050593" y="972197"/>
                  <a:pt x="1121429" y="1063726"/>
                  <a:pt x="1193458" y="1156051"/>
                </a:cubicBezTo>
                <a:cubicBezTo>
                  <a:pt x="1212162" y="1142122"/>
                  <a:pt x="1229274" y="1128990"/>
                  <a:pt x="1247181" y="1115857"/>
                </a:cubicBezTo>
                <a:cubicBezTo>
                  <a:pt x="1241212" y="1106704"/>
                  <a:pt x="1236039" y="1098348"/>
                  <a:pt x="1230070" y="1089195"/>
                </a:cubicBezTo>
                <a:cubicBezTo>
                  <a:pt x="1242406" y="1080042"/>
                  <a:pt x="1253947" y="1071685"/>
                  <a:pt x="1266283" y="1062532"/>
                </a:cubicBezTo>
                <a:cubicBezTo>
                  <a:pt x="1256732" y="1047410"/>
                  <a:pt x="1247977" y="1033879"/>
                  <a:pt x="1237631" y="1017961"/>
                </a:cubicBezTo>
                <a:cubicBezTo>
                  <a:pt x="1279814" y="992094"/>
                  <a:pt x="1320405" y="966625"/>
                  <a:pt x="1362587" y="940758"/>
                </a:cubicBezTo>
                <a:cubicBezTo>
                  <a:pt x="1372138" y="957074"/>
                  <a:pt x="1380495" y="971003"/>
                  <a:pt x="1389250" y="986125"/>
                </a:cubicBezTo>
                <a:cubicBezTo>
                  <a:pt x="1403974" y="978166"/>
                  <a:pt x="1418301" y="970605"/>
                  <a:pt x="1433821" y="962646"/>
                </a:cubicBezTo>
                <a:cubicBezTo>
                  <a:pt x="1456902" y="1005227"/>
                  <a:pt x="1478789" y="1046614"/>
                  <a:pt x="1501473" y="1089195"/>
                </a:cubicBezTo>
                <a:cubicBezTo>
                  <a:pt x="1520972" y="1078848"/>
                  <a:pt x="1539278" y="1069695"/>
                  <a:pt x="1558380" y="1059746"/>
                </a:cubicBezTo>
                <a:cubicBezTo>
                  <a:pt x="1488340" y="913698"/>
                  <a:pt x="1419097" y="768843"/>
                  <a:pt x="1348659" y="622397"/>
                </a:cubicBezTo>
                <a:cubicBezTo>
                  <a:pt x="1361394" y="616428"/>
                  <a:pt x="1372536" y="610856"/>
                  <a:pt x="1384077" y="605683"/>
                </a:cubicBezTo>
                <a:cubicBezTo>
                  <a:pt x="1386465" y="604887"/>
                  <a:pt x="1392036" y="604489"/>
                  <a:pt x="1392832" y="605683"/>
                </a:cubicBezTo>
                <a:cubicBezTo>
                  <a:pt x="1399597" y="617621"/>
                  <a:pt x="1407556" y="609662"/>
                  <a:pt x="1414719" y="606877"/>
                </a:cubicBezTo>
                <a:cubicBezTo>
                  <a:pt x="1496697" y="576632"/>
                  <a:pt x="1578675" y="546388"/>
                  <a:pt x="1660653" y="516144"/>
                </a:cubicBezTo>
                <a:cubicBezTo>
                  <a:pt x="1665827" y="514154"/>
                  <a:pt x="1674980" y="512960"/>
                  <a:pt x="1674980" y="510572"/>
                </a:cubicBezTo>
                <a:cubicBezTo>
                  <a:pt x="1677367" y="483512"/>
                  <a:pt x="1700051" y="495450"/>
                  <a:pt x="1713979" y="485899"/>
                </a:cubicBezTo>
                <a:cubicBezTo>
                  <a:pt x="1745417" y="601703"/>
                  <a:pt x="1776059" y="714722"/>
                  <a:pt x="1806702" y="828536"/>
                </a:cubicBezTo>
                <a:cubicBezTo>
                  <a:pt x="1816253" y="825352"/>
                  <a:pt x="1822620" y="823363"/>
                  <a:pt x="1829783" y="820975"/>
                </a:cubicBezTo>
                <a:cubicBezTo>
                  <a:pt x="1825803" y="803465"/>
                  <a:pt x="1822222" y="787547"/>
                  <a:pt x="1818242" y="769241"/>
                </a:cubicBezTo>
                <a:cubicBezTo>
                  <a:pt x="1881915" y="756905"/>
                  <a:pt x="1943199" y="744568"/>
                  <a:pt x="2005678" y="732232"/>
                </a:cubicBezTo>
                <a:cubicBezTo>
                  <a:pt x="2009259" y="752129"/>
                  <a:pt x="2012045" y="767649"/>
                  <a:pt x="2014831" y="784761"/>
                </a:cubicBezTo>
                <a:cubicBezTo>
                  <a:pt x="2036718" y="782374"/>
                  <a:pt x="2057411" y="779986"/>
                  <a:pt x="2080095" y="777598"/>
                </a:cubicBezTo>
                <a:cubicBezTo>
                  <a:pt x="2091237" y="881862"/>
                  <a:pt x="2102380" y="984533"/>
                  <a:pt x="2113125" y="1086807"/>
                </a:cubicBezTo>
                <a:cubicBezTo>
                  <a:pt x="2130635" y="1091582"/>
                  <a:pt x="2131829" y="1082827"/>
                  <a:pt x="2130635" y="1070093"/>
                </a:cubicBezTo>
                <a:cubicBezTo>
                  <a:pt x="2119492" y="951901"/>
                  <a:pt x="2108747" y="833709"/>
                  <a:pt x="2097605" y="715518"/>
                </a:cubicBezTo>
                <a:cubicBezTo>
                  <a:pt x="2079697" y="522909"/>
                  <a:pt x="2061789" y="329902"/>
                  <a:pt x="2043881" y="137293"/>
                </a:cubicBezTo>
                <a:cubicBezTo>
                  <a:pt x="2043483" y="130528"/>
                  <a:pt x="2043881" y="123365"/>
                  <a:pt x="2043881" y="116600"/>
                </a:cubicBezTo>
                <a:cubicBezTo>
                  <a:pt x="2053830" y="115008"/>
                  <a:pt x="2062187" y="113416"/>
                  <a:pt x="2070942" y="111824"/>
                </a:cubicBezTo>
                <a:cubicBezTo>
                  <a:pt x="2069350" y="87947"/>
                  <a:pt x="2067758" y="66060"/>
                  <a:pt x="2066166" y="42979"/>
                </a:cubicBezTo>
                <a:cubicBezTo>
                  <a:pt x="2077309" y="41387"/>
                  <a:pt x="2086064" y="39795"/>
                  <a:pt x="2095615" y="38203"/>
                </a:cubicBezTo>
                <a:cubicBezTo>
                  <a:pt x="2095615" y="27459"/>
                  <a:pt x="2095615" y="17510"/>
                  <a:pt x="2095615" y="7163"/>
                </a:cubicBezTo>
                <a:cubicBezTo>
                  <a:pt x="2122676" y="4775"/>
                  <a:pt x="2148940" y="2388"/>
                  <a:pt x="2175205" y="0"/>
                </a:cubicBezTo>
                <a:close/>
              </a:path>
            </a:pathLst>
          </a:custGeom>
          <a:solidFill>
            <a:srgbClr val="93895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0" name="Google Shape;1070;p32"/>
          <p:cNvSpPr txBox="1"/>
          <p:nvPr/>
        </p:nvSpPr>
        <p:spPr>
          <a:xfrm>
            <a:off x="6553200" y="2397128"/>
            <a:ext cx="4829174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 smtClean="0">
                <a:solidFill>
                  <a:srgbClr val="B85F0B"/>
                </a:solidFill>
                <a:latin typeface="Arial"/>
                <a:ea typeface="Arial"/>
                <a:cs typeface="Arial"/>
                <a:sym typeface="Arial"/>
              </a:rPr>
              <a:t>THEME PPT </a:t>
            </a:r>
            <a:r>
              <a:rPr lang="en-US" sz="1800" dirty="0">
                <a:solidFill>
                  <a:srgbClr val="B85F0B"/>
                </a:solidFill>
                <a:latin typeface="Arial"/>
                <a:ea typeface="Arial"/>
                <a:cs typeface="Arial"/>
                <a:sym typeface="Arial"/>
              </a:rPr>
              <a:t>Layout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rgbClr val="B85F0B"/>
                </a:solidFill>
                <a:latin typeface="Arial"/>
                <a:ea typeface="Arial"/>
                <a:cs typeface="Arial"/>
                <a:sym typeface="Arial"/>
              </a:rPr>
              <a:t>Clean Text Slide for your Presentation</a:t>
            </a:r>
            <a:endParaRPr sz="1800" dirty="0">
              <a:solidFill>
                <a:srgbClr val="B85F0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1" name="Google Shape;1071;p32"/>
          <p:cNvSpPr txBox="1"/>
          <p:nvPr/>
        </p:nvSpPr>
        <p:spPr>
          <a:xfrm>
            <a:off x="6553200" y="3224052"/>
            <a:ext cx="4829174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Get a modern PowerPoint  Presentation that is beautifully designed. I hope and I believe that this Template will your Time, Money and Reputation. </a:t>
            </a:r>
            <a:endParaRPr/>
          </a:p>
        </p:txBody>
      </p:sp>
      <p:sp>
        <p:nvSpPr>
          <p:cNvPr id="1072" name="Google Shape;1072;p32"/>
          <p:cNvSpPr/>
          <p:nvPr/>
        </p:nvSpPr>
        <p:spPr>
          <a:xfrm>
            <a:off x="8147873" y="4981271"/>
            <a:ext cx="45719" cy="100584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3" name="Google Shape;1073;p32"/>
          <p:cNvSpPr/>
          <p:nvPr/>
        </p:nvSpPr>
        <p:spPr>
          <a:xfrm>
            <a:off x="9762800" y="4969982"/>
            <a:ext cx="45719" cy="100584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4" name="Google Shape;1074;p32"/>
          <p:cNvSpPr txBox="1"/>
          <p:nvPr/>
        </p:nvSpPr>
        <p:spPr>
          <a:xfrm>
            <a:off x="6790305" y="5411790"/>
            <a:ext cx="114592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45700" rIns="108000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Contents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18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5" name="Google Shape;1075;p32"/>
          <p:cNvSpPr txBox="1"/>
          <p:nvPr/>
        </p:nvSpPr>
        <p:spPr>
          <a:xfrm>
            <a:off x="8405232" y="5411790"/>
            <a:ext cx="114592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45700" rIns="108000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Contents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18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6" name="Google Shape;1076;p32"/>
          <p:cNvSpPr txBox="1"/>
          <p:nvPr/>
        </p:nvSpPr>
        <p:spPr>
          <a:xfrm>
            <a:off x="10020159" y="5411790"/>
            <a:ext cx="114592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45700" rIns="108000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Contents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18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7" name="Google Shape;1077;p32"/>
          <p:cNvSpPr txBox="1"/>
          <p:nvPr/>
        </p:nvSpPr>
        <p:spPr>
          <a:xfrm>
            <a:off x="6542320" y="942977"/>
            <a:ext cx="5029200" cy="11757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Global Food Disadvantages</a:t>
            </a:r>
            <a:endParaRPr/>
          </a:p>
        </p:txBody>
      </p:sp>
      <p:pic>
        <p:nvPicPr>
          <p:cNvPr id="1078" name="Google Shape;1078;p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47170" y="1598711"/>
            <a:ext cx="2554111" cy="2551124"/>
          </a:xfrm>
          <a:prstGeom prst="rect">
            <a:avLst/>
          </a:prstGeom>
          <a:noFill/>
          <a:ln>
            <a:noFill/>
          </a:ln>
          <a:effectLst>
            <a:outerShdw blurRad="152400" sx="90000" sy="-19000" rotWithShape="0">
              <a:srgbClr val="000000">
                <a:alpha val="43921"/>
              </a:srgbClr>
            </a:outerShdw>
          </a:effectLst>
        </p:spPr>
      </p:pic>
      <p:sp>
        <p:nvSpPr>
          <p:cNvPr id="1079" name="Google Shape;1079;p32"/>
          <p:cNvSpPr/>
          <p:nvPr/>
        </p:nvSpPr>
        <p:spPr>
          <a:xfrm>
            <a:off x="0" y="6426412"/>
            <a:ext cx="12192000" cy="412098"/>
          </a:xfrm>
          <a:prstGeom prst="rect">
            <a:avLst/>
          </a:prstGeom>
          <a:solidFill>
            <a:srgbClr val="B85F0B"/>
          </a:solidFill>
          <a:ln w="12700" cap="flat" cmpd="sng">
            <a:solidFill>
              <a:srgbClr val="B48E6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80" name="Google Shape;1080;p32"/>
          <p:cNvGrpSpPr/>
          <p:nvPr/>
        </p:nvGrpSpPr>
        <p:grpSpPr>
          <a:xfrm>
            <a:off x="11147784" y="155453"/>
            <a:ext cx="847471" cy="648301"/>
            <a:chOff x="460376" y="1835151"/>
            <a:chExt cx="4370388" cy="3343275"/>
          </a:xfrm>
        </p:grpSpPr>
        <p:sp>
          <p:nvSpPr>
            <p:cNvPr id="1081" name="Google Shape;1081;p32"/>
            <p:cNvSpPr/>
            <p:nvPr/>
          </p:nvSpPr>
          <p:spPr>
            <a:xfrm>
              <a:off x="460376" y="1835151"/>
              <a:ext cx="4370388" cy="3343275"/>
            </a:xfrm>
            <a:custGeom>
              <a:avLst/>
              <a:gdLst/>
              <a:ahLst/>
              <a:cxnLst/>
              <a:rect l="l" t="t" r="r" b="b"/>
              <a:pathLst>
                <a:path w="2124" h="1624" extrusionOk="0">
                  <a:moveTo>
                    <a:pt x="564" y="1311"/>
                  </a:moveTo>
                  <a:cubicBezTo>
                    <a:pt x="535" y="1315"/>
                    <a:pt x="507" y="1321"/>
                    <a:pt x="478" y="1324"/>
                  </a:cubicBezTo>
                  <a:cubicBezTo>
                    <a:pt x="262" y="1347"/>
                    <a:pt x="119" y="1219"/>
                    <a:pt x="60" y="1042"/>
                  </a:cubicBezTo>
                  <a:cubicBezTo>
                    <a:pt x="0" y="858"/>
                    <a:pt x="48" y="644"/>
                    <a:pt x="257" y="513"/>
                  </a:cubicBezTo>
                  <a:cubicBezTo>
                    <a:pt x="283" y="498"/>
                    <a:pt x="308" y="481"/>
                    <a:pt x="335" y="468"/>
                  </a:cubicBezTo>
                  <a:cubicBezTo>
                    <a:pt x="428" y="423"/>
                    <a:pt x="508" y="360"/>
                    <a:pt x="584" y="289"/>
                  </a:cubicBezTo>
                  <a:cubicBezTo>
                    <a:pt x="653" y="224"/>
                    <a:pt x="726" y="165"/>
                    <a:pt x="812" y="122"/>
                  </a:cubicBezTo>
                  <a:cubicBezTo>
                    <a:pt x="1057" y="0"/>
                    <a:pt x="1382" y="121"/>
                    <a:pt x="1481" y="374"/>
                  </a:cubicBezTo>
                  <a:cubicBezTo>
                    <a:pt x="1502" y="426"/>
                    <a:pt x="1511" y="481"/>
                    <a:pt x="1509" y="536"/>
                  </a:cubicBezTo>
                  <a:cubicBezTo>
                    <a:pt x="1509" y="546"/>
                    <a:pt x="1509" y="555"/>
                    <a:pt x="1509" y="567"/>
                  </a:cubicBezTo>
                  <a:cubicBezTo>
                    <a:pt x="1538" y="570"/>
                    <a:pt x="1567" y="573"/>
                    <a:pt x="1596" y="576"/>
                  </a:cubicBezTo>
                  <a:cubicBezTo>
                    <a:pt x="1721" y="592"/>
                    <a:pt x="1837" y="632"/>
                    <a:pt x="1937" y="711"/>
                  </a:cubicBezTo>
                  <a:cubicBezTo>
                    <a:pt x="2042" y="793"/>
                    <a:pt x="2106" y="898"/>
                    <a:pt x="2115" y="1033"/>
                  </a:cubicBezTo>
                  <a:cubicBezTo>
                    <a:pt x="2124" y="1183"/>
                    <a:pt x="2059" y="1297"/>
                    <a:pt x="1937" y="1380"/>
                  </a:cubicBezTo>
                  <a:cubicBezTo>
                    <a:pt x="1852" y="1438"/>
                    <a:pt x="1757" y="1470"/>
                    <a:pt x="1657" y="1492"/>
                  </a:cubicBezTo>
                  <a:cubicBezTo>
                    <a:pt x="1650" y="1493"/>
                    <a:pt x="1643" y="1495"/>
                    <a:pt x="1637" y="1499"/>
                  </a:cubicBezTo>
                  <a:cubicBezTo>
                    <a:pt x="1514" y="1566"/>
                    <a:pt x="1382" y="1599"/>
                    <a:pt x="1244" y="1612"/>
                  </a:cubicBezTo>
                  <a:cubicBezTo>
                    <a:pt x="1113" y="1624"/>
                    <a:pt x="984" y="1617"/>
                    <a:pt x="859" y="1577"/>
                  </a:cubicBezTo>
                  <a:cubicBezTo>
                    <a:pt x="768" y="1548"/>
                    <a:pt x="684" y="1505"/>
                    <a:pt x="627" y="1425"/>
                  </a:cubicBezTo>
                  <a:cubicBezTo>
                    <a:pt x="605" y="1395"/>
                    <a:pt x="590" y="1361"/>
                    <a:pt x="572" y="1328"/>
                  </a:cubicBezTo>
                  <a:cubicBezTo>
                    <a:pt x="569" y="1322"/>
                    <a:pt x="567" y="1316"/>
                    <a:pt x="564" y="1311"/>
                  </a:cubicBezTo>
                  <a:close/>
                  <a:moveTo>
                    <a:pt x="1742" y="1425"/>
                  </a:moveTo>
                  <a:cubicBezTo>
                    <a:pt x="1805" y="1405"/>
                    <a:pt x="1864" y="1378"/>
                    <a:pt x="1917" y="1342"/>
                  </a:cubicBezTo>
                  <a:cubicBezTo>
                    <a:pt x="2114" y="1208"/>
                    <a:pt x="2105" y="982"/>
                    <a:pt x="2000" y="838"/>
                  </a:cubicBezTo>
                  <a:cubicBezTo>
                    <a:pt x="1925" y="735"/>
                    <a:pt x="1822" y="672"/>
                    <a:pt x="1700" y="641"/>
                  </a:cubicBezTo>
                  <a:cubicBezTo>
                    <a:pt x="1517" y="595"/>
                    <a:pt x="1331" y="595"/>
                    <a:pt x="1146" y="635"/>
                  </a:cubicBezTo>
                  <a:cubicBezTo>
                    <a:pt x="995" y="668"/>
                    <a:pt x="857" y="729"/>
                    <a:pt x="741" y="833"/>
                  </a:cubicBezTo>
                  <a:cubicBezTo>
                    <a:pt x="646" y="918"/>
                    <a:pt x="585" y="1022"/>
                    <a:pt x="584" y="1153"/>
                  </a:cubicBezTo>
                  <a:cubicBezTo>
                    <a:pt x="583" y="1305"/>
                    <a:pt x="643" y="1426"/>
                    <a:pt x="782" y="1498"/>
                  </a:cubicBezTo>
                  <a:cubicBezTo>
                    <a:pt x="823" y="1519"/>
                    <a:pt x="868" y="1536"/>
                    <a:pt x="913" y="1547"/>
                  </a:cubicBezTo>
                  <a:cubicBezTo>
                    <a:pt x="1056" y="1585"/>
                    <a:pt x="1201" y="1581"/>
                    <a:pt x="1347" y="1554"/>
                  </a:cubicBezTo>
                  <a:cubicBezTo>
                    <a:pt x="1453" y="1534"/>
                    <a:pt x="1556" y="1501"/>
                    <a:pt x="1647" y="1441"/>
                  </a:cubicBezTo>
                  <a:cubicBezTo>
                    <a:pt x="1706" y="1403"/>
                    <a:pt x="1755" y="1356"/>
                    <a:pt x="1776" y="1286"/>
                  </a:cubicBezTo>
                  <a:cubicBezTo>
                    <a:pt x="1780" y="1274"/>
                    <a:pt x="1789" y="1267"/>
                    <a:pt x="1802" y="1271"/>
                  </a:cubicBezTo>
                  <a:cubicBezTo>
                    <a:pt x="1816" y="1275"/>
                    <a:pt x="1821" y="1286"/>
                    <a:pt x="1816" y="1297"/>
                  </a:cubicBezTo>
                  <a:cubicBezTo>
                    <a:pt x="1809" y="1319"/>
                    <a:pt x="1801" y="1340"/>
                    <a:pt x="1790" y="1360"/>
                  </a:cubicBezTo>
                  <a:cubicBezTo>
                    <a:pt x="1776" y="1382"/>
                    <a:pt x="1759" y="1402"/>
                    <a:pt x="1742" y="1425"/>
                  </a:cubicBezTo>
                  <a:close/>
                  <a:moveTo>
                    <a:pt x="1464" y="568"/>
                  </a:moveTo>
                  <a:cubicBezTo>
                    <a:pt x="1471" y="512"/>
                    <a:pt x="1465" y="462"/>
                    <a:pt x="1450" y="414"/>
                  </a:cubicBezTo>
                  <a:cubicBezTo>
                    <a:pt x="1374" y="173"/>
                    <a:pt x="1069" y="45"/>
                    <a:pt x="837" y="159"/>
                  </a:cubicBezTo>
                  <a:cubicBezTo>
                    <a:pt x="785" y="185"/>
                    <a:pt x="735" y="219"/>
                    <a:pt x="689" y="256"/>
                  </a:cubicBezTo>
                  <a:cubicBezTo>
                    <a:pt x="623" y="308"/>
                    <a:pt x="562" y="365"/>
                    <a:pt x="498" y="421"/>
                  </a:cubicBezTo>
                  <a:cubicBezTo>
                    <a:pt x="534" y="419"/>
                    <a:pt x="567" y="417"/>
                    <a:pt x="601" y="415"/>
                  </a:cubicBezTo>
                  <a:cubicBezTo>
                    <a:pt x="615" y="415"/>
                    <a:pt x="624" y="421"/>
                    <a:pt x="625" y="436"/>
                  </a:cubicBezTo>
                  <a:cubicBezTo>
                    <a:pt x="625" y="450"/>
                    <a:pt x="616" y="456"/>
                    <a:pt x="603" y="457"/>
                  </a:cubicBezTo>
                  <a:cubicBezTo>
                    <a:pt x="587" y="458"/>
                    <a:pt x="571" y="459"/>
                    <a:pt x="555" y="460"/>
                  </a:cubicBezTo>
                  <a:cubicBezTo>
                    <a:pt x="438" y="469"/>
                    <a:pt x="332" y="505"/>
                    <a:pt x="240" y="578"/>
                  </a:cubicBezTo>
                  <a:cubicBezTo>
                    <a:pt x="101" y="688"/>
                    <a:pt x="52" y="830"/>
                    <a:pt x="93" y="1001"/>
                  </a:cubicBezTo>
                  <a:cubicBezTo>
                    <a:pt x="130" y="1151"/>
                    <a:pt x="237" y="1270"/>
                    <a:pt x="403" y="1283"/>
                  </a:cubicBezTo>
                  <a:cubicBezTo>
                    <a:pt x="454" y="1287"/>
                    <a:pt x="503" y="1281"/>
                    <a:pt x="550" y="1267"/>
                  </a:cubicBezTo>
                  <a:cubicBezTo>
                    <a:pt x="546" y="1235"/>
                    <a:pt x="541" y="1206"/>
                    <a:pt x="541" y="1176"/>
                  </a:cubicBezTo>
                  <a:cubicBezTo>
                    <a:pt x="540" y="1146"/>
                    <a:pt x="542" y="1116"/>
                    <a:pt x="547" y="1087"/>
                  </a:cubicBezTo>
                  <a:cubicBezTo>
                    <a:pt x="569" y="960"/>
                    <a:pt x="637" y="861"/>
                    <a:pt x="734" y="782"/>
                  </a:cubicBezTo>
                  <a:cubicBezTo>
                    <a:pt x="899" y="647"/>
                    <a:pt x="1092" y="585"/>
                    <a:pt x="1301" y="569"/>
                  </a:cubicBezTo>
                  <a:cubicBezTo>
                    <a:pt x="1354" y="565"/>
                    <a:pt x="1409" y="568"/>
                    <a:pt x="1464" y="568"/>
                  </a:cubicBezTo>
                  <a:close/>
                </a:path>
              </a:pathLst>
            </a:custGeom>
            <a:solidFill>
              <a:srgbClr val="F2903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2" name="Google Shape;1082;p32"/>
            <p:cNvSpPr/>
            <p:nvPr/>
          </p:nvSpPr>
          <p:spPr>
            <a:xfrm>
              <a:off x="2647951" y="3498851"/>
              <a:ext cx="396875" cy="166688"/>
            </a:xfrm>
            <a:custGeom>
              <a:avLst/>
              <a:gdLst/>
              <a:ahLst/>
              <a:cxnLst/>
              <a:rect l="l" t="t" r="r" b="b"/>
              <a:pathLst>
                <a:path w="193" h="81" extrusionOk="0">
                  <a:moveTo>
                    <a:pt x="98" y="81"/>
                  </a:moveTo>
                  <a:cubicBezTo>
                    <a:pt x="64" y="80"/>
                    <a:pt x="36" y="68"/>
                    <a:pt x="13" y="44"/>
                  </a:cubicBezTo>
                  <a:cubicBezTo>
                    <a:pt x="3" y="34"/>
                    <a:pt x="0" y="22"/>
                    <a:pt x="11" y="11"/>
                  </a:cubicBezTo>
                  <a:cubicBezTo>
                    <a:pt x="22" y="0"/>
                    <a:pt x="33" y="4"/>
                    <a:pt x="43" y="13"/>
                  </a:cubicBezTo>
                  <a:cubicBezTo>
                    <a:pt x="81" y="46"/>
                    <a:pt x="112" y="46"/>
                    <a:pt x="149" y="14"/>
                  </a:cubicBezTo>
                  <a:cubicBezTo>
                    <a:pt x="160" y="4"/>
                    <a:pt x="172" y="0"/>
                    <a:pt x="183" y="12"/>
                  </a:cubicBezTo>
                  <a:cubicBezTo>
                    <a:pt x="193" y="23"/>
                    <a:pt x="189" y="35"/>
                    <a:pt x="179" y="45"/>
                  </a:cubicBezTo>
                  <a:cubicBezTo>
                    <a:pt x="156" y="68"/>
                    <a:pt x="129" y="79"/>
                    <a:pt x="98" y="81"/>
                  </a:cubicBezTo>
                  <a:close/>
                </a:path>
              </a:pathLst>
            </a:custGeom>
            <a:solidFill>
              <a:srgbClr val="F2903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3" name="Google Shape;1083;p32"/>
            <p:cNvSpPr/>
            <p:nvPr/>
          </p:nvSpPr>
          <p:spPr>
            <a:xfrm>
              <a:off x="3651251" y="3990976"/>
              <a:ext cx="403225" cy="166688"/>
            </a:xfrm>
            <a:custGeom>
              <a:avLst/>
              <a:gdLst/>
              <a:ahLst/>
              <a:cxnLst/>
              <a:rect l="l" t="t" r="r" b="b"/>
              <a:pathLst>
                <a:path w="196" h="81" extrusionOk="0">
                  <a:moveTo>
                    <a:pt x="100" y="81"/>
                  </a:moveTo>
                  <a:cubicBezTo>
                    <a:pt x="66" y="81"/>
                    <a:pt x="39" y="69"/>
                    <a:pt x="16" y="47"/>
                  </a:cubicBezTo>
                  <a:cubicBezTo>
                    <a:pt x="5" y="36"/>
                    <a:pt x="0" y="24"/>
                    <a:pt x="12" y="12"/>
                  </a:cubicBezTo>
                  <a:cubicBezTo>
                    <a:pt x="24" y="1"/>
                    <a:pt x="35" y="6"/>
                    <a:pt x="46" y="15"/>
                  </a:cubicBezTo>
                  <a:cubicBezTo>
                    <a:pt x="79" y="46"/>
                    <a:pt x="114" y="46"/>
                    <a:pt x="149" y="16"/>
                  </a:cubicBezTo>
                  <a:cubicBezTo>
                    <a:pt x="160" y="7"/>
                    <a:pt x="172" y="0"/>
                    <a:pt x="184" y="13"/>
                  </a:cubicBezTo>
                  <a:cubicBezTo>
                    <a:pt x="196" y="26"/>
                    <a:pt x="189" y="39"/>
                    <a:pt x="177" y="49"/>
                  </a:cubicBezTo>
                  <a:cubicBezTo>
                    <a:pt x="155" y="70"/>
                    <a:pt x="129" y="81"/>
                    <a:pt x="100" y="81"/>
                  </a:cubicBezTo>
                  <a:close/>
                </a:path>
              </a:pathLst>
            </a:custGeom>
            <a:solidFill>
              <a:srgbClr val="F2903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4" name="Google Shape;1084;p32"/>
            <p:cNvSpPr/>
            <p:nvPr/>
          </p:nvSpPr>
          <p:spPr>
            <a:xfrm>
              <a:off x="2287588" y="4437063"/>
              <a:ext cx="393700" cy="165100"/>
            </a:xfrm>
            <a:custGeom>
              <a:avLst/>
              <a:gdLst/>
              <a:ahLst/>
              <a:cxnLst/>
              <a:rect l="l" t="t" r="r" b="b"/>
              <a:pathLst>
                <a:path w="191" h="80" extrusionOk="0">
                  <a:moveTo>
                    <a:pt x="95" y="80"/>
                  </a:moveTo>
                  <a:cubicBezTo>
                    <a:pt x="62" y="78"/>
                    <a:pt x="34" y="67"/>
                    <a:pt x="11" y="43"/>
                  </a:cubicBezTo>
                  <a:cubicBezTo>
                    <a:pt x="2" y="33"/>
                    <a:pt x="0" y="21"/>
                    <a:pt x="9" y="11"/>
                  </a:cubicBezTo>
                  <a:cubicBezTo>
                    <a:pt x="19" y="0"/>
                    <a:pt x="30" y="2"/>
                    <a:pt x="41" y="11"/>
                  </a:cubicBezTo>
                  <a:cubicBezTo>
                    <a:pt x="82" y="46"/>
                    <a:pt x="108" y="45"/>
                    <a:pt x="150" y="11"/>
                  </a:cubicBezTo>
                  <a:cubicBezTo>
                    <a:pt x="161" y="3"/>
                    <a:pt x="171" y="1"/>
                    <a:pt x="181" y="10"/>
                  </a:cubicBezTo>
                  <a:cubicBezTo>
                    <a:pt x="191" y="20"/>
                    <a:pt x="190" y="32"/>
                    <a:pt x="180" y="42"/>
                  </a:cubicBezTo>
                  <a:cubicBezTo>
                    <a:pt x="157" y="66"/>
                    <a:pt x="128" y="79"/>
                    <a:pt x="95" y="80"/>
                  </a:cubicBezTo>
                  <a:close/>
                </a:path>
              </a:pathLst>
            </a:custGeom>
            <a:solidFill>
              <a:srgbClr val="F2903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5" name="Google Shape;1085;p32"/>
            <p:cNvSpPr/>
            <p:nvPr/>
          </p:nvSpPr>
          <p:spPr>
            <a:xfrm>
              <a:off x="938213" y="3633788"/>
              <a:ext cx="395288" cy="163513"/>
            </a:xfrm>
            <a:custGeom>
              <a:avLst/>
              <a:gdLst/>
              <a:ahLst/>
              <a:cxnLst/>
              <a:rect l="l" t="t" r="r" b="b"/>
              <a:pathLst>
                <a:path w="192" h="79" extrusionOk="0">
                  <a:moveTo>
                    <a:pt x="92" y="79"/>
                  </a:moveTo>
                  <a:cubicBezTo>
                    <a:pt x="63" y="78"/>
                    <a:pt x="36" y="66"/>
                    <a:pt x="13" y="44"/>
                  </a:cubicBezTo>
                  <a:cubicBezTo>
                    <a:pt x="3" y="33"/>
                    <a:pt x="0" y="21"/>
                    <a:pt x="11" y="10"/>
                  </a:cubicBezTo>
                  <a:cubicBezTo>
                    <a:pt x="21" y="0"/>
                    <a:pt x="32" y="3"/>
                    <a:pt x="43" y="12"/>
                  </a:cubicBezTo>
                  <a:cubicBezTo>
                    <a:pt x="82" y="45"/>
                    <a:pt x="110" y="45"/>
                    <a:pt x="150" y="11"/>
                  </a:cubicBezTo>
                  <a:cubicBezTo>
                    <a:pt x="161" y="3"/>
                    <a:pt x="172" y="0"/>
                    <a:pt x="182" y="11"/>
                  </a:cubicBezTo>
                  <a:cubicBezTo>
                    <a:pt x="192" y="21"/>
                    <a:pt x="190" y="32"/>
                    <a:pt x="181" y="42"/>
                  </a:cubicBezTo>
                  <a:cubicBezTo>
                    <a:pt x="157" y="66"/>
                    <a:pt x="129" y="79"/>
                    <a:pt x="92" y="79"/>
                  </a:cubicBezTo>
                  <a:close/>
                </a:path>
              </a:pathLst>
            </a:custGeom>
            <a:solidFill>
              <a:srgbClr val="F2903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6" name="Google Shape;1086;p32"/>
            <p:cNvSpPr/>
            <p:nvPr/>
          </p:nvSpPr>
          <p:spPr>
            <a:xfrm>
              <a:off x="2286001" y="2646363"/>
              <a:ext cx="398463" cy="165100"/>
            </a:xfrm>
            <a:custGeom>
              <a:avLst/>
              <a:gdLst/>
              <a:ahLst/>
              <a:cxnLst/>
              <a:rect l="l" t="t" r="r" b="b"/>
              <a:pathLst>
                <a:path w="194" h="80" extrusionOk="0">
                  <a:moveTo>
                    <a:pt x="95" y="80"/>
                  </a:moveTo>
                  <a:cubicBezTo>
                    <a:pt x="63" y="79"/>
                    <a:pt x="36" y="67"/>
                    <a:pt x="13" y="44"/>
                  </a:cubicBezTo>
                  <a:cubicBezTo>
                    <a:pt x="3" y="34"/>
                    <a:pt x="0" y="22"/>
                    <a:pt x="11" y="11"/>
                  </a:cubicBezTo>
                  <a:cubicBezTo>
                    <a:pt x="21" y="1"/>
                    <a:pt x="32" y="4"/>
                    <a:pt x="43" y="13"/>
                  </a:cubicBezTo>
                  <a:cubicBezTo>
                    <a:pt x="81" y="45"/>
                    <a:pt x="112" y="45"/>
                    <a:pt x="149" y="14"/>
                  </a:cubicBezTo>
                  <a:cubicBezTo>
                    <a:pt x="160" y="4"/>
                    <a:pt x="171" y="0"/>
                    <a:pt x="182" y="11"/>
                  </a:cubicBezTo>
                  <a:cubicBezTo>
                    <a:pt x="194" y="23"/>
                    <a:pt x="189" y="34"/>
                    <a:pt x="179" y="45"/>
                  </a:cubicBezTo>
                  <a:cubicBezTo>
                    <a:pt x="156" y="68"/>
                    <a:pt x="128" y="80"/>
                    <a:pt x="95" y="80"/>
                  </a:cubicBezTo>
                  <a:close/>
                </a:path>
              </a:pathLst>
            </a:custGeom>
            <a:solidFill>
              <a:srgbClr val="F2903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91" name="Google Shape;1091;p33"/>
          <p:cNvGrpSpPr/>
          <p:nvPr/>
        </p:nvGrpSpPr>
        <p:grpSpPr>
          <a:xfrm>
            <a:off x="8016476" y="3090654"/>
            <a:ext cx="3632184" cy="738664"/>
            <a:chOff x="3017858" y="4283314"/>
            <a:chExt cx="2572466" cy="738664"/>
          </a:xfrm>
        </p:grpSpPr>
        <p:sp>
          <p:nvSpPr>
            <p:cNvPr id="1092" name="Google Shape;1092;p33"/>
            <p:cNvSpPr txBox="1"/>
            <p:nvPr/>
          </p:nvSpPr>
          <p:spPr>
            <a:xfrm>
              <a:off x="3021855" y="4560313"/>
              <a:ext cx="2568469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3" name="Google Shape;1093;p33"/>
            <p:cNvSpPr txBox="1"/>
            <p:nvPr/>
          </p:nvSpPr>
          <p:spPr>
            <a:xfrm>
              <a:off x="3017858" y="4283314"/>
              <a:ext cx="2568470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94" name="Google Shape;1094;p33"/>
          <p:cNvGrpSpPr/>
          <p:nvPr/>
        </p:nvGrpSpPr>
        <p:grpSpPr>
          <a:xfrm>
            <a:off x="8016476" y="1944297"/>
            <a:ext cx="3632184" cy="738664"/>
            <a:chOff x="3017858" y="4283314"/>
            <a:chExt cx="2572466" cy="738664"/>
          </a:xfrm>
        </p:grpSpPr>
        <p:sp>
          <p:nvSpPr>
            <p:cNvPr id="1095" name="Google Shape;1095;p33"/>
            <p:cNvSpPr txBox="1"/>
            <p:nvPr/>
          </p:nvSpPr>
          <p:spPr>
            <a:xfrm>
              <a:off x="3021855" y="4560313"/>
              <a:ext cx="2568469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6" name="Google Shape;1096;p33"/>
            <p:cNvSpPr txBox="1"/>
            <p:nvPr/>
          </p:nvSpPr>
          <p:spPr>
            <a:xfrm>
              <a:off x="3017858" y="4283314"/>
              <a:ext cx="2568469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97" name="Google Shape;1097;p33"/>
          <p:cNvGrpSpPr/>
          <p:nvPr/>
        </p:nvGrpSpPr>
        <p:grpSpPr>
          <a:xfrm>
            <a:off x="8016476" y="4237011"/>
            <a:ext cx="3632184" cy="738664"/>
            <a:chOff x="3017858" y="4283314"/>
            <a:chExt cx="2572466" cy="738664"/>
          </a:xfrm>
        </p:grpSpPr>
        <p:sp>
          <p:nvSpPr>
            <p:cNvPr id="1098" name="Google Shape;1098;p33"/>
            <p:cNvSpPr txBox="1"/>
            <p:nvPr/>
          </p:nvSpPr>
          <p:spPr>
            <a:xfrm>
              <a:off x="3021855" y="4560313"/>
              <a:ext cx="2568469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9" name="Google Shape;1099;p33"/>
            <p:cNvSpPr txBox="1"/>
            <p:nvPr/>
          </p:nvSpPr>
          <p:spPr>
            <a:xfrm>
              <a:off x="3017858" y="4283314"/>
              <a:ext cx="2568470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00" name="Google Shape;1100;p33"/>
          <p:cNvGrpSpPr/>
          <p:nvPr/>
        </p:nvGrpSpPr>
        <p:grpSpPr>
          <a:xfrm>
            <a:off x="8016476" y="5383367"/>
            <a:ext cx="3632184" cy="738664"/>
            <a:chOff x="3017858" y="4283314"/>
            <a:chExt cx="2572466" cy="738664"/>
          </a:xfrm>
        </p:grpSpPr>
        <p:sp>
          <p:nvSpPr>
            <p:cNvPr id="1101" name="Google Shape;1101;p33"/>
            <p:cNvSpPr txBox="1"/>
            <p:nvPr/>
          </p:nvSpPr>
          <p:spPr>
            <a:xfrm>
              <a:off x="3021855" y="4560313"/>
              <a:ext cx="2568469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2" name="Google Shape;1102;p33"/>
            <p:cNvSpPr txBox="1"/>
            <p:nvPr/>
          </p:nvSpPr>
          <p:spPr>
            <a:xfrm>
              <a:off x="3017858" y="4283314"/>
              <a:ext cx="2568470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03" name="Google Shape;1103;p33"/>
          <p:cNvSpPr/>
          <p:nvPr/>
        </p:nvSpPr>
        <p:spPr>
          <a:xfrm rot="9900000">
            <a:off x="7460978" y="3265470"/>
            <a:ext cx="458058" cy="389032"/>
          </a:xfrm>
          <a:custGeom>
            <a:avLst/>
            <a:gdLst/>
            <a:ahLst/>
            <a:cxnLst/>
            <a:rect l="l" t="t" r="r" b="b"/>
            <a:pathLst>
              <a:path w="2911009" h="2472345" extrusionOk="0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rgbClr val="5C975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4" name="Google Shape;1104;p33"/>
          <p:cNvSpPr/>
          <p:nvPr/>
        </p:nvSpPr>
        <p:spPr>
          <a:xfrm>
            <a:off x="7489669" y="2159741"/>
            <a:ext cx="400679" cy="307776"/>
          </a:xfrm>
          <a:custGeom>
            <a:avLst/>
            <a:gdLst/>
            <a:ahLst/>
            <a:cxnLst/>
            <a:rect l="l" t="t" r="r" b="b"/>
            <a:pathLst>
              <a:path w="3186824" h="2447912" extrusionOk="0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rgbClr val="5C975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5" name="Google Shape;1105;p33"/>
          <p:cNvSpPr/>
          <p:nvPr/>
        </p:nvSpPr>
        <p:spPr>
          <a:xfrm>
            <a:off x="7462067" y="4456538"/>
            <a:ext cx="455880" cy="299611"/>
          </a:xfrm>
          <a:custGeom>
            <a:avLst/>
            <a:gdLst/>
            <a:ahLst/>
            <a:cxnLst/>
            <a:rect l="l" t="t" r="r" b="b"/>
            <a:pathLst>
              <a:path w="3240006" h="2129375" extrusionOk="0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rgbClr val="5C975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6" name="Google Shape;1106;p33"/>
          <p:cNvSpPr/>
          <p:nvPr/>
        </p:nvSpPr>
        <p:spPr>
          <a:xfrm>
            <a:off x="7469132" y="5529978"/>
            <a:ext cx="441753" cy="445442"/>
          </a:xfrm>
          <a:custGeom>
            <a:avLst/>
            <a:gdLst/>
            <a:ahLst/>
            <a:cxnLst/>
            <a:rect l="l" t="t" r="r" b="b"/>
            <a:pathLst>
              <a:path w="1652142" h="1665940" extrusionOk="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rgbClr val="5C975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7" name="Google Shape;1107;p33"/>
          <p:cNvSpPr/>
          <p:nvPr/>
        </p:nvSpPr>
        <p:spPr>
          <a:xfrm>
            <a:off x="0" y="6445902"/>
            <a:ext cx="12192000" cy="412098"/>
          </a:xfrm>
          <a:prstGeom prst="rect">
            <a:avLst/>
          </a:prstGeom>
          <a:solidFill>
            <a:srgbClr val="B85F0B"/>
          </a:solidFill>
          <a:ln w="12700" cap="flat" cmpd="sng">
            <a:solidFill>
              <a:srgbClr val="B48E6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08" name="Google Shape;1108;p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52010" y="1160871"/>
            <a:ext cx="3933694" cy="5187915"/>
          </a:xfrm>
          <a:prstGeom prst="rect">
            <a:avLst/>
          </a:prstGeom>
          <a:noFill/>
          <a:ln>
            <a:noFill/>
          </a:ln>
        </p:spPr>
      </p:pic>
      <p:sp>
        <p:nvSpPr>
          <p:cNvPr id="1109" name="Google Shape;1109;p33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1110" name="Google Shape;1110;p33"/>
          <p:cNvGrpSpPr/>
          <p:nvPr/>
        </p:nvGrpSpPr>
        <p:grpSpPr>
          <a:xfrm>
            <a:off x="11049255" y="203620"/>
            <a:ext cx="847471" cy="648301"/>
            <a:chOff x="460376" y="1835151"/>
            <a:chExt cx="4370388" cy="3343275"/>
          </a:xfrm>
        </p:grpSpPr>
        <p:sp>
          <p:nvSpPr>
            <p:cNvPr id="1111" name="Google Shape;1111;p33"/>
            <p:cNvSpPr/>
            <p:nvPr/>
          </p:nvSpPr>
          <p:spPr>
            <a:xfrm>
              <a:off x="460376" y="1835151"/>
              <a:ext cx="4370388" cy="3343275"/>
            </a:xfrm>
            <a:custGeom>
              <a:avLst/>
              <a:gdLst/>
              <a:ahLst/>
              <a:cxnLst/>
              <a:rect l="l" t="t" r="r" b="b"/>
              <a:pathLst>
                <a:path w="2124" h="1624" extrusionOk="0">
                  <a:moveTo>
                    <a:pt x="564" y="1311"/>
                  </a:moveTo>
                  <a:cubicBezTo>
                    <a:pt x="535" y="1315"/>
                    <a:pt x="507" y="1321"/>
                    <a:pt x="478" y="1324"/>
                  </a:cubicBezTo>
                  <a:cubicBezTo>
                    <a:pt x="262" y="1347"/>
                    <a:pt x="119" y="1219"/>
                    <a:pt x="60" y="1042"/>
                  </a:cubicBezTo>
                  <a:cubicBezTo>
                    <a:pt x="0" y="858"/>
                    <a:pt x="48" y="644"/>
                    <a:pt x="257" y="513"/>
                  </a:cubicBezTo>
                  <a:cubicBezTo>
                    <a:pt x="283" y="498"/>
                    <a:pt x="308" y="481"/>
                    <a:pt x="335" y="468"/>
                  </a:cubicBezTo>
                  <a:cubicBezTo>
                    <a:pt x="428" y="423"/>
                    <a:pt x="508" y="360"/>
                    <a:pt x="584" y="289"/>
                  </a:cubicBezTo>
                  <a:cubicBezTo>
                    <a:pt x="653" y="224"/>
                    <a:pt x="726" y="165"/>
                    <a:pt x="812" y="122"/>
                  </a:cubicBezTo>
                  <a:cubicBezTo>
                    <a:pt x="1057" y="0"/>
                    <a:pt x="1382" y="121"/>
                    <a:pt x="1481" y="374"/>
                  </a:cubicBezTo>
                  <a:cubicBezTo>
                    <a:pt x="1502" y="426"/>
                    <a:pt x="1511" y="481"/>
                    <a:pt x="1509" y="536"/>
                  </a:cubicBezTo>
                  <a:cubicBezTo>
                    <a:pt x="1509" y="546"/>
                    <a:pt x="1509" y="555"/>
                    <a:pt x="1509" y="567"/>
                  </a:cubicBezTo>
                  <a:cubicBezTo>
                    <a:pt x="1538" y="570"/>
                    <a:pt x="1567" y="573"/>
                    <a:pt x="1596" y="576"/>
                  </a:cubicBezTo>
                  <a:cubicBezTo>
                    <a:pt x="1721" y="592"/>
                    <a:pt x="1837" y="632"/>
                    <a:pt x="1937" y="711"/>
                  </a:cubicBezTo>
                  <a:cubicBezTo>
                    <a:pt x="2042" y="793"/>
                    <a:pt x="2106" y="898"/>
                    <a:pt x="2115" y="1033"/>
                  </a:cubicBezTo>
                  <a:cubicBezTo>
                    <a:pt x="2124" y="1183"/>
                    <a:pt x="2059" y="1297"/>
                    <a:pt x="1937" y="1380"/>
                  </a:cubicBezTo>
                  <a:cubicBezTo>
                    <a:pt x="1852" y="1438"/>
                    <a:pt x="1757" y="1470"/>
                    <a:pt x="1657" y="1492"/>
                  </a:cubicBezTo>
                  <a:cubicBezTo>
                    <a:pt x="1650" y="1493"/>
                    <a:pt x="1643" y="1495"/>
                    <a:pt x="1637" y="1499"/>
                  </a:cubicBezTo>
                  <a:cubicBezTo>
                    <a:pt x="1514" y="1566"/>
                    <a:pt x="1382" y="1599"/>
                    <a:pt x="1244" y="1612"/>
                  </a:cubicBezTo>
                  <a:cubicBezTo>
                    <a:pt x="1113" y="1624"/>
                    <a:pt x="984" y="1617"/>
                    <a:pt x="859" y="1577"/>
                  </a:cubicBezTo>
                  <a:cubicBezTo>
                    <a:pt x="768" y="1548"/>
                    <a:pt x="684" y="1505"/>
                    <a:pt x="627" y="1425"/>
                  </a:cubicBezTo>
                  <a:cubicBezTo>
                    <a:pt x="605" y="1395"/>
                    <a:pt x="590" y="1361"/>
                    <a:pt x="572" y="1328"/>
                  </a:cubicBezTo>
                  <a:cubicBezTo>
                    <a:pt x="569" y="1322"/>
                    <a:pt x="567" y="1316"/>
                    <a:pt x="564" y="1311"/>
                  </a:cubicBezTo>
                  <a:close/>
                  <a:moveTo>
                    <a:pt x="1742" y="1425"/>
                  </a:moveTo>
                  <a:cubicBezTo>
                    <a:pt x="1805" y="1405"/>
                    <a:pt x="1864" y="1378"/>
                    <a:pt x="1917" y="1342"/>
                  </a:cubicBezTo>
                  <a:cubicBezTo>
                    <a:pt x="2114" y="1208"/>
                    <a:pt x="2105" y="982"/>
                    <a:pt x="2000" y="838"/>
                  </a:cubicBezTo>
                  <a:cubicBezTo>
                    <a:pt x="1925" y="735"/>
                    <a:pt x="1822" y="672"/>
                    <a:pt x="1700" y="641"/>
                  </a:cubicBezTo>
                  <a:cubicBezTo>
                    <a:pt x="1517" y="595"/>
                    <a:pt x="1331" y="595"/>
                    <a:pt x="1146" y="635"/>
                  </a:cubicBezTo>
                  <a:cubicBezTo>
                    <a:pt x="995" y="668"/>
                    <a:pt x="857" y="729"/>
                    <a:pt x="741" y="833"/>
                  </a:cubicBezTo>
                  <a:cubicBezTo>
                    <a:pt x="646" y="918"/>
                    <a:pt x="585" y="1022"/>
                    <a:pt x="584" y="1153"/>
                  </a:cubicBezTo>
                  <a:cubicBezTo>
                    <a:pt x="583" y="1305"/>
                    <a:pt x="643" y="1426"/>
                    <a:pt x="782" y="1498"/>
                  </a:cubicBezTo>
                  <a:cubicBezTo>
                    <a:pt x="823" y="1519"/>
                    <a:pt x="868" y="1536"/>
                    <a:pt x="913" y="1547"/>
                  </a:cubicBezTo>
                  <a:cubicBezTo>
                    <a:pt x="1056" y="1585"/>
                    <a:pt x="1201" y="1581"/>
                    <a:pt x="1347" y="1554"/>
                  </a:cubicBezTo>
                  <a:cubicBezTo>
                    <a:pt x="1453" y="1534"/>
                    <a:pt x="1556" y="1501"/>
                    <a:pt x="1647" y="1441"/>
                  </a:cubicBezTo>
                  <a:cubicBezTo>
                    <a:pt x="1706" y="1403"/>
                    <a:pt x="1755" y="1356"/>
                    <a:pt x="1776" y="1286"/>
                  </a:cubicBezTo>
                  <a:cubicBezTo>
                    <a:pt x="1780" y="1274"/>
                    <a:pt x="1789" y="1267"/>
                    <a:pt x="1802" y="1271"/>
                  </a:cubicBezTo>
                  <a:cubicBezTo>
                    <a:pt x="1816" y="1275"/>
                    <a:pt x="1821" y="1286"/>
                    <a:pt x="1816" y="1297"/>
                  </a:cubicBezTo>
                  <a:cubicBezTo>
                    <a:pt x="1809" y="1319"/>
                    <a:pt x="1801" y="1340"/>
                    <a:pt x="1790" y="1360"/>
                  </a:cubicBezTo>
                  <a:cubicBezTo>
                    <a:pt x="1776" y="1382"/>
                    <a:pt x="1759" y="1402"/>
                    <a:pt x="1742" y="1425"/>
                  </a:cubicBezTo>
                  <a:close/>
                  <a:moveTo>
                    <a:pt x="1464" y="568"/>
                  </a:moveTo>
                  <a:cubicBezTo>
                    <a:pt x="1471" y="512"/>
                    <a:pt x="1465" y="462"/>
                    <a:pt x="1450" y="414"/>
                  </a:cubicBezTo>
                  <a:cubicBezTo>
                    <a:pt x="1374" y="173"/>
                    <a:pt x="1069" y="45"/>
                    <a:pt x="837" y="159"/>
                  </a:cubicBezTo>
                  <a:cubicBezTo>
                    <a:pt x="785" y="185"/>
                    <a:pt x="735" y="219"/>
                    <a:pt x="689" y="256"/>
                  </a:cubicBezTo>
                  <a:cubicBezTo>
                    <a:pt x="623" y="308"/>
                    <a:pt x="562" y="365"/>
                    <a:pt x="498" y="421"/>
                  </a:cubicBezTo>
                  <a:cubicBezTo>
                    <a:pt x="534" y="419"/>
                    <a:pt x="567" y="417"/>
                    <a:pt x="601" y="415"/>
                  </a:cubicBezTo>
                  <a:cubicBezTo>
                    <a:pt x="615" y="415"/>
                    <a:pt x="624" y="421"/>
                    <a:pt x="625" y="436"/>
                  </a:cubicBezTo>
                  <a:cubicBezTo>
                    <a:pt x="625" y="450"/>
                    <a:pt x="616" y="456"/>
                    <a:pt x="603" y="457"/>
                  </a:cubicBezTo>
                  <a:cubicBezTo>
                    <a:pt x="587" y="458"/>
                    <a:pt x="571" y="459"/>
                    <a:pt x="555" y="460"/>
                  </a:cubicBezTo>
                  <a:cubicBezTo>
                    <a:pt x="438" y="469"/>
                    <a:pt x="332" y="505"/>
                    <a:pt x="240" y="578"/>
                  </a:cubicBezTo>
                  <a:cubicBezTo>
                    <a:pt x="101" y="688"/>
                    <a:pt x="52" y="830"/>
                    <a:pt x="93" y="1001"/>
                  </a:cubicBezTo>
                  <a:cubicBezTo>
                    <a:pt x="130" y="1151"/>
                    <a:pt x="237" y="1270"/>
                    <a:pt x="403" y="1283"/>
                  </a:cubicBezTo>
                  <a:cubicBezTo>
                    <a:pt x="454" y="1287"/>
                    <a:pt x="503" y="1281"/>
                    <a:pt x="550" y="1267"/>
                  </a:cubicBezTo>
                  <a:cubicBezTo>
                    <a:pt x="546" y="1235"/>
                    <a:pt x="541" y="1206"/>
                    <a:pt x="541" y="1176"/>
                  </a:cubicBezTo>
                  <a:cubicBezTo>
                    <a:pt x="540" y="1146"/>
                    <a:pt x="542" y="1116"/>
                    <a:pt x="547" y="1087"/>
                  </a:cubicBezTo>
                  <a:cubicBezTo>
                    <a:pt x="569" y="960"/>
                    <a:pt x="637" y="861"/>
                    <a:pt x="734" y="782"/>
                  </a:cubicBezTo>
                  <a:cubicBezTo>
                    <a:pt x="899" y="647"/>
                    <a:pt x="1092" y="585"/>
                    <a:pt x="1301" y="569"/>
                  </a:cubicBezTo>
                  <a:cubicBezTo>
                    <a:pt x="1354" y="565"/>
                    <a:pt x="1409" y="568"/>
                    <a:pt x="1464" y="568"/>
                  </a:cubicBezTo>
                  <a:close/>
                </a:path>
              </a:pathLst>
            </a:custGeom>
            <a:solidFill>
              <a:srgbClr val="B85F0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2" name="Google Shape;1112;p33"/>
            <p:cNvSpPr/>
            <p:nvPr/>
          </p:nvSpPr>
          <p:spPr>
            <a:xfrm>
              <a:off x="2647951" y="3498851"/>
              <a:ext cx="396875" cy="166688"/>
            </a:xfrm>
            <a:custGeom>
              <a:avLst/>
              <a:gdLst/>
              <a:ahLst/>
              <a:cxnLst/>
              <a:rect l="l" t="t" r="r" b="b"/>
              <a:pathLst>
                <a:path w="193" h="81" extrusionOk="0">
                  <a:moveTo>
                    <a:pt x="98" y="81"/>
                  </a:moveTo>
                  <a:cubicBezTo>
                    <a:pt x="64" y="80"/>
                    <a:pt x="36" y="68"/>
                    <a:pt x="13" y="44"/>
                  </a:cubicBezTo>
                  <a:cubicBezTo>
                    <a:pt x="3" y="34"/>
                    <a:pt x="0" y="22"/>
                    <a:pt x="11" y="11"/>
                  </a:cubicBezTo>
                  <a:cubicBezTo>
                    <a:pt x="22" y="0"/>
                    <a:pt x="33" y="4"/>
                    <a:pt x="43" y="13"/>
                  </a:cubicBezTo>
                  <a:cubicBezTo>
                    <a:pt x="81" y="46"/>
                    <a:pt x="112" y="46"/>
                    <a:pt x="149" y="14"/>
                  </a:cubicBezTo>
                  <a:cubicBezTo>
                    <a:pt x="160" y="4"/>
                    <a:pt x="172" y="0"/>
                    <a:pt x="183" y="12"/>
                  </a:cubicBezTo>
                  <a:cubicBezTo>
                    <a:pt x="193" y="23"/>
                    <a:pt x="189" y="35"/>
                    <a:pt x="179" y="45"/>
                  </a:cubicBezTo>
                  <a:cubicBezTo>
                    <a:pt x="156" y="68"/>
                    <a:pt x="129" y="79"/>
                    <a:pt x="98" y="81"/>
                  </a:cubicBezTo>
                  <a:close/>
                </a:path>
              </a:pathLst>
            </a:custGeom>
            <a:solidFill>
              <a:srgbClr val="B85F0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3" name="Google Shape;1113;p33"/>
            <p:cNvSpPr/>
            <p:nvPr/>
          </p:nvSpPr>
          <p:spPr>
            <a:xfrm>
              <a:off x="3651251" y="3990976"/>
              <a:ext cx="403225" cy="166688"/>
            </a:xfrm>
            <a:custGeom>
              <a:avLst/>
              <a:gdLst/>
              <a:ahLst/>
              <a:cxnLst/>
              <a:rect l="l" t="t" r="r" b="b"/>
              <a:pathLst>
                <a:path w="196" h="81" extrusionOk="0">
                  <a:moveTo>
                    <a:pt x="100" y="81"/>
                  </a:moveTo>
                  <a:cubicBezTo>
                    <a:pt x="66" y="81"/>
                    <a:pt x="39" y="69"/>
                    <a:pt x="16" y="47"/>
                  </a:cubicBezTo>
                  <a:cubicBezTo>
                    <a:pt x="5" y="36"/>
                    <a:pt x="0" y="24"/>
                    <a:pt x="12" y="12"/>
                  </a:cubicBezTo>
                  <a:cubicBezTo>
                    <a:pt x="24" y="1"/>
                    <a:pt x="35" y="6"/>
                    <a:pt x="46" y="15"/>
                  </a:cubicBezTo>
                  <a:cubicBezTo>
                    <a:pt x="79" y="46"/>
                    <a:pt x="114" y="46"/>
                    <a:pt x="149" y="16"/>
                  </a:cubicBezTo>
                  <a:cubicBezTo>
                    <a:pt x="160" y="7"/>
                    <a:pt x="172" y="0"/>
                    <a:pt x="184" y="13"/>
                  </a:cubicBezTo>
                  <a:cubicBezTo>
                    <a:pt x="196" y="26"/>
                    <a:pt x="189" y="39"/>
                    <a:pt x="177" y="49"/>
                  </a:cubicBezTo>
                  <a:cubicBezTo>
                    <a:pt x="155" y="70"/>
                    <a:pt x="129" y="81"/>
                    <a:pt x="100" y="81"/>
                  </a:cubicBezTo>
                  <a:close/>
                </a:path>
              </a:pathLst>
            </a:custGeom>
            <a:solidFill>
              <a:srgbClr val="B85F0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4" name="Google Shape;1114;p33"/>
            <p:cNvSpPr/>
            <p:nvPr/>
          </p:nvSpPr>
          <p:spPr>
            <a:xfrm>
              <a:off x="2287588" y="4437063"/>
              <a:ext cx="393700" cy="165100"/>
            </a:xfrm>
            <a:custGeom>
              <a:avLst/>
              <a:gdLst/>
              <a:ahLst/>
              <a:cxnLst/>
              <a:rect l="l" t="t" r="r" b="b"/>
              <a:pathLst>
                <a:path w="191" h="80" extrusionOk="0">
                  <a:moveTo>
                    <a:pt x="95" y="80"/>
                  </a:moveTo>
                  <a:cubicBezTo>
                    <a:pt x="62" y="78"/>
                    <a:pt x="34" y="67"/>
                    <a:pt x="11" y="43"/>
                  </a:cubicBezTo>
                  <a:cubicBezTo>
                    <a:pt x="2" y="33"/>
                    <a:pt x="0" y="21"/>
                    <a:pt x="9" y="11"/>
                  </a:cubicBezTo>
                  <a:cubicBezTo>
                    <a:pt x="19" y="0"/>
                    <a:pt x="30" y="2"/>
                    <a:pt x="41" y="11"/>
                  </a:cubicBezTo>
                  <a:cubicBezTo>
                    <a:pt x="82" y="46"/>
                    <a:pt x="108" y="45"/>
                    <a:pt x="150" y="11"/>
                  </a:cubicBezTo>
                  <a:cubicBezTo>
                    <a:pt x="161" y="3"/>
                    <a:pt x="171" y="1"/>
                    <a:pt x="181" y="10"/>
                  </a:cubicBezTo>
                  <a:cubicBezTo>
                    <a:pt x="191" y="20"/>
                    <a:pt x="190" y="32"/>
                    <a:pt x="180" y="42"/>
                  </a:cubicBezTo>
                  <a:cubicBezTo>
                    <a:pt x="157" y="66"/>
                    <a:pt x="128" y="79"/>
                    <a:pt x="95" y="80"/>
                  </a:cubicBezTo>
                  <a:close/>
                </a:path>
              </a:pathLst>
            </a:custGeom>
            <a:solidFill>
              <a:srgbClr val="B85F0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5" name="Google Shape;1115;p33"/>
            <p:cNvSpPr/>
            <p:nvPr/>
          </p:nvSpPr>
          <p:spPr>
            <a:xfrm>
              <a:off x="938213" y="3633788"/>
              <a:ext cx="395288" cy="163513"/>
            </a:xfrm>
            <a:custGeom>
              <a:avLst/>
              <a:gdLst/>
              <a:ahLst/>
              <a:cxnLst/>
              <a:rect l="l" t="t" r="r" b="b"/>
              <a:pathLst>
                <a:path w="192" h="79" extrusionOk="0">
                  <a:moveTo>
                    <a:pt x="92" y="79"/>
                  </a:moveTo>
                  <a:cubicBezTo>
                    <a:pt x="63" y="78"/>
                    <a:pt x="36" y="66"/>
                    <a:pt x="13" y="44"/>
                  </a:cubicBezTo>
                  <a:cubicBezTo>
                    <a:pt x="3" y="33"/>
                    <a:pt x="0" y="21"/>
                    <a:pt x="11" y="10"/>
                  </a:cubicBezTo>
                  <a:cubicBezTo>
                    <a:pt x="21" y="0"/>
                    <a:pt x="32" y="3"/>
                    <a:pt x="43" y="12"/>
                  </a:cubicBezTo>
                  <a:cubicBezTo>
                    <a:pt x="82" y="45"/>
                    <a:pt x="110" y="45"/>
                    <a:pt x="150" y="11"/>
                  </a:cubicBezTo>
                  <a:cubicBezTo>
                    <a:pt x="161" y="3"/>
                    <a:pt x="172" y="0"/>
                    <a:pt x="182" y="11"/>
                  </a:cubicBezTo>
                  <a:cubicBezTo>
                    <a:pt x="192" y="21"/>
                    <a:pt x="190" y="32"/>
                    <a:pt x="181" y="42"/>
                  </a:cubicBezTo>
                  <a:cubicBezTo>
                    <a:pt x="157" y="66"/>
                    <a:pt x="129" y="79"/>
                    <a:pt x="92" y="79"/>
                  </a:cubicBezTo>
                  <a:close/>
                </a:path>
              </a:pathLst>
            </a:custGeom>
            <a:solidFill>
              <a:srgbClr val="B85F0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6" name="Google Shape;1116;p33"/>
            <p:cNvSpPr/>
            <p:nvPr/>
          </p:nvSpPr>
          <p:spPr>
            <a:xfrm>
              <a:off x="2286001" y="2646363"/>
              <a:ext cx="398463" cy="165100"/>
            </a:xfrm>
            <a:custGeom>
              <a:avLst/>
              <a:gdLst/>
              <a:ahLst/>
              <a:cxnLst/>
              <a:rect l="l" t="t" r="r" b="b"/>
              <a:pathLst>
                <a:path w="194" h="80" extrusionOk="0">
                  <a:moveTo>
                    <a:pt x="95" y="80"/>
                  </a:moveTo>
                  <a:cubicBezTo>
                    <a:pt x="63" y="79"/>
                    <a:pt x="36" y="67"/>
                    <a:pt x="13" y="44"/>
                  </a:cubicBezTo>
                  <a:cubicBezTo>
                    <a:pt x="3" y="34"/>
                    <a:pt x="0" y="22"/>
                    <a:pt x="11" y="11"/>
                  </a:cubicBezTo>
                  <a:cubicBezTo>
                    <a:pt x="21" y="1"/>
                    <a:pt x="32" y="4"/>
                    <a:pt x="43" y="13"/>
                  </a:cubicBezTo>
                  <a:cubicBezTo>
                    <a:pt x="81" y="45"/>
                    <a:pt x="112" y="45"/>
                    <a:pt x="149" y="14"/>
                  </a:cubicBezTo>
                  <a:cubicBezTo>
                    <a:pt x="160" y="4"/>
                    <a:pt x="171" y="0"/>
                    <a:pt x="182" y="11"/>
                  </a:cubicBezTo>
                  <a:cubicBezTo>
                    <a:pt x="194" y="23"/>
                    <a:pt x="189" y="34"/>
                    <a:pt x="179" y="45"/>
                  </a:cubicBezTo>
                  <a:cubicBezTo>
                    <a:pt x="156" y="68"/>
                    <a:pt x="128" y="80"/>
                    <a:pt x="95" y="80"/>
                  </a:cubicBezTo>
                  <a:close/>
                </a:path>
              </a:pathLst>
            </a:custGeom>
            <a:solidFill>
              <a:srgbClr val="B85F0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1" name="Google Shape;1121;p34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cxnSp>
        <p:nvCxnSpPr>
          <p:cNvPr id="1122" name="Google Shape;1122;p34"/>
          <p:cNvCxnSpPr/>
          <p:nvPr/>
        </p:nvCxnSpPr>
        <p:spPr>
          <a:xfrm>
            <a:off x="4327140" y="3228303"/>
            <a:ext cx="1052448" cy="470059"/>
          </a:xfrm>
          <a:prstGeom prst="straightConnector1">
            <a:avLst/>
          </a:prstGeom>
          <a:noFill/>
          <a:ln w="15875" cap="flat" cmpd="sng">
            <a:solidFill>
              <a:srgbClr val="BFBFBF"/>
            </a:solidFill>
            <a:prstDash val="dash"/>
            <a:miter lim="800000"/>
            <a:headEnd type="none" w="sm" len="sm"/>
            <a:tailEnd type="triangle" w="lg" len="lg"/>
          </a:ln>
        </p:spPr>
      </p:cxnSp>
      <p:cxnSp>
        <p:nvCxnSpPr>
          <p:cNvPr id="1123" name="Google Shape;1123;p34"/>
          <p:cNvCxnSpPr/>
          <p:nvPr/>
        </p:nvCxnSpPr>
        <p:spPr>
          <a:xfrm flipH="1">
            <a:off x="6092239" y="2510230"/>
            <a:ext cx="1" cy="684076"/>
          </a:xfrm>
          <a:prstGeom prst="straightConnector1">
            <a:avLst/>
          </a:prstGeom>
          <a:noFill/>
          <a:ln w="15875" cap="flat" cmpd="sng">
            <a:solidFill>
              <a:srgbClr val="BFBFBF"/>
            </a:solidFill>
            <a:prstDash val="dash"/>
            <a:miter lim="800000"/>
            <a:headEnd type="none" w="sm" len="sm"/>
            <a:tailEnd type="triangle" w="lg" len="lg"/>
          </a:ln>
        </p:spPr>
      </p:cxnSp>
      <p:cxnSp>
        <p:nvCxnSpPr>
          <p:cNvPr id="1124" name="Google Shape;1124;p34"/>
          <p:cNvCxnSpPr/>
          <p:nvPr/>
        </p:nvCxnSpPr>
        <p:spPr>
          <a:xfrm flipH="1">
            <a:off x="6747741" y="3228303"/>
            <a:ext cx="1117121" cy="470059"/>
          </a:xfrm>
          <a:prstGeom prst="straightConnector1">
            <a:avLst/>
          </a:prstGeom>
          <a:noFill/>
          <a:ln w="15875" cap="flat" cmpd="sng">
            <a:solidFill>
              <a:srgbClr val="BFBFBF"/>
            </a:solidFill>
            <a:prstDash val="dash"/>
            <a:miter lim="800000"/>
            <a:headEnd type="none" w="sm" len="sm"/>
            <a:tailEnd type="triangle" w="lg" len="lg"/>
          </a:ln>
        </p:spPr>
      </p:cxnSp>
      <p:cxnSp>
        <p:nvCxnSpPr>
          <p:cNvPr id="1125" name="Google Shape;1125;p34"/>
          <p:cNvCxnSpPr/>
          <p:nvPr/>
        </p:nvCxnSpPr>
        <p:spPr>
          <a:xfrm rot="10800000">
            <a:off x="6747741" y="4260616"/>
            <a:ext cx="1117121" cy="409854"/>
          </a:xfrm>
          <a:prstGeom prst="straightConnector1">
            <a:avLst/>
          </a:prstGeom>
          <a:noFill/>
          <a:ln w="15875" cap="flat" cmpd="sng">
            <a:solidFill>
              <a:srgbClr val="BFBFBF"/>
            </a:solidFill>
            <a:prstDash val="dash"/>
            <a:miter lim="800000"/>
            <a:headEnd type="none" w="sm" len="sm"/>
            <a:tailEnd type="triangle" w="lg" len="lg"/>
          </a:ln>
        </p:spPr>
      </p:cxnSp>
      <p:cxnSp>
        <p:nvCxnSpPr>
          <p:cNvPr id="1126" name="Google Shape;1126;p34"/>
          <p:cNvCxnSpPr/>
          <p:nvPr/>
        </p:nvCxnSpPr>
        <p:spPr>
          <a:xfrm rot="10800000">
            <a:off x="6092240" y="4670470"/>
            <a:ext cx="0" cy="936105"/>
          </a:xfrm>
          <a:prstGeom prst="straightConnector1">
            <a:avLst/>
          </a:prstGeom>
          <a:noFill/>
          <a:ln w="15875" cap="flat" cmpd="sng">
            <a:solidFill>
              <a:srgbClr val="BFBFBF"/>
            </a:solidFill>
            <a:prstDash val="dash"/>
            <a:miter lim="800000"/>
            <a:headEnd type="none" w="sm" len="sm"/>
            <a:tailEnd type="triangle" w="lg" len="lg"/>
          </a:ln>
        </p:spPr>
      </p:cxnSp>
      <p:cxnSp>
        <p:nvCxnSpPr>
          <p:cNvPr id="1127" name="Google Shape;1127;p34"/>
          <p:cNvCxnSpPr/>
          <p:nvPr/>
        </p:nvCxnSpPr>
        <p:spPr>
          <a:xfrm rot="10800000" flipH="1">
            <a:off x="4327140" y="4295386"/>
            <a:ext cx="1103893" cy="375084"/>
          </a:xfrm>
          <a:prstGeom prst="straightConnector1">
            <a:avLst/>
          </a:prstGeom>
          <a:noFill/>
          <a:ln w="15875" cap="flat" cmpd="sng">
            <a:solidFill>
              <a:srgbClr val="BFBFBF"/>
            </a:solidFill>
            <a:prstDash val="dash"/>
            <a:miter lim="800000"/>
            <a:headEnd type="none" w="sm" len="sm"/>
            <a:tailEnd type="triangle" w="lg" len="lg"/>
          </a:ln>
        </p:spPr>
      </p:cxnSp>
      <p:sp>
        <p:nvSpPr>
          <p:cNvPr id="1128" name="Google Shape;1128;p34"/>
          <p:cNvSpPr/>
          <p:nvPr/>
        </p:nvSpPr>
        <p:spPr>
          <a:xfrm>
            <a:off x="3859088" y="2690250"/>
            <a:ext cx="936104" cy="936104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9" name="Google Shape;1129;p34"/>
          <p:cNvSpPr/>
          <p:nvPr/>
        </p:nvSpPr>
        <p:spPr>
          <a:xfrm>
            <a:off x="7396810" y="2724247"/>
            <a:ext cx="936104" cy="93610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0" name="Google Shape;1130;p34"/>
          <p:cNvSpPr/>
          <p:nvPr/>
        </p:nvSpPr>
        <p:spPr>
          <a:xfrm>
            <a:off x="5617688" y="1754146"/>
            <a:ext cx="936104" cy="93610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1" name="Google Shape;1131;p34"/>
          <p:cNvSpPr/>
          <p:nvPr/>
        </p:nvSpPr>
        <p:spPr>
          <a:xfrm>
            <a:off x="3859088" y="4202418"/>
            <a:ext cx="936104" cy="93610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2" name="Google Shape;1132;p34"/>
          <p:cNvSpPr/>
          <p:nvPr/>
        </p:nvSpPr>
        <p:spPr>
          <a:xfrm>
            <a:off x="7396810" y="4198352"/>
            <a:ext cx="936104" cy="936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3" name="Google Shape;1133;p34"/>
          <p:cNvSpPr/>
          <p:nvPr/>
        </p:nvSpPr>
        <p:spPr>
          <a:xfrm>
            <a:off x="5617397" y="5138522"/>
            <a:ext cx="936104" cy="93610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34" name="Google Shape;1134;p34"/>
          <p:cNvGrpSpPr/>
          <p:nvPr/>
        </p:nvGrpSpPr>
        <p:grpSpPr>
          <a:xfrm>
            <a:off x="6883740" y="1849251"/>
            <a:ext cx="2840552" cy="574482"/>
            <a:chOff x="5210294" y="837292"/>
            <a:chExt cx="1750034" cy="413936"/>
          </a:xfrm>
        </p:grpSpPr>
        <p:sp>
          <p:nvSpPr>
            <p:cNvPr id="1135" name="Google Shape;1135;p34"/>
            <p:cNvSpPr txBox="1"/>
            <p:nvPr/>
          </p:nvSpPr>
          <p:spPr>
            <a:xfrm>
              <a:off x="5210294" y="1007287"/>
              <a:ext cx="1750034" cy="2439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 </a:t>
              </a:r>
              <a:endParaRPr sz="11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6" name="Google Shape;1136;p34"/>
            <p:cNvSpPr txBox="1"/>
            <p:nvPr/>
          </p:nvSpPr>
          <p:spPr>
            <a:xfrm>
              <a:off x="5218242" y="837292"/>
              <a:ext cx="1742086" cy="15523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VALUE</a:t>
              </a:r>
              <a:endParaRPr/>
            </a:p>
          </p:txBody>
        </p:sp>
      </p:grpSp>
      <p:grpSp>
        <p:nvGrpSpPr>
          <p:cNvPr id="1137" name="Google Shape;1137;p34"/>
          <p:cNvGrpSpPr/>
          <p:nvPr/>
        </p:nvGrpSpPr>
        <p:grpSpPr>
          <a:xfrm>
            <a:off x="2693212" y="5234692"/>
            <a:ext cx="2693262" cy="574481"/>
            <a:chOff x="5210294" y="837292"/>
            <a:chExt cx="1750034" cy="413936"/>
          </a:xfrm>
        </p:grpSpPr>
        <p:sp>
          <p:nvSpPr>
            <p:cNvPr id="1138" name="Google Shape;1138;p34"/>
            <p:cNvSpPr txBox="1"/>
            <p:nvPr/>
          </p:nvSpPr>
          <p:spPr>
            <a:xfrm>
              <a:off x="5210294" y="1007287"/>
              <a:ext cx="1750034" cy="2439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</a:t>
              </a:r>
              <a:endParaRPr sz="11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9" name="Google Shape;1139;p34"/>
            <p:cNvSpPr txBox="1"/>
            <p:nvPr/>
          </p:nvSpPr>
          <p:spPr>
            <a:xfrm>
              <a:off x="5218242" y="837292"/>
              <a:ext cx="1742086" cy="15523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VALUE</a:t>
              </a:r>
              <a:endParaRPr/>
            </a:p>
          </p:txBody>
        </p:sp>
      </p:grpSp>
      <p:grpSp>
        <p:nvGrpSpPr>
          <p:cNvPr id="1140" name="Google Shape;1140;p34"/>
          <p:cNvGrpSpPr/>
          <p:nvPr/>
        </p:nvGrpSpPr>
        <p:grpSpPr>
          <a:xfrm>
            <a:off x="8621306" y="4333218"/>
            <a:ext cx="2703186" cy="574481"/>
            <a:chOff x="5210294" y="837292"/>
            <a:chExt cx="1750034" cy="413936"/>
          </a:xfrm>
        </p:grpSpPr>
        <p:sp>
          <p:nvSpPr>
            <p:cNvPr id="1141" name="Google Shape;1141;p34"/>
            <p:cNvSpPr txBox="1"/>
            <p:nvPr/>
          </p:nvSpPr>
          <p:spPr>
            <a:xfrm>
              <a:off x="5210294" y="1007287"/>
              <a:ext cx="1750034" cy="2439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</a:t>
              </a:r>
              <a:endParaRPr sz="11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2" name="Google Shape;1142;p34"/>
            <p:cNvSpPr txBox="1"/>
            <p:nvPr/>
          </p:nvSpPr>
          <p:spPr>
            <a:xfrm>
              <a:off x="5218242" y="837292"/>
              <a:ext cx="1742086" cy="15523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VALUE</a:t>
              </a:r>
              <a:endParaRPr/>
            </a:p>
          </p:txBody>
        </p:sp>
      </p:grpSp>
      <p:grpSp>
        <p:nvGrpSpPr>
          <p:cNvPr id="1143" name="Google Shape;1143;p34"/>
          <p:cNvGrpSpPr/>
          <p:nvPr/>
        </p:nvGrpSpPr>
        <p:grpSpPr>
          <a:xfrm>
            <a:off x="867509" y="4333218"/>
            <a:ext cx="2704691" cy="574481"/>
            <a:chOff x="5210294" y="837292"/>
            <a:chExt cx="1750034" cy="413936"/>
          </a:xfrm>
        </p:grpSpPr>
        <p:sp>
          <p:nvSpPr>
            <p:cNvPr id="1144" name="Google Shape;1144;p34"/>
            <p:cNvSpPr txBox="1"/>
            <p:nvPr/>
          </p:nvSpPr>
          <p:spPr>
            <a:xfrm>
              <a:off x="5210294" y="1007287"/>
              <a:ext cx="1750034" cy="2439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</a:t>
              </a:r>
              <a:endParaRPr sz="11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5" name="Google Shape;1145;p34"/>
            <p:cNvSpPr txBox="1"/>
            <p:nvPr/>
          </p:nvSpPr>
          <p:spPr>
            <a:xfrm>
              <a:off x="5218242" y="837292"/>
              <a:ext cx="1742086" cy="15523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VALUE</a:t>
              </a:r>
              <a:endParaRPr/>
            </a:p>
          </p:txBody>
        </p:sp>
      </p:grpSp>
      <p:grpSp>
        <p:nvGrpSpPr>
          <p:cNvPr id="1146" name="Google Shape;1146;p34"/>
          <p:cNvGrpSpPr/>
          <p:nvPr/>
        </p:nvGrpSpPr>
        <p:grpSpPr>
          <a:xfrm>
            <a:off x="867509" y="2804006"/>
            <a:ext cx="2704691" cy="574481"/>
            <a:chOff x="5210294" y="837292"/>
            <a:chExt cx="1750034" cy="413936"/>
          </a:xfrm>
        </p:grpSpPr>
        <p:sp>
          <p:nvSpPr>
            <p:cNvPr id="1147" name="Google Shape;1147;p34"/>
            <p:cNvSpPr txBox="1"/>
            <p:nvPr/>
          </p:nvSpPr>
          <p:spPr>
            <a:xfrm>
              <a:off x="5210294" y="1007287"/>
              <a:ext cx="1750034" cy="2439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</a:t>
              </a:r>
              <a:endParaRPr sz="11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8" name="Google Shape;1148;p34"/>
            <p:cNvSpPr txBox="1"/>
            <p:nvPr/>
          </p:nvSpPr>
          <p:spPr>
            <a:xfrm>
              <a:off x="5218242" y="837292"/>
              <a:ext cx="1742086" cy="15523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VALUE</a:t>
              </a:r>
              <a:endParaRPr/>
            </a:p>
          </p:txBody>
        </p:sp>
      </p:grpSp>
      <p:grpSp>
        <p:nvGrpSpPr>
          <p:cNvPr id="1149" name="Google Shape;1149;p34"/>
          <p:cNvGrpSpPr/>
          <p:nvPr/>
        </p:nvGrpSpPr>
        <p:grpSpPr>
          <a:xfrm>
            <a:off x="8621306" y="2804006"/>
            <a:ext cx="2703186" cy="574481"/>
            <a:chOff x="5210294" y="837292"/>
            <a:chExt cx="1750034" cy="413936"/>
          </a:xfrm>
        </p:grpSpPr>
        <p:sp>
          <p:nvSpPr>
            <p:cNvPr id="1150" name="Google Shape;1150;p34"/>
            <p:cNvSpPr txBox="1"/>
            <p:nvPr/>
          </p:nvSpPr>
          <p:spPr>
            <a:xfrm>
              <a:off x="5210294" y="1007287"/>
              <a:ext cx="1750034" cy="2439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</a:t>
              </a:r>
              <a:endParaRPr sz="11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1" name="Google Shape;1151;p34"/>
            <p:cNvSpPr txBox="1"/>
            <p:nvPr/>
          </p:nvSpPr>
          <p:spPr>
            <a:xfrm>
              <a:off x="5218242" y="837292"/>
              <a:ext cx="1742086" cy="15523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VALUE</a:t>
              </a:r>
              <a:endParaRPr/>
            </a:p>
          </p:txBody>
        </p:sp>
      </p:grpSp>
      <p:sp>
        <p:nvSpPr>
          <p:cNvPr id="1152" name="Google Shape;1152;p34"/>
          <p:cNvSpPr txBox="1"/>
          <p:nvPr/>
        </p:nvSpPr>
        <p:spPr>
          <a:xfrm>
            <a:off x="5501992" y="3968000"/>
            <a:ext cx="1157742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Main</a:t>
            </a:r>
            <a:endParaRPr/>
          </a:p>
        </p:txBody>
      </p:sp>
      <p:sp>
        <p:nvSpPr>
          <p:cNvPr id="1153" name="Google Shape;1153;p34"/>
          <p:cNvSpPr/>
          <p:nvPr/>
        </p:nvSpPr>
        <p:spPr>
          <a:xfrm>
            <a:off x="4148590" y="3031918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 extrusionOk="0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4" name="Google Shape;1154;p34"/>
          <p:cNvSpPr/>
          <p:nvPr/>
        </p:nvSpPr>
        <p:spPr>
          <a:xfrm>
            <a:off x="5931718" y="5440988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 extrusionOk="0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5" name="Google Shape;1155;p34"/>
          <p:cNvSpPr/>
          <p:nvPr/>
        </p:nvSpPr>
        <p:spPr>
          <a:xfrm rot="2700000">
            <a:off x="7732256" y="4432098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 extrusionOk="0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6" name="Google Shape;1156;p34"/>
          <p:cNvSpPr/>
          <p:nvPr/>
        </p:nvSpPr>
        <p:spPr>
          <a:xfrm>
            <a:off x="4159105" y="4516267"/>
            <a:ext cx="329463" cy="308407"/>
          </a:xfrm>
          <a:custGeom>
            <a:avLst/>
            <a:gdLst/>
            <a:ahLst/>
            <a:cxnLst/>
            <a:rect l="l" t="t" r="r" b="b"/>
            <a:pathLst>
              <a:path w="3239999" h="3032924" extrusionOk="0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7" name="Google Shape;1157;p34"/>
          <p:cNvSpPr/>
          <p:nvPr/>
        </p:nvSpPr>
        <p:spPr>
          <a:xfrm flipH="1">
            <a:off x="7662228" y="3070502"/>
            <a:ext cx="391682" cy="323114"/>
          </a:xfrm>
          <a:custGeom>
            <a:avLst/>
            <a:gdLst/>
            <a:ahLst/>
            <a:cxnLst/>
            <a:rect l="l" t="t" r="r" b="b"/>
            <a:pathLst>
              <a:path w="3217557" h="2654282" extrusionOk="0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8" name="Google Shape;1158;p34"/>
          <p:cNvSpPr/>
          <p:nvPr/>
        </p:nvSpPr>
        <p:spPr>
          <a:xfrm>
            <a:off x="5848180" y="2104086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 extrusionOk="0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59" name="Google Shape;1159;p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65960" y="3276139"/>
            <a:ext cx="965531" cy="1326978"/>
          </a:xfrm>
          <a:prstGeom prst="rect">
            <a:avLst/>
          </a:prstGeom>
          <a:noFill/>
          <a:ln>
            <a:noFill/>
          </a:ln>
        </p:spPr>
      </p:pic>
      <p:sp>
        <p:nvSpPr>
          <p:cNvPr id="1160" name="Google Shape;1160;p34"/>
          <p:cNvSpPr/>
          <p:nvPr/>
        </p:nvSpPr>
        <p:spPr>
          <a:xfrm>
            <a:off x="0" y="6445902"/>
            <a:ext cx="12192000" cy="412098"/>
          </a:xfrm>
          <a:prstGeom prst="rect">
            <a:avLst/>
          </a:prstGeom>
          <a:solidFill>
            <a:srgbClr val="B85F0B"/>
          </a:solidFill>
          <a:ln w="12700" cap="flat" cmpd="sng">
            <a:solidFill>
              <a:srgbClr val="B48E6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61" name="Google Shape;1161;p34"/>
          <p:cNvGrpSpPr/>
          <p:nvPr/>
        </p:nvGrpSpPr>
        <p:grpSpPr>
          <a:xfrm>
            <a:off x="11049255" y="297847"/>
            <a:ext cx="847471" cy="648301"/>
            <a:chOff x="460376" y="1835151"/>
            <a:chExt cx="4370388" cy="3343275"/>
          </a:xfrm>
        </p:grpSpPr>
        <p:sp>
          <p:nvSpPr>
            <p:cNvPr id="1162" name="Google Shape;1162;p34"/>
            <p:cNvSpPr/>
            <p:nvPr/>
          </p:nvSpPr>
          <p:spPr>
            <a:xfrm>
              <a:off x="460376" y="1835151"/>
              <a:ext cx="4370388" cy="3343275"/>
            </a:xfrm>
            <a:custGeom>
              <a:avLst/>
              <a:gdLst/>
              <a:ahLst/>
              <a:cxnLst/>
              <a:rect l="l" t="t" r="r" b="b"/>
              <a:pathLst>
                <a:path w="2124" h="1624" extrusionOk="0">
                  <a:moveTo>
                    <a:pt x="564" y="1311"/>
                  </a:moveTo>
                  <a:cubicBezTo>
                    <a:pt x="535" y="1315"/>
                    <a:pt x="507" y="1321"/>
                    <a:pt x="478" y="1324"/>
                  </a:cubicBezTo>
                  <a:cubicBezTo>
                    <a:pt x="262" y="1347"/>
                    <a:pt x="119" y="1219"/>
                    <a:pt x="60" y="1042"/>
                  </a:cubicBezTo>
                  <a:cubicBezTo>
                    <a:pt x="0" y="858"/>
                    <a:pt x="48" y="644"/>
                    <a:pt x="257" y="513"/>
                  </a:cubicBezTo>
                  <a:cubicBezTo>
                    <a:pt x="283" y="498"/>
                    <a:pt x="308" y="481"/>
                    <a:pt x="335" y="468"/>
                  </a:cubicBezTo>
                  <a:cubicBezTo>
                    <a:pt x="428" y="423"/>
                    <a:pt x="508" y="360"/>
                    <a:pt x="584" y="289"/>
                  </a:cubicBezTo>
                  <a:cubicBezTo>
                    <a:pt x="653" y="224"/>
                    <a:pt x="726" y="165"/>
                    <a:pt x="812" y="122"/>
                  </a:cubicBezTo>
                  <a:cubicBezTo>
                    <a:pt x="1057" y="0"/>
                    <a:pt x="1382" y="121"/>
                    <a:pt x="1481" y="374"/>
                  </a:cubicBezTo>
                  <a:cubicBezTo>
                    <a:pt x="1502" y="426"/>
                    <a:pt x="1511" y="481"/>
                    <a:pt x="1509" y="536"/>
                  </a:cubicBezTo>
                  <a:cubicBezTo>
                    <a:pt x="1509" y="546"/>
                    <a:pt x="1509" y="555"/>
                    <a:pt x="1509" y="567"/>
                  </a:cubicBezTo>
                  <a:cubicBezTo>
                    <a:pt x="1538" y="570"/>
                    <a:pt x="1567" y="573"/>
                    <a:pt x="1596" y="576"/>
                  </a:cubicBezTo>
                  <a:cubicBezTo>
                    <a:pt x="1721" y="592"/>
                    <a:pt x="1837" y="632"/>
                    <a:pt x="1937" y="711"/>
                  </a:cubicBezTo>
                  <a:cubicBezTo>
                    <a:pt x="2042" y="793"/>
                    <a:pt x="2106" y="898"/>
                    <a:pt x="2115" y="1033"/>
                  </a:cubicBezTo>
                  <a:cubicBezTo>
                    <a:pt x="2124" y="1183"/>
                    <a:pt x="2059" y="1297"/>
                    <a:pt x="1937" y="1380"/>
                  </a:cubicBezTo>
                  <a:cubicBezTo>
                    <a:pt x="1852" y="1438"/>
                    <a:pt x="1757" y="1470"/>
                    <a:pt x="1657" y="1492"/>
                  </a:cubicBezTo>
                  <a:cubicBezTo>
                    <a:pt x="1650" y="1493"/>
                    <a:pt x="1643" y="1495"/>
                    <a:pt x="1637" y="1499"/>
                  </a:cubicBezTo>
                  <a:cubicBezTo>
                    <a:pt x="1514" y="1566"/>
                    <a:pt x="1382" y="1599"/>
                    <a:pt x="1244" y="1612"/>
                  </a:cubicBezTo>
                  <a:cubicBezTo>
                    <a:pt x="1113" y="1624"/>
                    <a:pt x="984" y="1617"/>
                    <a:pt x="859" y="1577"/>
                  </a:cubicBezTo>
                  <a:cubicBezTo>
                    <a:pt x="768" y="1548"/>
                    <a:pt x="684" y="1505"/>
                    <a:pt x="627" y="1425"/>
                  </a:cubicBezTo>
                  <a:cubicBezTo>
                    <a:pt x="605" y="1395"/>
                    <a:pt x="590" y="1361"/>
                    <a:pt x="572" y="1328"/>
                  </a:cubicBezTo>
                  <a:cubicBezTo>
                    <a:pt x="569" y="1322"/>
                    <a:pt x="567" y="1316"/>
                    <a:pt x="564" y="1311"/>
                  </a:cubicBezTo>
                  <a:close/>
                  <a:moveTo>
                    <a:pt x="1742" y="1425"/>
                  </a:moveTo>
                  <a:cubicBezTo>
                    <a:pt x="1805" y="1405"/>
                    <a:pt x="1864" y="1378"/>
                    <a:pt x="1917" y="1342"/>
                  </a:cubicBezTo>
                  <a:cubicBezTo>
                    <a:pt x="2114" y="1208"/>
                    <a:pt x="2105" y="982"/>
                    <a:pt x="2000" y="838"/>
                  </a:cubicBezTo>
                  <a:cubicBezTo>
                    <a:pt x="1925" y="735"/>
                    <a:pt x="1822" y="672"/>
                    <a:pt x="1700" y="641"/>
                  </a:cubicBezTo>
                  <a:cubicBezTo>
                    <a:pt x="1517" y="595"/>
                    <a:pt x="1331" y="595"/>
                    <a:pt x="1146" y="635"/>
                  </a:cubicBezTo>
                  <a:cubicBezTo>
                    <a:pt x="995" y="668"/>
                    <a:pt x="857" y="729"/>
                    <a:pt x="741" y="833"/>
                  </a:cubicBezTo>
                  <a:cubicBezTo>
                    <a:pt x="646" y="918"/>
                    <a:pt x="585" y="1022"/>
                    <a:pt x="584" y="1153"/>
                  </a:cubicBezTo>
                  <a:cubicBezTo>
                    <a:pt x="583" y="1305"/>
                    <a:pt x="643" y="1426"/>
                    <a:pt x="782" y="1498"/>
                  </a:cubicBezTo>
                  <a:cubicBezTo>
                    <a:pt x="823" y="1519"/>
                    <a:pt x="868" y="1536"/>
                    <a:pt x="913" y="1547"/>
                  </a:cubicBezTo>
                  <a:cubicBezTo>
                    <a:pt x="1056" y="1585"/>
                    <a:pt x="1201" y="1581"/>
                    <a:pt x="1347" y="1554"/>
                  </a:cubicBezTo>
                  <a:cubicBezTo>
                    <a:pt x="1453" y="1534"/>
                    <a:pt x="1556" y="1501"/>
                    <a:pt x="1647" y="1441"/>
                  </a:cubicBezTo>
                  <a:cubicBezTo>
                    <a:pt x="1706" y="1403"/>
                    <a:pt x="1755" y="1356"/>
                    <a:pt x="1776" y="1286"/>
                  </a:cubicBezTo>
                  <a:cubicBezTo>
                    <a:pt x="1780" y="1274"/>
                    <a:pt x="1789" y="1267"/>
                    <a:pt x="1802" y="1271"/>
                  </a:cubicBezTo>
                  <a:cubicBezTo>
                    <a:pt x="1816" y="1275"/>
                    <a:pt x="1821" y="1286"/>
                    <a:pt x="1816" y="1297"/>
                  </a:cubicBezTo>
                  <a:cubicBezTo>
                    <a:pt x="1809" y="1319"/>
                    <a:pt x="1801" y="1340"/>
                    <a:pt x="1790" y="1360"/>
                  </a:cubicBezTo>
                  <a:cubicBezTo>
                    <a:pt x="1776" y="1382"/>
                    <a:pt x="1759" y="1402"/>
                    <a:pt x="1742" y="1425"/>
                  </a:cubicBezTo>
                  <a:close/>
                  <a:moveTo>
                    <a:pt x="1464" y="568"/>
                  </a:moveTo>
                  <a:cubicBezTo>
                    <a:pt x="1471" y="512"/>
                    <a:pt x="1465" y="462"/>
                    <a:pt x="1450" y="414"/>
                  </a:cubicBezTo>
                  <a:cubicBezTo>
                    <a:pt x="1374" y="173"/>
                    <a:pt x="1069" y="45"/>
                    <a:pt x="837" y="159"/>
                  </a:cubicBezTo>
                  <a:cubicBezTo>
                    <a:pt x="785" y="185"/>
                    <a:pt x="735" y="219"/>
                    <a:pt x="689" y="256"/>
                  </a:cubicBezTo>
                  <a:cubicBezTo>
                    <a:pt x="623" y="308"/>
                    <a:pt x="562" y="365"/>
                    <a:pt x="498" y="421"/>
                  </a:cubicBezTo>
                  <a:cubicBezTo>
                    <a:pt x="534" y="419"/>
                    <a:pt x="567" y="417"/>
                    <a:pt x="601" y="415"/>
                  </a:cubicBezTo>
                  <a:cubicBezTo>
                    <a:pt x="615" y="415"/>
                    <a:pt x="624" y="421"/>
                    <a:pt x="625" y="436"/>
                  </a:cubicBezTo>
                  <a:cubicBezTo>
                    <a:pt x="625" y="450"/>
                    <a:pt x="616" y="456"/>
                    <a:pt x="603" y="457"/>
                  </a:cubicBezTo>
                  <a:cubicBezTo>
                    <a:pt x="587" y="458"/>
                    <a:pt x="571" y="459"/>
                    <a:pt x="555" y="460"/>
                  </a:cubicBezTo>
                  <a:cubicBezTo>
                    <a:pt x="438" y="469"/>
                    <a:pt x="332" y="505"/>
                    <a:pt x="240" y="578"/>
                  </a:cubicBezTo>
                  <a:cubicBezTo>
                    <a:pt x="101" y="688"/>
                    <a:pt x="52" y="830"/>
                    <a:pt x="93" y="1001"/>
                  </a:cubicBezTo>
                  <a:cubicBezTo>
                    <a:pt x="130" y="1151"/>
                    <a:pt x="237" y="1270"/>
                    <a:pt x="403" y="1283"/>
                  </a:cubicBezTo>
                  <a:cubicBezTo>
                    <a:pt x="454" y="1287"/>
                    <a:pt x="503" y="1281"/>
                    <a:pt x="550" y="1267"/>
                  </a:cubicBezTo>
                  <a:cubicBezTo>
                    <a:pt x="546" y="1235"/>
                    <a:pt x="541" y="1206"/>
                    <a:pt x="541" y="1176"/>
                  </a:cubicBezTo>
                  <a:cubicBezTo>
                    <a:pt x="540" y="1146"/>
                    <a:pt x="542" y="1116"/>
                    <a:pt x="547" y="1087"/>
                  </a:cubicBezTo>
                  <a:cubicBezTo>
                    <a:pt x="569" y="960"/>
                    <a:pt x="637" y="861"/>
                    <a:pt x="734" y="782"/>
                  </a:cubicBezTo>
                  <a:cubicBezTo>
                    <a:pt x="899" y="647"/>
                    <a:pt x="1092" y="585"/>
                    <a:pt x="1301" y="569"/>
                  </a:cubicBezTo>
                  <a:cubicBezTo>
                    <a:pt x="1354" y="565"/>
                    <a:pt x="1409" y="568"/>
                    <a:pt x="1464" y="568"/>
                  </a:cubicBezTo>
                  <a:close/>
                </a:path>
              </a:pathLst>
            </a:custGeom>
            <a:solidFill>
              <a:srgbClr val="B85F0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3" name="Google Shape;1163;p34"/>
            <p:cNvSpPr/>
            <p:nvPr/>
          </p:nvSpPr>
          <p:spPr>
            <a:xfrm>
              <a:off x="2647951" y="3498851"/>
              <a:ext cx="396875" cy="166688"/>
            </a:xfrm>
            <a:custGeom>
              <a:avLst/>
              <a:gdLst/>
              <a:ahLst/>
              <a:cxnLst/>
              <a:rect l="l" t="t" r="r" b="b"/>
              <a:pathLst>
                <a:path w="193" h="81" extrusionOk="0">
                  <a:moveTo>
                    <a:pt x="98" y="81"/>
                  </a:moveTo>
                  <a:cubicBezTo>
                    <a:pt x="64" y="80"/>
                    <a:pt x="36" y="68"/>
                    <a:pt x="13" y="44"/>
                  </a:cubicBezTo>
                  <a:cubicBezTo>
                    <a:pt x="3" y="34"/>
                    <a:pt x="0" y="22"/>
                    <a:pt x="11" y="11"/>
                  </a:cubicBezTo>
                  <a:cubicBezTo>
                    <a:pt x="22" y="0"/>
                    <a:pt x="33" y="4"/>
                    <a:pt x="43" y="13"/>
                  </a:cubicBezTo>
                  <a:cubicBezTo>
                    <a:pt x="81" y="46"/>
                    <a:pt x="112" y="46"/>
                    <a:pt x="149" y="14"/>
                  </a:cubicBezTo>
                  <a:cubicBezTo>
                    <a:pt x="160" y="4"/>
                    <a:pt x="172" y="0"/>
                    <a:pt x="183" y="12"/>
                  </a:cubicBezTo>
                  <a:cubicBezTo>
                    <a:pt x="193" y="23"/>
                    <a:pt x="189" y="35"/>
                    <a:pt x="179" y="45"/>
                  </a:cubicBezTo>
                  <a:cubicBezTo>
                    <a:pt x="156" y="68"/>
                    <a:pt x="129" y="79"/>
                    <a:pt x="98" y="81"/>
                  </a:cubicBezTo>
                  <a:close/>
                </a:path>
              </a:pathLst>
            </a:custGeom>
            <a:solidFill>
              <a:srgbClr val="B85F0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4" name="Google Shape;1164;p34"/>
            <p:cNvSpPr/>
            <p:nvPr/>
          </p:nvSpPr>
          <p:spPr>
            <a:xfrm>
              <a:off x="3651251" y="3990976"/>
              <a:ext cx="403225" cy="166688"/>
            </a:xfrm>
            <a:custGeom>
              <a:avLst/>
              <a:gdLst/>
              <a:ahLst/>
              <a:cxnLst/>
              <a:rect l="l" t="t" r="r" b="b"/>
              <a:pathLst>
                <a:path w="196" h="81" extrusionOk="0">
                  <a:moveTo>
                    <a:pt x="100" y="81"/>
                  </a:moveTo>
                  <a:cubicBezTo>
                    <a:pt x="66" y="81"/>
                    <a:pt x="39" y="69"/>
                    <a:pt x="16" y="47"/>
                  </a:cubicBezTo>
                  <a:cubicBezTo>
                    <a:pt x="5" y="36"/>
                    <a:pt x="0" y="24"/>
                    <a:pt x="12" y="12"/>
                  </a:cubicBezTo>
                  <a:cubicBezTo>
                    <a:pt x="24" y="1"/>
                    <a:pt x="35" y="6"/>
                    <a:pt x="46" y="15"/>
                  </a:cubicBezTo>
                  <a:cubicBezTo>
                    <a:pt x="79" y="46"/>
                    <a:pt x="114" y="46"/>
                    <a:pt x="149" y="16"/>
                  </a:cubicBezTo>
                  <a:cubicBezTo>
                    <a:pt x="160" y="7"/>
                    <a:pt x="172" y="0"/>
                    <a:pt x="184" y="13"/>
                  </a:cubicBezTo>
                  <a:cubicBezTo>
                    <a:pt x="196" y="26"/>
                    <a:pt x="189" y="39"/>
                    <a:pt x="177" y="49"/>
                  </a:cubicBezTo>
                  <a:cubicBezTo>
                    <a:pt x="155" y="70"/>
                    <a:pt x="129" y="81"/>
                    <a:pt x="100" y="81"/>
                  </a:cubicBezTo>
                  <a:close/>
                </a:path>
              </a:pathLst>
            </a:custGeom>
            <a:solidFill>
              <a:srgbClr val="B85F0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5" name="Google Shape;1165;p34"/>
            <p:cNvSpPr/>
            <p:nvPr/>
          </p:nvSpPr>
          <p:spPr>
            <a:xfrm>
              <a:off x="2287588" y="4437063"/>
              <a:ext cx="393700" cy="165100"/>
            </a:xfrm>
            <a:custGeom>
              <a:avLst/>
              <a:gdLst/>
              <a:ahLst/>
              <a:cxnLst/>
              <a:rect l="l" t="t" r="r" b="b"/>
              <a:pathLst>
                <a:path w="191" h="80" extrusionOk="0">
                  <a:moveTo>
                    <a:pt x="95" y="80"/>
                  </a:moveTo>
                  <a:cubicBezTo>
                    <a:pt x="62" y="78"/>
                    <a:pt x="34" y="67"/>
                    <a:pt x="11" y="43"/>
                  </a:cubicBezTo>
                  <a:cubicBezTo>
                    <a:pt x="2" y="33"/>
                    <a:pt x="0" y="21"/>
                    <a:pt x="9" y="11"/>
                  </a:cubicBezTo>
                  <a:cubicBezTo>
                    <a:pt x="19" y="0"/>
                    <a:pt x="30" y="2"/>
                    <a:pt x="41" y="11"/>
                  </a:cubicBezTo>
                  <a:cubicBezTo>
                    <a:pt x="82" y="46"/>
                    <a:pt x="108" y="45"/>
                    <a:pt x="150" y="11"/>
                  </a:cubicBezTo>
                  <a:cubicBezTo>
                    <a:pt x="161" y="3"/>
                    <a:pt x="171" y="1"/>
                    <a:pt x="181" y="10"/>
                  </a:cubicBezTo>
                  <a:cubicBezTo>
                    <a:pt x="191" y="20"/>
                    <a:pt x="190" y="32"/>
                    <a:pt x="180" y="42"/>
                  </a:cubicBezTo>
                  <a:cubicBezTo>
                    <a:pt x="157" y="66"/>
                    <a:pt x="128" y="79"/>
                    <a:pt x="95" y="80"/>
                  </a:cubicBezTo>
                  <a:close/>
                </a:path>
              </a:pathLst>
            </a:custGeom>
            <a:solidFill>
              <a:srgbClr val="B85F0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6" name="Google Shape;1166;p34"/>
            <p:cNvSpPr/>
            <p:nvPr/>
          </p:nvSpPr>
          <p:spPr>
            <a:xfrm>
              <a:off x="938213" y="3633788"/>
              <a:ext cx="395288" cy="163513"/>
            </a:xfrm>
            <a:custGeom>
              <a:avLst/>
              <a:gdLst/>
              <a:ahLst/>
              <a:cxnLst/>
              <a:rect l="l" t="t" r="r" b="b"/>
              <a:pathLst>
                <a:path w="192" h="79" extrusionOk="0">
                  <a:moveTo>
                    <a:pt x="92" y="79"/>
                  </a:moveTo>
                  <a:cubicBezTo>
                    <a:pt x="63" y="78"/>
                    <a:pt x="36" y="66"/>
                    <a:pt x="13" y="44"/>
                  </a:cubicBezTo>
                  <a:cubicBezTo>
                    <a:pt x="3" y="33"/>
                    <a:pt x="0" y="21"/>
                    <a:pt x="11" y="10"/>
                  </a:cubicBezTo>
                  <a:cubicBezTo>
                    <a:pt x="21" y="0"/>
                    <a:pt x="32" y="3"/>
                    <a:pt x="43" y="12"/>
                  </a:cubicBezTo>
                  <a:cubicBezTo>
                    <a:pt x="82" y="45"/>
                    <a:pt x="110" y="45"/>
                    <a:pt x="150" y="11"/>
                  </a:cubicBezTo>
                  <a:cubicBezTo>
                    <a:pt x="161" y="3"/>
                    <a:pt x="172" y="0"/>
                    <a:pt x="182" y="11"/>
                  </a:cubicBezTo>
                  <a:cubicBezTo>
                    <a:pt x="192" y="21"/>
                    <a:pt x="190" y="32"/>
                    <a:pt x="181" y="42"/>
                  </a:cubicBezTo>
                  <a:cubicBezTo>
                    <a:pt x="157" y="66"/>
                    <a:pt x="129" y="79"/>
                    <a:pt x="92" y="79"/>
                  </a:cubicBezTo>
                  <a:close/>
                </a:path>
              </a:pathLst>
            </a:custGeom>
            <a:solidFill>
              <a:srgbClr val="B85F0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7" name="Google Shape;1167;p34"/>
            <p:cNvSpPr/>
            <p:nvPr/>
          </p:nvSpPr>
          <p:spPr>
            <a:xfrm>
              <a:off x="2286001" y="2646363"/>
              <a:ext cx="398463" cy="165100"/>
            </a:xfrm>
            <a:custGeom>
              <a:avLst/>
              <a:gdLst/>
              <a:ahLst/>
              <a:cxnLst/>
              <a:rect l="l" t="t" r="r" b="b"/>
              <a:pathLst>
                <a:path w="194" h="80" extrusionOk="0">
                  <a:moveTo>
                    <a:pt x="95" y="80"/>
                  </a:moveTo>
                  <a:cubicBezTo>
                    <a:pt x="63" y="79"/>
                    <a:pt x="36" y="67"/>
                    <a:pt x="13" y="44"/>
                  </a:cubicBezTo>
                  <a:cubicBezTo>
                    <a:pt x="3" y="34"/>
                    <a:pt x="0" y="22"/>
                    <a:pt x="11" y="11"/>
                  </a:cubicBezTo>
                  <a:cubicBezTo>
                    <a:pt x="21" y="1"/>
                    <a:pt x="32" y="4"/>
                    <a:pt x="43" y="13"/>
                  </a:cubicBezTo>
                  <a:cubicBezTo>
                    <a:pt x="81" y="45"/>
                    <a:pt x="112" y="45"/>
                    <a:pt x="149" y="14"/>
                  </a:cubicBezTo>
                  <a:cubicBezTo>
                    <a:pt x="160" y="4"/>
                    <a:pt x="171" y="0"/>
                    <a:pt x="182" y="11"/>
                  </a:cubicBezTo>
                  <a:cubicBezTo>
                    <a:pt x="194" y="23"/>
                    <a:pt x="189" y="34"/>
                    <a:pt x="179" y="45"/>
                  </a:cubicBezTo>
                  <a:cubicBezTo>
                    <a:pt x="156" y="68"/>
                    <a:pt x="128" y="80"/>
                    <a:pt x="95" y="80"/>
                  </a:cubicBezTo>
                  <a:close/>
                </a:path>
              </a:pathLst>
            </a:custGeom>
            <a:solidFill>
              <a:srgbClr val="B85F0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2" name="Google Shape;1172;p35"/>
          <p:cNvPicPr preferRelativeResize="0"/>
          <p:nvPr/>
        </p:nvPicPr>
        <p:blipFill rotWithShape="1">
          <a:blip r:embed="rId3">
            <a:alphaModFix/>
          </a:blip>
          <a:srcRect b="1652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73" name="Google Shape;1173;p35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</a:pPr>
            <a:r>
              <a:rPr lang="en-US">
                <a:solidFill>
                  <a:schemeClr val="lt1"/>
                </a:solidFill>
              </a:rPr>
              <a:t>Infographic Style</a:t>
            </a:r>
            <a:endParaRPr/>
          </a:p>
        </p:txBody>
      </p:sp>
      <p:sp>
        <p:nvSpPr>
          <p:cNvPr id="1174" name="Google Shape;1174;p35"/>
          <p:cNvSpPr txBox="1"/>
          <p:nvPr/>
        </p:nvSpPr>
        <p:spPr>
          <a:xfrm>
            <a:off x="841627" y="5171873"/>
            <a:ext cx="3168352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zingand appeal to your Presentations.  I hope and I believe that this Template will your Time, Money and Reputation. Get a modern PowerPoint  Presentation that is beautifully designed.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5" name="Google Shape;1175;p35"/>
          <p:cNvSpPr txBox="1"/>
          <p:nvPr/>
        </p:nvSpPr>
        <p:spPr>
          <a:xfrm>
            <a:off x="841627" y="3690702"/>
            <a:ext cx="3168352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zingand appeal to your Presentations.  I hope and I believe that this Template will your Time, Money and Reputation. Get a modern PowerPoint  Presentation that is beautifully designed.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6" name="Google Shape;1176;p35"/>
          <p:cNvSpPr txBox="1"/>
          <p:nvPr/>
        </p:nvSpPr>
        <p:spPr>
          <a:xfrm>
            <a:off x="841627" y="2349952"/>
            <a:ext cx="3168352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zingand appeal to your Presentations.  I hope and I believe that this Template will your Time, Money and Reputation. Get a modern PowerPoint  Presentation that is beautifully designed.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7" name="Google Shape;1177;p35"/>
          <p:cNvSpPr txBox="1"/>
          <p:nvPr/>
        </p:nvSpPr>
        <p:spPr>
          <a:xfrm>
            <a:off x="8728374" y="5316819"/>
            <a:ext cx="3168352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zingand appeal to your Presentations.  I hope and I believe that this Template will your Time, Money and Reputation. Get a modern PowerPoint  Presentation that is beautifully designed.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2" name="Google Shape;1182;p36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1183" name="Google Shape;1183;p36"/>
          <p:cNvSpPr/>
          <p:nvPr/>
        </p:nvSpPr>
        <p:spPr>
          <a:xfrm>
            <a:off x="4068367" y="2410883"/>
            <a:ext cx="683886" cy="683886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4" name="Google Shape;1184;p36"/>
          <p:cNvSpPr/>
          <p:nvPr/>
        </p:nvSpPr>
        <p:spPr>
          <a:xfrm>
            <a:off x="4068367" y="3597023"/>
            <a:ext cx="683886" cy="683886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5" name="Google Shape;1185;p36"/>
          <p:cNvSpPr/>
          <p:nvPr/>
        </p:nvSpPr>
        <p:spPr>
          <a:xfrm>
            <a:off x="4068367" y="4783163"/>
            <a:ext cx="683886" cy="683886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6" name="Google Shape;1186;p36"/>
          <p:cNvSpPr txBox="1"/>
          <p:nvPr/>
        </p:nvSpPr>
        <p:spPr>
          <a:xfrm>
            <a:off x="4897145" y="2429662"/>
            <a:ext cx="2894719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7" name="Google Shape;1187;p36"/>
          <p:cNvSpPr txBox="1"/>
          <p:nvPr/>
        </p:nvSpPr>
        <p:spPr>
          <a:xfrm>
            <a:off x="4897145" y="3615802"/>
            <a:ext cx="2894719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8" name="Google Shape;1188;p36"/>
          <p:cNvSpPr txBox="1"/>
          <p:nvPr/>
        </p:nvSpPr>
        <p:spPr>
          <a:xfrm>
            <a:off x="4897145" y="4801942"/>
            <a:ext cx="2894719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9" name="Google Shape;1189;p36"/>
          <p:cNvSpPr/>
          <p:nvPr/>
        </p:nvSpPr>
        <p:spPr>
          <a:xfrm>
            <a:off x="694921" y="2264803"/>
            <a:ext cx="3139264" cy="1323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OUR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CLIENTS</a:t>
            </a:r>
            <a:endParaRPr/>
          </a:p>
        </p:txBody>
      </p:sp>
      <p:sp>
        <p:nvSpPr>
          <p:cNvPr id="1190" name="Google Shape;1190;p36"/>
          <p:cNvSpPr/>
          <p:nvPr/>
        </p:nvSpPr>
        <p:spPr>
          <a:xfrm>
            <a:off x="694923" y="3645327"/>
            <a:ext cx="2992081" cy="1754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Easy to change colors, photos and Text.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91" name="Google Shape;1191;p3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633459" y="4434153"/>
            <a:ext cx="3558541" cy="24238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2" name="Google Shape;1192;p3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137965" y="2637331"/>
            <a:ext cx="544690" cy="350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3" name="Google Shape;1193;p3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142425" y="3851328"/>
            <a:ext cx="544690" cy="350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4" name="Google Shape;1194;p3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165339" y="5049252"/>
            <a:ext cx="544690" cy="3504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95" name="Google Shape;1195;p36"/>
          <p:cNvGrpSpPr/>
          <p:nvPr/>
        </p:nvGrpSpPr>
        <p:grpSpPr>
          <a:xfrm>
            <a:off x="11049255" y="339509"/>
            <a:ext cx="847471" cy="648301"/>
            <a:chOff x="460376" y="1835151"/>
            <a:chExt cx="4370388" cy="3343275"/>
          </a:xfrm>
        </p:grpSpPr>
        <p:sp>
          <p:nvSpPr>
            <p:cNvPr id="1196" name="Google Shape;1196;p36"/>
            <p:cNvSpPr/>
            <p:nvPr/>
          </p:nvSpPr>
          <p:spPr>
            <a:xfrm>
              <a:off x="460376" y="1835151"/>
              <a:ext cx="4370388" cy="3343275"/>
            </a:xfrm>
            <a:custGeom>
              <a:avLst/>
              <a:gdLst/>
              <a:ahLst/>
              <a:cxnLst/>
              <a:rect l="l" t="t" r="r" b="b"/>
              <a:pathLst>
                <a:path w="2124" h="1624" extrusionOk="0">
                  <a:moveTo>
                    <a:pt x="564" y="1311"/>
                  </a:moveTo>
                  <a:cubicBezTo>
                    <a:pt x="535" y="1315"/>
                    <a:pt x="507" y="1321"/>
                    <a:pt x="478" y="1324"/>
                  </a:cubicBezTo>
                  <a:cubicBezTo>
                    <a:pt x="262" y="1347"/>
                    <a:pt x="119" y="1219"/>
                    <a:pt x="60" y="1042"/>
                  </a:cubicBezTo>
                  <a:cubicBezTo>
                    <a:pt x="0" y="858"/>
                    <a:pt x="48" y="644"/>
                    <a:pt x="257" y="513"/>
                  </a:cubicBezTo>
                  <a:cubicBezTo>
                    <a:pt x="283" y="498"/>
                    <a:pt x="308" y="481"/>
                    <a:pt x="335" y="468"/>
                  </a:cubicBezTo>
                  <a:cubicBezTo>
                    <a:pt x="428" y="423"/>
                    <a:pt x="508" y="360"/>
                    <a:pt x="584" y="289"/>
                  </a:cubicBezTo>
                  <a:cubicBezTo>
                    <a:pt x="653" y="224"/>
                    <a:pt x="726" y="165"/>
                    <a:pt x="812" y="122"/>
                  </a:cubicBezTo>
                  <a:cubicBezTo>
                    <a:pt x="1057" y="0"/>
                    <a:pt x="1382" y="121"/>
                    <a:pt x="1481" y="374"/>
                  </a:cubicBezTo>
                  <a:cubicBezTo>
                    <a:pt x="1502" y="426"/>
                    <a:pt x="1511" y="481"/>
                    <a:pt x="1509" y="536"/>
                  </a:cubicBezTo>
                  <a:cubicBezTo>
                    <a:pt x="1509" y="546"/>
                    <a:pt x="1509" y="555"/>
                    <a:pt x="1509" y="567"/>
                  </a:cubicBezTo>
                  <a:cubicBezTo>
                    <a:pt x="1538" y="570"/>
                    <a:pt x="1567" y="573"/>
                    <a:pt x="1596" y="576"/>
                  </a:cubicBezTo>
                  <a:cubicBezTo>
                    <a:pt x="1721" y="592"/>
                    <a:pt x="1837" y="632"/>
                    <a:pt x="1937" y="711"/>
                  </a:cubicBezTo>
                  <a:cubicBezTo>
                    <a:pt x="2042" y="793"/>
                    <a:pt x="2106" y="898"/>
                    <a:pt x="2115" y="1033"/>
                  </a:cubicBezTo>
                  <a:cubicBezTo>
                    <a:pt x="2124" y="1183"/>
                    <a:pt x="2059" y="1297"/>
                    <a:pt x="1937" y="1380"/>
                  </a:cubicBezTo>
                  <a:cubicBezTo>
                    <a:pt x="1852" y="1438"/>
                    <a:pt x="1757" y="1470"/>
                    <a:pt x="1657" y="1492"/>
                  </a:cubicBezTo>
                  <a:cubicBezTo>
                    <a:pt x="1650" y="1493"/>
                    <a:pt x="1643" y="1495"/>
                    <a:pt x="1637" y="1499"/>
                  </a:cubicBezTo>
                  <a:cubicBezTo>
                    <a:pt x="1514" y="1566"/>
                    <a:pt x="1382" y="1599"/>
                    <a:pt x="1244" y="1612"/>
                  </a:cubicBezTo>
                  <a:cubicBezTo>
                    <a:pt x="1113" y="1624"/>
                    <a:pt x="984" y="1617"/>
                    <a:pt x="859" y="1577"/>
                  </a:cubicBezTo>
                  <a:cubicBezTo>
                    <a:pt x="768" y="1548"/>
                    <a:pt x="684" y="1505"/>
                    <a:pt x="627" y="1425"/>
                  </a:cubicBezTo>
                  <a:cubicBezTo>
                    <a:pt x="605" y="1395"/>
                    <a:pt x="590" y="1361"/>
                    <a:pt x="572" y="1328"/>
                  </a:cubicBezTo>
                  <a:cubicBezTo>
                    <a:pt x="569" y="1322"/>
                    <a:pt x="567" y="1316"/>
                    <a:pt x="564" y="1311"/>
                  </a:cubicBezTo>
                  <a:close/>
                  <a:moveTo>
                    <a:pt x="1742" y="1425"/>
                  </a:moveTo>
                  <a:cubicBezTo>
                    <a:pt x="1805" y="1405"/>
                    <a:pt x="1864" y="1378"/>
                    <a:pt x="1917" y="1342"/>
                  </a:cubicBezTo>
                  <a:cubicBezTo>
                    <a:pt x="2114" y="1208"/>
                    <a:pt x="2105" y="982"/>
                    <a:pt x="2000" y="838"/>
                  </a:cubicBezTo>
                  <a:cubicBezTo>
                    <a:pt x="1925" y="735"/>
                    <a:pt x="1822" y="672"/>
                    <a:pt x="1700" y="641"/>
                  </a:cubicBezTo>
                  <a:cubicBezTo>
                    <a:pt x="1517" y="595"/>
                    <a:pt x="1331" y="595"/>
                    <a:pt x="1146" y="635"/>
                  </a:cubicBezTo>
                  <a:cubicBezTo>
                    <a:pt x="995" y="668"/>
                    <a:pt x="857" y="729"/>
                    <a:pt x="741" y="833"/>
                  </a:cubicBezTo>
                  <a:cubicBezTo>
                    <a:pt x="646" y="918"/>
                    <a:pt x="585" y="1022"/>
                    <a:pt x="584" y="1153"/>
                  </a:cubicBezTo>
                  <a:cubicBezTo>
                    <a:pt x="583" y="1305"/>
                    <a:pt x="643" y="1426"/>
                    <a:pt x="782" y="1498"/>
                  </a:cubicBezTo>
                  <a:cubicBezTo>
                    <a:pt x="823" y="1519"/>
                    <a:pt x="868" y="1536"/>
                    <a:pt x="913" y="1547"/>
                  </a:cubicBezTo>
                  <a:cubicBezTo>
                    <a:pt x="1056" y="1585"/>
                    <a:pt x="1201" y="1581"/>
                    <a:pt x="1347" y="1554"/>
                  </a:cubicBezTo>
                  <a:cubicBezTo>
                    <a:pt x="1453" y="1534"/>
                    <a:pt x="1556" y="1501"/>
                    <a:pt x="1647" y="1441"/>
                  </a:cubicBezTo>
                  <a:cubicBezTo>
                    <a:pt x="1706" y="1403"/>
                    <a:pt x="1755" y="1356"/>
                    <a:pt x="1776" y="1286"/>
                  </a:cubicBezTo>
                  <a:cubicBezTo>
                    <a:pt x="1780" y="1274"/>
                    <a:pt x="1789" y="1267"/>
                    <a:pt x="1802" y="1271"/>
                  </a:cubicBezTo>
                  <a:cubicBezTo>
                    <a:pt x="1816" y="1275"/>
                    <a:pt x="1821" y="1286"/>
                    <a:pt x="1816" y="1297"/>
                  </a:cubicBezTo>
                  <a:cubicBezTo>
                    <a:pt x="1809" y="1319"/>
                    <a:pt x="1801" y="1340"/>
                    <a:pt x="1790" y="1360"/>
                  </a:cubicBezTo>
                  <a:cubicBezTo>
                    <a:pt x="1776" y="1382"/>
                    <a:pt x="1759" y="1402"/>
                    <a:pt x="1742" y="1425"/>
                  </a:cubicBezTo>
                  <a:close/>
                  <a:moveTo>
                    <a:pt x="1464" y="568"/>
                  </a:moveTo>
                  <a:cubicBezTo>
                    <a:pt x="1471" y="512"/>
                    <a:pt x="1465" y="462"/>
                    <a:pt x="1450" y="414"/>
                  </a:cubicBezTo>
                  <a:cubicBezTo>
                    <a:pt x="1374" y="173"/>
                    <a:pt x="1069" y="45"/>
                    <a:pt x="837" y="159"/>
                  </a:cubicBezTo>
                  <a:cubicBezTo>
                    <a:pt x="785" y="185"/>
                    <a:pt x="735" y="219"/>
                    <a:pt x="689" y="256"/>
                  </a:cubicBezTo>
                  <a:cubicBezTo>
                    <a:pt x="623" y="308"/>
                    <a:pt x="562" y="365"/>
                    <a:pt x="498" y="421"/>
                  </a:cubicBezTo>
                  <a:cubicBezTo>
                    <a:pt x="534" y="419"/>
                    <a:pt x="567" y="417"/>
                    <a:pt x="601" y="415"/>
                  </a:cubicBezTo>
                  <a:cubicBezTo>
                    <a:pt x="615" y="415"/>
                    <a:pt x="624" y="421"/>
                    <a:pt x="625" y="436"/>
                  </a:cubicBezTo>
                  <a:cubicBezTo>
                    <a:pt x="625" y="450"/>
                    <a:pt x="616" y="456"/>
                    <a:pt x="603" y="457"/>
                  </a:cubicBezTo>
                  <a:cubicBezTo>
                    <a:pt x="587" y="458"/>
                    <a:pt x="571" y="459"/>
                    <a:pt x="555" y="460"/>
                  </a:cubicBezTo>
                  <a:cubicBezTo>
                    <a:pt x="438" y="469"/>
                    <a:pt x="332" y="505"/>
                    <a:pt x="240" y="578"/>
                  </a:cubicBezTo>
                  <a:cubicBezTo>
                    <a:pt x="101" y="688"/>
                    <a:pt x="52" y="830"/>
                    <a:pt x="93" y="1001"/>
                  </a:cubicBezTo>
                  <a:cubicBezTo>
                    <a:pt x="130" y="1151"/>
                    <a:pt x="237" y="1270"/>
                    <a:pt x="403" y="1283"/>
                  </a:cubicBezTo>
                  <a:cubicBezTo>
                    <a:pt x="454" y="1287"/>
                    <a:pt x="503" y="1281"/>
                    <a:pt x="550" y="1267"/>
                  </a:cubicBezTo>
                  <a:cubicBezTo>
                    <a:pt x="546" y="1235"/>
                    <a:pt x="541" y="1206"/>
                    <a:pt x="541" y="1176"/>
                  </a:cubicBezTo>
                  <a:cubicBezTo>
                    <a:pt x="540" y="1146"/>
                    <a:pt x="542" y="1116"/>
                    <a:pt x="547" y="1087"/>
                  </a:cubicBezTo>
                  <a:cubicBezTo>
                    <a:pt x="569" y="960"/>
                    <a:pt x="637" y="861"/>
                    <a:pt x="734" y="782"/>
                  </a:cubicBezTo>
                  <a:cubicBezTo>
                    <a:pt x="899" y="647"/>
                    <a:pt x="1092" y="585"/>
                    <a:pt x="1301" y="569"/>
                  </a:cubicBezTo>
                  <a:cubicBezTo>
                    <a:pt x="1354" y="565"/>
                    <a:pt x="1409" y="568"/>
                    <a:pt x="1464" y="568"/>
                  </a:cubicBezTo>
                  <a:close/>
                </a:path>
              </a:pathLst>
            </a:custGeom>
            <a:solidFill>
              <a:srgbClr val="B85F0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7" name="Google Shape;1197;p36"/>
            <p:cNvSpPr/>
            <p:nvPr/>
          </p:nvSpPr>
          <p:spPr>
            <a:xfrm>
              <a:off x="2647951" y="3498851"/>
              <a:ext cx="396875" cy="166688"/>
            </a:xfrm>
            <a:custGeom>
              <a:avLst/>
              <a:gdLst/>
              <a:ahLst/>
              <a:cxnLst/>
              <a:rect l="l" t="t" r="r" b="b"/>
              <a:pathLst>
                <a:path w="193" h="81" extrusionOk="0">
                  <a:moveTo>
                    <a:pt x="98" y="81"/>
                  </a:moveTo>
                  <a:cubicBezTo>
                    <a:pt x="64" y="80"/>
                    <a:pt x="36" y="68"/>
                    <a:pt x="13" y="44"/>
                  </a:cubicBezTo>
                  <a:cubicBezTo>
                    <a:pt x="3" y="34"/>
                    <a:pt x="0" y="22"/>
                    <a:pt x="11" y="11"/>
                  </a:cubicBezTo>
                  <a:cubicBezTo>
                    <a:pt x="22" y="0"/>
                    <a:pt x="33" y="4"/>
                    <a:pt x="43" y="13"/>
                  </a:cubicBezTo>
                  <a:cubicBezTo>
                    <a:pt x="81" y="46"/>
                    <a:pt x="112" y="46"/>
                    <a:pt x="149" y="14"/>
                  </a:cubicBezTo>
                  <a:cubicBezTo>
                    <a:pt x="160" y="4"/>
                    <a:pt x="172" y="0"/>
                    <a:pt x="183" y="12"/>
                  </a:cubicBezTo>
                  <a:cubicBezTo>
                    <a:pt x="193" y="23"/>
                    <a:pt x="189" y="35"/>
                    <a:pt x="179" y="45"/>
                  </a:cubicBezTo>
                  <a:cubicBezTo>
                    <a:pt x="156" y="68"/>
                    <a:pt x="129" y="79"/>
                    <a:pt x="98" y="81"/>
                  </a:cubicBezTo>
                  <a:close/>
                </a:path>
              </a:pathLst>
            </a:custGeom>
            <a:solidFill>
              <a:srgbClr val="B85F0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8" name="Google Shape;1198;p36"/>
            <p:cNvSpPr/>
            <p:nvPr/>
          </p:nvSpPr>
          <p:spPr>
            <a:xfrm>
              <a:off x="3651251" y="3990976"/>
              <a:ext cx="403225" cy="166688"/>
            </a:xfrm>
            <a:custGeom>
              <a:avLst/>
              <a:gdLst/>
              <a:ahLst/>
              <a:cxnLst/>
              <a:rect l="l" t="t" r="r" b="b"/>
              <a:pathLst>
                <a:path w="196" h="81" extrusionOk="0">
                  <a:moveTo>
                    <a:pt x="100" y="81"/>
                  </a:moveTo>
                  <a:cubicBezTo>
                    <a:pt x="66" y="81"/>
                    <a:pt x="39" y="69"/>
                    <a:pt x="16" y="47"/>
                  </a:cubicBezTo>
                  <a:cubicBezTo>
                    <a:pt x="5" y="36"/>
                    <a:pt x="0" y="24"/>
                    <a:pt x="12" y="12"/>
                  </a:cubicBezTo>
                  <a:cubicBezTo>
                    <a:pt x="24" y="1"/>
                    <a:pt x="35" y="6"/>
                    <a:pt x="46" y="15"/>
                  </a:cubicBezTo>
                  <a:cubicBezTo>
                    <a:pt x="79" y="46"/>
                    <a:pt x="114" y="46"/>
                    <a:pt x="149" y="16"/>
                  </a:cubicBezTo>
                  <a:cubicBezTo>
                    <a:pt x="160" y="7"/>
                    <a:pt x="172" y="0"/>
                    <a:pt x="184" y="13"/>
                  </a:cubicBezTo>
                  <a:cubicBezTo>
                    <a:pt x="196" y="26"/>
                    <a:pt x="189" y="39"/>
                    <a:pt x="177" y="49"/>
                  </a:cubicBezTo>
                  <a:cubicBezTo>
                    <a:pt x="155" y="70"/>
                    <a:pt x="129" y="81"/>
                    <a:pt x="100" y="81"/>
                  </a:cubicBezTo>
                  <a:close/>
                </a:path>
              </a:pathLst>
            </a:custGeom>
            <a:solidFill>
              <a:srgbClr val="B85F0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9" name="Google Shape;1199;p36"/>
            <p:cNvSpPr/>
            <p:nvPr/>
          </p:nvSpPr>
          <p:spPr>
            <a:xfrm>
              <a:off x="2287588" y="4437063"/>
              <a:ext cx="393700" cy="165100"/>
            </a:xfrm>
            <a:custGeom>
              <a:avLst/>
              <a:gdLst/>
              <a:ahLst/>
              <a:cxnLst/>
              <a:rect l="l" t="t" r="r" b="b"/>
              <a:pathLst>
                <a:path w="191" h="80" extrusionOk="0">
                  <a:moveTo>
                    <a:pt x="95" y="80"/>
                  </a:moveTo>
                  <a:cubicBezTo>
                    <a:pt x="62" y="78"/>
                    <a:pt x="34" y="67"/>
                    <a:pt x="11" y="43"/>
                  </a:cubicBezTo>
                  <a:cubicBezTo>
                    <a:pt x="2" y="33"/>
                    <a:pt x="0" y="21"/>
                    <a:pt x="9" y="11"/>
                  </a:cubicBezTo>
                  <a:cubicBezTo>
                    <a:pt x="19" y="0"/>
                    <a:pt x="30" y="2"/>
                    <a:pt x="41" y="11"/>
                  </a:cubicBezTo>
                  <a:cubicBezTo>
                    <a:pt x="82" y="46"/>
                    <a:pt x="108" y="45"/>
                    <a:pt x="150" y="11"/>
                  </a:cubicBezTo>
                  <a:cubicBezTo>
                    <a:pt x="161" y="3"/>
                    <a:pt x="171" y="1"/>
                    <a:pt x="181" y="10"/>
                  </a:cubicBezTo>
                  <a:cubicBezTo>
                    <a:pt x="191" y="20"/>
                    <a:pt x="190" y="32"/>
                    <a:pt x="180" y="42"/>
                  </a:cubicBezTo>
                  <a:cubicBezTo>
                    <a:pt x="157" y="66"/>
                    <a:pt x="128" y="79"/>
                    <a:pt x="95" y="80"/>
                  </a:cubicBezTo>
                  <a:close/>
                </a:path>
              </a:pathLst>
            </a:custGeom>
            <a:solidFill>
              <a:srgbClr val="B85F0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0" name="Google Shape;1200;p36"/>
            <p:cNvSpPr/>
            <p:nvPr/>
          </p:nvSpPr>
          <p:spPr>
            <a:xfrm>
              <a:off x="938213" y="3633788"/>
              <a:ext cx="395288" cy="163513"/>
            </a:xfrm>
            <a:custGeom>
              <a:avLst/>
              <a:gdLst/>
              <a:ahLst/>
              <a:cxnLst/>
              <a:rect l="l" t="t" r="r" b="b"/>
              <a:pathLst>
                <a:path w="192" h="79" extrusionOk="0">
                  <a:moveTo>
                    <a:pt x="92" y="79"/>
                  </a:moveTo>
                  <a:cubicBezTo>
                    <a:pt x="63" y="78"/>
                    <a:pt x="36" y="66"/>
                    <a:pt x="13" y="44"/>
                  </a:cubicBezTo>
                  <a:cubicBezTo>
                    <a:pt x="3" y="33"/>
                    <a:pt x="0" y="21"/>
                    <a:pt x="11" y="10"/>
                  </a:cubicBezTo>
                  <a:cubicBezTo>
                    <a:pt x="21" y="0"/>
                    <a:pt x="32" y="3"/>
                    <a:pt x="43" y="12"/>
                  </a:cubicBezTo>
                  <a:cubicBezTo>
                    <a:pt x="82" y="45"/>
                    <a:pt x="110" y="45"/>
                    <a:pt x="150" y="11"/>
                  </a:cubicBezTo>
                  <a:cubicBezTo>
                    <a:pt x="161" y="3"/>
                    <a:pt x="172" y="0"/>
                    <a:pt x="182" y="11"/>
                  </a:cubicBezTo>
                  <a:cubicBezTo>
                    <a:pt x="192" y="21"/>
                    <a:pt x="190" y="32"/>
                    <a:pt x="181" y="42"/>
                  </a:cubicBezTo>
                  <a:cubicBezTo>
                    <a:pt x="157" y="66"/>
                    <a:pt x="129" y="79"/>
                    <a:pt x="92" y="79"/>
                  </a:cubicBezTo>
                  <a:close/>
                </a:path>
              </a:pathLst>
            </a:custGeom>
            <a:solidFill>
              <a:srgbClr val="B85F0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1" name="Google Shape;1201;p36"/>
            <p:cNvSpPr/>
            <p:nvPr/>
          </p:nvSpPr>
          <p:spPr>
            <a:xfrm>
              <a:off x="2286001" y="2646363"/>
              <a:ext cx="398463" cy="165100"/>
            </a:xfrm>
            <a:custGeom>
              <a:avLst/>
              <a:gdLst/>
              <a:ahLst/>
              <a:cxnLst/>
              <a:rect l="l" t="t" r="r" b="b"/>
              <a:pathLst>
                <a:path w="194" h="80" extrusionOk="0">
                  <a:moveTo>
                    <a:pt x="95" y="80"/>
                  </a:moveTo>
                  <a:cubicBezTo>
                    <a:pt x="63" y="79"/>
                    <a:pt x="36" y="67"/>
                    <a:pt x="13" y="44"/>
                  </a:cubicBezTo>
                  <a:cubicBezTo>
                    <a:pt x="3" y="34"/>
                    <a:pt x="0" y="22"/>
                    <a:pt x="11" y="11"/>
                  </a:cubicBezTo>
                  <a:cubicBezTo>
                    <a:pt x="21" y="1"/>
                    <a:pt x="32" y="4"/>
                    <a:pt x="43" y="13"/>
                  </a:cubicBezTo>
                  <a:cubicBezTo>
                    <a:pt x="81" y="45"/>
                    <a:pt x="112" y="45"/>
                    <a:pt x="149" y="14"/>
                  </a:cubicBezTo>
                  <a:cubicBezTo>
                    <a:pt x="160" y="4"/>
                    <a:pt x="171" y="0"/>
                    <a:pt x="182" y="11"/>
                  </a:cubicBezTo>
                  <a:cubicBezTo>
                    <a:pt x="194" y="23"/>
                    <a:pt x="189" y="34"/>
                    <a:pt x="179" y="45"/>
                  </a:cubicBezTo>
                  <a:cubicBezTo>
                    <a:pt x="156" y="68"/>
                    <a:pt x="128" y="80"/>
                    <a:pt x="95" y="80"/>
                  </a:cubicBezTo>
                  <a:close/>
                </a:path>
              </a:pathLst>
            </a:custGeom>
            <a:solidFill>
              <a:srgbClr val="B85F0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6" name="Google Shape;1206;p37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1207" name="Google Shape;1207;p37"/>
          <p:cNvGrpSpPr/>
          <p:nvPr/>
        </p:nvGrpSpPr>
        <p:grpSpPr>
          <a:xfrm>
            <a:off x="2387286" y="1856552"/>
            <a:ext cx="7434240" cy="2060550"/>
            <a:chOff x="854494" y="1751044"/>
            <a:chExt cx="7434240" cy="2060550"/>
          </a:xfrm>
        </p:grpSpPr>
        <p:sp>
          <p:nvSpPr>
            <p:cNvPr id="1208" name="Google Shape;1208;p37"/>
            <p:cNvSpPr/>
            <p:nvPr/>
          </p:nvSpPr>
          <p:spPr>
            <a:xfrm>
              <a:off x="854494" y="1751044"/>
              <a:ext cx="2060550" cy="2060550"/>
            </a:xfrm>
            <a:prstGeom prst="ellipse">
              <a:avLst/>
            </a:prstGeom>
            <a:solidFill>
              <a:srgbClr val="F29034">
                <a:alpha val="77647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9" name="Google Shape;1209;p37"/>
            <p:cNvSpPr/>
            <p:nvPr/>
          </p:nvSpPr>
          <p:spPr>
            <a:xfrm>
              <a:off x="2645724" y="1751044"/>
              <a:ext cx="2060550" cy="2060550"/>
            </a:xfrm>
            <a:prstGeom prst="ellipse">
              <a:avLst/>
            </a:prstGeom>
            <a:solidFill>
              <a:schemeClr val="accent3">
                <a:alpha val="77647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0" name="Google Shape;1210;p37"/>
            <p:cNvSpPr/>
            <p:nvPr/>
          </p:nvSpPr>
          <p:spPr>
            <a:xfrm>
              <a:off x="4436954" y="1751044"/>
              <a:ext cx="2060550" cy="2060550"/>
            </a:xfrm>
            <a:prstGeom prst="ellipse">
              <a:avLst/>
            </a:prstGeom>
            <a:solidFill>
              <a:schemeClr val="accent4">
                <a:alpha val="77647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1" name="Google Shape;1211;p37"/>
            <p:cNvSpPr/>
            <p:nvPr/>
          </p:nvSpPr>
          <p:spPr>
            <a:xfrm>
              <a:off x="6228184" y="1751044"/>
              <a:ext cx="2060550" cy="2060550"/>
            </a:xfrm>
            <a:prstGeom prst="ellipse">
              <a:avLst/>
            </a:prstGeom>
            <a:solidFill>
              <a:schemeClr val="accent1">
                <a:alpha val="77647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12" name="Google Shape;1212;p37"/>
          <p:cNvGrpSpPr/>
          <p:nvPr/>
        </p:nvGrpSpPr>
        <p:grpSpPr>
          <a:xfrm>
            <a:off x="2006557" y="4133426"/>
            <a:ext cx="4071056" cy="901282"/>
            <a:chOff x="3189316" y="4309327"/>
            <a:chExt cx="2736304" cy="901282"/>
          </a:xfrm>
        </p:grpSpPr>
        <p:sp>
          <p:nvSpPr>
            <p:cNvPr id="1213" name="Google Shape;1213;p37"/>
            <p:cNvSpPr txBox="1"/>
            <p:nvPr/>
          </p:nvSpPr>
          <p:spPr>
            <a:xfrm>
              <a:off x="3189316" y="4309327"/>
              <a:ext cx="2736304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4" name="Google Shape;1214;p37"/>
            <p:cNvSpPr txBox="1"/>
            <p:nvPr/>
          </p:nvSpPr>
          <p:spPr>
            <a:xfrm>
              <a:off x="3189316" y="4564278"/>
              <a:ext cx="2736304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15" name="Google Shape;1215;p37"/>
          <p:cNvSpPr txBox="1"/>
          <p:nvPr/>
        </p:nvSpPr>
        <p:spPr>
          <a:xfrm>
            <a:off x="966464" y="4133427"/>
            <a:ext cx="864096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sz="5400" b="1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16" name="Google Shape;1216;p37"/>
          <p:cNvGrpSpPr/>
          <p:nvPr/>
        </p:nvGrpSpPr>
        <p:grpSpPr>
          <a:xfrm>
            <a:off x="2006557" y="5146607"/>
            <a:ext cx="4071056" cy="901282"/>
            <a:chOff x="3189316" y="5173423"/>
            <a:chExt cx="2736304" cy="901282"/>
          </a:xfrm>
        </p:grpSpPr>
        <p:sp>
          <p:nvSpPr>
            <p:cNvPr id="1217" name="Google Shape;1217;p37"/>
            <p:cNvSpPr txBox="1"/>
            <p:nvPr/>
          </p:nvSpPr>
          <p:spPr>
            <a:xfrm>
              <a:off x="3189316" y="5173423"/>
              <a:ext cx="2736304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8" name="Google Shape;1218;p37"/>
            <p:cNvSpPr txBox="1"/>
            <p:nvPr/>
          </p:nvSpPr>
          <p:spPr>
            <a:xfrm>
              <a:off x="3189316" y="5428374"/>
              <a:ext cx="2736304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19" name="Google Shape;1219;p37"/>
          <p:cNvSpPr txBox="1"/>
          <p:nvPr/>
        </p:nvSpPr>
        <p:spPr>
          <a:xfrm>
            <a:off x="966464" y="5146609"/>
            <a:ext cx="864096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 sz="5400" b="1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20" name="Google Shape;1220;p37"/>
          <p:cNvGrpSpPr/>
          <p:nvPr/>
        </p:nvGrpSpPr>
        <p:grpSpPr>
          <a:xfrm>
            <a:off x="7219796" y="4133426"/>
            <a:ext cx="4071056" cy="901282"/>
            <a:chOff x="7040896" y="4309327"/>
            <a:chExt cx="2736304" cy="901282"/>
          </a:xfrm>
        </p:grpSpPr>
        <p:sp>
          <p:nvSpPr>
            <p:cNvPr id="1221" name="Google Shape;1221;p37"/>
            <p:cNvSpPr txBox="1"/>
            <p:nvPr/>
          </p:nvSpPr>
          <p:spPr>
            <a:xfrm>
              <a:off x="7040896" y="4309327"/>
              <a:ext cx="2736304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2" name="Google Shape;1222;p37"/>
            <p:cNvSpPr txBox="1"/>
            <p:nvPr/>
          </p:nvSpPr>
          <p:spPr>
            <a:xfrm>
              <a:off x="7040896" y="4564278"/>
              <a:ext cx="2736304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23" name="Google Shape;1223;p37"/>
          <p:cNvSpPr txBox="1"/>
          <p:nvPr/>
        </p:nvSpPr>
        <p:spPr>
          <a:xfrm>
            <a:off x="6179703" y="4133427"/>
            <a:ext cx="864096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sz="5400" b="1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24" name="Google Shape;1224;p37"/>
          <p:cNvGrpSpPr/>
          <p:nvPr/>
        </p:nvGrpSpPr>
        <p:grpSpPr>
          <a:xfrm>
            <a:off x="7219796" y="5146607"/>
            <a:ext cx="4071056" cy="901282"/>
            <a:chOff x="7040896" y="5173423"/>
            <a:chExt cx="2736304" cy="901282"/>
          </a:xfrm>
        </p:grpSpPr>
        <p:sp>
          <p:nvSpPr>
            <p:cNvPr id="1225" name="Google Shape;1225;p37"/>
            <p:cNvSpPr txBox="1"/>
            <p:nvPr/>
          </p:nvSpPr>
          <p:spPr>
            <a:xfrm>
              <a:off x="7040896" y="5173423"/>
              <a:ext cx="2736304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6" name="Google Shape;1226;p37"/>
            <p:cNvSpPr txBox="1"/>
            <p:nvPr/>
          </p:nvSpPr>
          <p:spPr>
            <a:xfrm>
              <a:off x="7040896" y="5428374"/>
              <a:ext cx="2736304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27" name="Google Shape;1227;p37"/>
          <p:cNvSpPr txBox="1"/>
          <p:nvPr/>
        </p:nvSpPr>
        <p:spPr>
          <a:xfrm>
            <a:off x="6179703" y="5146609"/>
            <a:ext cx="864096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endParaRPr sz="5400" b="1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8" name="Google Shape;1228;p37"/>
          <p:cNvSpPr txBox="1"/>
          <p:nvPr/>
        </p:nvSpPr>
        <p:spPr>
          <a:xfrm>
            <a:off x="2584559" y="3001989"/>
            <a:ext cx="1580744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  Here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9" name="Google Shape;1229;p37"/>
          <p:cNvSpPr txBox="1"/>
          <p:nvPr/>
        </p:nvSpPr>
        <p:spPr>
          <a:xfrm>
            <a:off x="4419382" y="3010708"/>
            <a:ext cx="1580744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  Here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0" name="Google Shape;1230;p37"/>
          <p:cNvSpPr txBox="1"/>
          <p:nvPr/>
        </p:nvSpPr>
        <p:spPr>
          <a:xfrm>
            <a:off x="6210661" y="3019427"/>
            <a:ext cx="1580744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  Here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1" name="Google Shape;1231;p37"/>
          <p:cNvSpPr txBox="1"/>
          <p:nvPr/>
        </p:nvSpPr>
        <p:spPr>
          <a:xfrm>
            <a:off x="8001940" y="3028146"/>
            <a:ext cx="1580744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  Here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32" name="Google Shape;1232;p37"/>
          <p:cNvGrpSpPr/>
          <p:nvPr/>
        </p:nvGrpSpPr>
        <p:grpSpPr>
          <a:xfrm>
            <a:off x="2944539" y="2253264"/>
            <a:ext cx="946045" cy="723709"/>
            <a:chOff x="460376" y="1835151"/>
            <a:chExt cx="4370388" cy="3343275"/>
          </a:xfrm>
        </p:grpSpPr>
        <p:sp>
          <p:nvSpPr>
            <p:cNvPr id="1233" name="Google Shape;1233;p37"/>
            <p:cNvSpPr/>
            <p:nvPr/>
          </p:nvSpPr>
          <p:spPr>
            <a:xfrm>
              <a:off x="460376" y="1835151"/>
              <a:ext cx="4370388" cy="3343275"/>
            </a:xfrm>
            <a:custGeom>
              <a:avLst/>
              <a:gdLst/>
              <a:ahLst/>
              <a:cxnLst/>
              <a:rect l="l" t="t" r="r" b="b"/>
              <a:pathLst>
                <a:path w="2124" h="1624" extrusionOk="0">
                  <a:moveTo>
                    <a:pt x="564" y="1311"/>
                  </a:moveTo>
                  <a:cubicBezTo>
                    <a:pt x="535" y="1315"/>
                    <a:pt x="507" y="1321"/>
                    <a:pt x="478" y="1324"/>
                  </a:cubicBezTo>
                  <a:cubicBezTo>
                    <a:pt x="262" y="1347"/>
                    <a:pt x="119" y="1219"/>
                    <a:pt x="60" y="1042"/>
                  </a:cubicBezTo>
                  <a:cubicBezTo>
                    <a:pt x="0" y="858"/>
                    <a:pt x="48" y="644"/>
                    <a:pt x="257" y="513"/>
                  </a:cubicBezTo>
                  <a:cubicBezTo>
                    <a:pt x="283" y="498"/>
                    <a:pt x="308" y="481"/>
                    <a:pt x="335" y="468"/>
                  </a:cubicBezTo>
                  <a:cubicBezTo>
                    <a:pt x="428" y="423"/>
                    <a:pt x="508" y="360"/>
                    <a:pt x="584" y="289"/>
                  </a:cubicBezTo>
                  <a:cubicBezTo>
                    <a:pt x="653" y="224"/>
                    <a:pt x="726" y="165"/>
                    <a:pt x="812" y="122"/>
                  </a:cubicBezTo>
                  <a:cubicBezTo>
                    <a:pt x="1057" y="0"/>
                    <a:pt x="1382" y="121"/>
                    <a:pt x="1481" y="374"/>
                  </a:cubicBezTo>
                  <a:cubicBezTo>
                    <a:pt x="1502" y="426"/>
                    <a:pt x="1511" y="481"/>
                    <a:pt x="1509" y="536"/>
                  </a:cubicBezTo>
                  <a:cubicBezTo>
                    <a:pt x="1509" y="546"/>
                    <a:pt x="1509" y="555"/>
                    <a:pt x="1509" y="567"/>
                  </a:cubicBezTo>
                  <a:cubicBezTo>
                    <a:pt x="1538" y="570"/>
                    <a:pt x="1567" y="573"/>
                    <a:pt x="1596" y="576"/>
                  </a:cubicBezTo>
                  <a:cubicBezTo>
                    <a:pt x="1721" y="592"/>
                    <a:pt x="1837" y="632"/>
                    <a:pt x="1937" y="711"/>
                  </a:cubicBezTo>
                  <a:cubicBezTo>
                    <a:pt x="2042" y="793"/>
                    <a:pt x="2106" y="898"/>
                    <a:pt x="2115" y="1033"/>
                  </a:cubicBezTo>
                  <a:cubicBezTo>
                    <a:pt x="2124" y="1183"/>
                    <a:pt x="2059" y="1297"/>
                    <a:pt x="1937" y="1380"/>
                  </a:cubicBezTo>
                  <a:cubicBezTo>
                    <a:pt x="1852" y="1438"/>
                    <a:pt x="1757" y="1470"/>
                    <a:pt x="1657" y="1492"/>
                  </a:cubicBezTo>
                  <a:cubicBezTo>
                    <a:pt x="1650" y="1493"/>
                    <a:pt x="1643" y="1495"/>
                    <a:pt x="1637" y="1499"/>
                  </a:cubicBezTo>
                  <a:cubicBezTo>
                    <a:pt x="1514" y="1566"/>
                    <a:pt x="1382" y="1599"/>
                    <a:pt x="1244" y="1612"/>
                  </a:cubicBezTo>
                  <a:cubicBezTo>
                    <a:pt x="1113" y="1624"/>
                    <a:pt x="984" y="1617"/>
                    <a:pt x="859" y="1577"/>
                  </a:cubicBezTo>
                  <a:cubicBezTo>
                    <a:pt x="768" y="1548"/>
                    <a:pt x="684" y="1505"/>
                    <a:pt x="627" y="1425"/>
                  </a:cubicBezTo>
                  <a:cubicBezTo>
                    <a:pt x="605" y="1395"/>
                    <a:pt x="590" y="1361"/>
                    <a:pt x="572" y="1328"/>
                  </a:cubicBezTo>
                  <a:cubicBezTo>
                    <a:pt x="569" y="1322"/>
                    <a:pt x="567" y="1316"/>
                    <a:pt x="564" y="1311"/>
                  </a:cubicBezTo>
                  <a:close/>
                  <a:moveTo>
                    <a:pt x="1742" y="1425"/>
                  </a:moveTo>
                  <a:cubicBezTo>
                    <a:pt x="1805" y="1405"/>
                    <a:pt x="1864" y="1378"/>
                    <a:pt x="1917" y="1342"/>
                  </a:cubicBezTo>
                  <a:cubicBezTo>
                    <a:pt x="2114" y="1208"/>
                    <a:pt x="2105" y="982"/>
                    <a:pt x="2000" y="838"/>
                  </a:cubicBezTo>
                  <a:cubicBezTo>
                    <a:pt x="1925" y="735"/>
                    <a:pt x="1822" y="672"/>
                    <a:pt x="1700" y="641"/>
                  </a:cubicBezTo>
                  <a:cubicBezTo>
                    <a:pt x="1517" y="595"/>
                    <a:pt x="1331" y="595"/>
                    <a:pt x="1146" y="635"/>
                  </a:cubicBezTo>
                  <a:cubicBezTo>
                    <a:pt x="995" y="668"/>
                    <a:pt x="857" y="729"/>
                    <a:pt x="741" y="833"/>
                  </a:cubicBezTo>
                  <a:cubicBezTo>
                    <a:pt x="646" y="918"/>
                    <a:pt x="585" y="1022"/>
                    <a:pt x="584" y="1153"/>
                  </a:cubicBezTo>
                  <a:cubicBezTo>
                    <a:pt x="583" y="1305"/>
                    <a:pt x="643" y="1426"/>
                    <a:pt x="782" y="1498"/>
                  </a:cubicBezTo>
                  <a:cubicBezTo>
                    <a:pt x="823" y="1519"/>
                    <a:pt x="868" y="1536"/>
                    <a:pt x="913" y="1547"/>
                  </a:cubicBezTo>
                  <a:cubicBezTo>
                    <a:pt x="1056" y="1585"/>
                    <a:pt x="1201" y="1581"/>
                    <a:pt x="1347" y="1554"/>
                  </a:cubicBezTo>
                  <a:cubicBezTo>
                    <a:pt x="1453" y="1534"/>
                    <a:pt x="1556" y="1501"/>
                    <a:pt x="1647" y="1441"/>
                  </a:cubicBezTo>
                  <a:cubicBezTo>
                    <a:pt x="1706" y="1403"/>
                    <a:pt x="1755" y="1356"/>
                    <a:pt x="1776" y="1286"/>
                  </a:cubicBezTo>
                  <a:cubicBezTo>
                    <a:pt x="1780" y="1274"/>
                    <a:pt x="1789" y="1267"/>
                    <a:pt x="1802" y="1271"/>
                  </a:cubicBezTo>
                  <a:cubicBezTo>
                    <a:pt x="1816" y="1275"/>
                    <a:pt x="1821" y="1286"/>
                    <a:pt x="1816" y="1297"/>
                  </a:cubicBezTo>
                  <a:cubicBezTo>
                    <a:pt x="1809" y="1319"/>
                    <a:pt x="1801" y="1340"/>
                    <a:pt x="1790" y="1360"/>
                  </a:cubicBezTo>
                  <a:cubicBezTo>
                    <a:pt x="1776" y="1382"/>
                    <a:pt x="1759" y="1402"/>
                    <a:pt x="1742" y="1425"/>
                  </a:cubicBezTo>
                  <a:close/>
                  <a:moveTo>
                    <a:pt x="1464" y="568"/>
                  </a:moveTo>
                  <a:cubicBezTo>
                    <a:pt x="1471" y="512"/>
                    <a:pt x="1465" y="462"/>
                    <a:pt x="1450" y="414"/>
                  </a:cubicBezTo>
                  <a:cubicBezTo>
                    <a:pt x="1374" y="173"/>
                    <a:pt x="1069" y="45"/>
                    <a:pt x="837" y="159"/>
                  </a:cubicBezTo>
                  <a:cubicBezTo>
                    <a:pt x="785" y="185"/>
                    <a:pt x="735" y="219"/>
                    <a:pt x="689" y="256"/>
                  </a:cubicBezTo>
                  <a:cubicBezTo>
                    <a:pt x="623" y="308"/>
                    <a:pt x="562" y="365"/>
                    <a:pt x="498" y="421"/>
                  </a:cubicBezTo>
                  <a:cubicBezTo>
                    <a:pt x="534" y="419"/>
                    <a:pt x="567" y="417"/>
                    <a:pt x="601" y="415"/>
                  </a:cubicBezTo>
                  <a:cubicBezTo>
                    <a:pt x="615" y="415"/>
                    <a:pt x="624" y="421"/>
                    <a:pt x="625" y="436"/>
                  </a:cubicBezTo>
                  <a:cubicBezTo>
                    <a:pt x="625" y="450"/>
                    <a:pt x="616" y="456"/>
                    <a:pt x="603" y="457"/>
                  </a:cubicBezTo>
                  <a:cubicBezTo>
                    <a:pt x="587" y="458"/>
                    <a:pt x="571" y="459"/>
                    <a:pt x="555" y="460"/>
                  </a:cubicBezTo>
                  <a:cubicBezTo>
                    <a:pt x="438" y="469"/>
                    <a:pt x="332" y="505"/>
                    <a:pt x="240" y="578"/>
                  </a:cubicBezTo>
                  <a:cubicBezTo>
                    <a:pt x="101" y="688"/>
                    <a:pt x="52" y="830"/>
                    <a:pt x="93" y="1001"/>
                  </a:cubicBezTo>
                  <a:cubicBezTo>
                    <a:pt x="130" y="1151"/>
                    <a:pt x="237" y="1270"/>
                    <a:pt x="403" y="1283"/>
                  </a:cubicBezTo>
                  <a:cubicBezTo>
                    <a:pt x="454" y="1287"/>
                    <a:pt x="503" y="1281"/>
                    <a:pt x="550" y="1267"/>
                  </a:cubicBezTo>
                  <a:cubicBezTo>
                    <a:pt x="546" y="1235"/>
                    <a:pt x="541" y="1206"/>
                    <a:pt x="541" y="1176"/>
                  </a:cubicBezTo>
                  <a:cubicBezTo>
                    <a:pt x="540" y="1146"/>
                    <a:pt x="542" y="1116"/>
                    <a:pt x="547" y="1087"/>
                  </a:cubicBezTo>
                  <a:cubicBezTo>
                    <a:pt x="569" y="960"/>
                    <a:pt x="637" y="861"/>
                    <a:pt x="734" y="782"/>
                  </a:cubicBezTo>
                  <a:cubicBezTo>
                    <a:pt x="899" y="647"/>
                    <a:pt x="1092" y="585"/>
                    <a:pt x="1301" y="569"/>
                  </a:cubicBezTo>
                  <a:cubicBezTo>
                    <a:pt x="1354" y="565"/>
                    <a:pt x="1409" y="568"/>
                    <a:pt x="1464" y="56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4" name="Google Shape;1234;p37"/>
            <p:cNvSpPr/>
            <p:nvPr/>
          </p:nvSpPr>
          <p:spPr>
            <a:xfrm>
              <a:off x="2647951" y="3498851"/>
              <a:ext cx="396875" cy="166688"/>
            </a:xfrm>
            <a:custGeom>
              <a:avLst/>
              <a:gdLst/>
              <a:ahLst/>
              <a:cxnLst/>
              <a:rect l="l" t="t" r="r" b="b"/>
              <a:pathLst>
                <a:path w="193" h="81" extrusionOk="0">
                  <a:moveTo>
                    <a:pt x="98" y="81"/>
                  </a:moveTo>
                  <a:cubicBezTo>
                    <a:pt x="64" y="80"/>
                    <a:pt x="36" y="68"/>
                    <a:pt x="13" y="44"/>
                  </a:cubicBezTo>
                  <a:cubicBezTo>
                    <a:pt x="3" y="34"/>
                    <a:pt x="0" y="22"/>
                    <a:pt x="11" y="11"/>
                  </a:cubicBezTo>
                  <a:cubicBezTo>
                    <a:pt x="22" y="0"/>
                    <a:pt x="33" y="4"/>
                    <a:pt x="43" y="13"/>
                  </a:cubicBezTo>
                  <a:cubicBezTo>
                    <a:pt x="81" y="46"/>
                    <a:pt x="112" y="46"/>
                    <a:pt x="149" y="14"/>
                  </a:cubicBezTo>
                  <a:cubicBezTo>
                    <a:pt x="160" y="4"/>
                    <a:pt x="172" y="0"/>
                    <a:pt x="183" y="12"/>
                  </a:cubicBezTo>
                  <a:cubicBezTo>
                    <a:pt x="193" y="23"/>
                    <a:pt x="189" y="35"/>
                    <a:pt x="179" y="45"/>
                  </a:cubicBezTo>
                  <a:cubicBezTo>
                    <a:pt x="156" y="68"/>
                    <a:pt x="129" y="79"/>
                    <a:pt x="98" y="8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5" name="Google Shape;1235;p37"/>
            <p:cNvSpPr/>
            <p:nvPr/>
          </p:nvSpPr>
          <p:spPr>
            <a:xfrm>
              <a:off x="3651251" y="3990976"/>
              <a:ext cx="403225" cy="166688"/>
            </a:xfrm>
            <a:custGeom>
              <a:avLst/>
              <a:gdLst/>
              <a:ahLst/>
              <a:cxnLst/>
              <a:rect l="l" t="t" r="r" b="b"/>
              <a:pathLst>
                <a:path w="196" h="81" extrusionOk="0">
                  <a:moveTo>
                    <a:pt x="100" y="81"/>
                  </a:moveTo>
                  <a:cubicBezTo>
                    <a:pt x="66" y="81"/>
                    <a:pt x="39" y="69"/>
                    <a:pt x="16" y="47"/>
                  </a:cubicBezTo>
                  <a:cubicBezTo>
                    <a:pt x="5" y="36"/>
                    <a:pt x="0" y="24"/>
                    <a:pt x="12" y="12"/>
                  </a:cubicBezTo>
                  <a:cubicBezTo>
                    <a:pt x="24" y="1"/>
                    <a:pt x="35" y="6"/>
                    <a:pt x="46" y="15"/>
                  </a:cubicBezTo>
                  <a:cubicBezTo>
                    <a:pt x="79" y="46"/>
                    <a:pt x="114" y="46"/>
                    <a:pt x="149" y="16"/>
                  </a:cubicBezTo>
                  <a:cubicBezTo>
                    <a:pt x="160" y="7"/>
                    <a:pt x="172" y="0"/>
                    <a:pt x="184" y="13"/>
                  </a:cubicBezTo>
                  <a:cubicBezTo>
                    <a:pt x="196" y="26"/>
                    <a:pt x="189" y="39"/>
                    <a:pt x="177" y="49"/>
                  </a:cubicBezTo>
                  <a:cubicBezTo>
                    <a:pt x="155" y="70"/>
                    <a:pt x="129" y="81"/>
                    <a:pt x="100" y="8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6" name="Google Shape;1236;p37"/>
            <p:cNvSpPr/>
            <p:nvPr/>
          </p:nvSpPr>
          <p:spPr>
            <a:xfrm>
              <a:off x="2287588" y="4437063"/>
              <a:ext cx="393700" cy="165100"/>
            </a:xfrm>
            <a:custGeom>
              <a:avLst/>
              <a:gdLst/>
              <a:ahLst/>
              <a:cxnLst/>
              <a:rect l="l" t="t" r="r" b="b"/>
              <a:pathLst>
                <a:path w="191" h="80" extrusionOk="0">
                  <a:moveTo>
                    <a:pt x="95" y="80"/>
                  </a:moveTo>
                  <a:cubicBezTo>
                    <a:pt x="62" y="78"/>
                    <a:pt x="34" y="67"/>
                    <a:pt x="11" y="43"/>
                  </a:cubicBezTo>
                  <a:cubicBezTo>
                    <a:pt x="2" y="33"/>
                    <a:pt x="0" y="21"/>
                    <a:pt x="9" y="11"/>
                  </a:cubicBezTo>
                  <a:cubicBezTo>
                    <a:pt x="19" y="0"/>
                    <a:pt x="30" y="2"/>
                    <a:pt x="41" y="11"/>
                  </a:cubicBezTo>
                  <a:cubicBezTo>
                    <a:pt x="82" y="46"/>
                    <a:pt x="108" y="45"/>
                    <a:pt x="150" y="11"/>
                  </a:cubicBezTo>
                  <a:cubicBezTo>
                    <a:pt x="161" y="3"/>
                    <a:pt x="171" y="1"/>
                    <a:pt x="181" y="10"/>
                  </a:cubicBezTo>
                  <a:cubicBezTo>
                    <a:pt x="191" y="20"/>
                    <a:pt x="190" y="32"/>
                    <a:pt x="180" y="42"/>
                  </a:cubicBezTo>
                  <a:cubicBezTo>
                    <a:pt x="157" y="66"/>
                    <a:pt x="128" y="79"/>
                    <a:pt x="95" y="8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7" name="Google Shape;1237;p37"/>
            <p:cNvSpPr/>
            <p:nvPr/>
          </p:nvSpPr>
          <p:spPr>
            <a:xfrm>
              <a:off x="938213" y="3633788"/>
              <a:ext cx="395288" cy="163513"/>
            </a:xfrm>
            <a:custGeom>
              <a:avLst/>
              <a:gdLst/>
              <a:ahLst/>
              <a:cxnLst/>
              <a:rect l="l" t="t" r="r" b="b"/>
              <a:pathLst>
                <a:path w="192" h="79" extrusionOk="0">
                  <a:moveTo>
                    <a:pt x="92" y="79"/>
                  </a:moveTo>
                  <a:cubicBezTo>
                    <a:pt x="63" y="78"/>
                    <a:pt x="36" y="66"/>
                    <a:pt x="13" y="44"/>
                  </a:cubicBezTo>
                  <a:cubicBezTo>
                    <a:pt x="3" y="33"/>
                    <a:pt x="0" y="21"/>
                    <a:pt x="11" y="10"/>
                  </a:cubicBezTo>
                  <a:cubicBezTo>
                    <a:pt x="21" y="0"/>
                    <a:pt x="32" y="3"/>
                    <a:pt x="43" y="12"/>
                  </a:cubicBezTo>
                  <a:cubicBezTo>
                    <a:pt x="82" y="45"/>
                    <a:pt x="110" y="45"/>
                    <a:pt x="150" y="11"/>
                  </a:cubicBezTo>
                  <a:cubicBezTo>
                    <a:pt x="161" y="3"/>
                    <a:pt x="172" y="0"/>
                    <a:pt x="182" y="11"/>
                  </a:cubicBezTo>
                  <a:cubicBezTo>
                    <a:pt x="192" y="21"/>
                    <a:pt x="190" y="32"/>
                    <a:pt x="181" y="42"/>
                  </a:cubicBezTo>
                  <a:cubicBezTo>
                    <a:pt x="157" y="66"/>
                    <a:pt x="129" y="79"/>
                    <a:pt x="92" y="7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8" name="Google Shape;1238;p37"/>
            <p:cNvSpPr/>
            <p:nvPr/>
          </p:nvSpPr>
          <p:spPr>
            <a:xfrm>
              <a:off x="2286001" y="2646363"/>
              <a:ext cx="398463" cy="165100"/>
            </a:xfrm>
            <a:custGeom>
              <a:avLst/>
              <a:gdLst/>
              <a:ahLst/>
              <a:cxnLst/>
              <a:rect l="l" t="t" r="r" b="b"/>
              <a:pathLst>
                <a:path w="194" h="80" extrusionOk="0">
                  <a:moveTo>
                    <a:pt x="95" y="80"/>
                  </a:moveTo>
                  <a:cubicBezTo>
                    <a:pt x="63" y="79"/>
                    <a:pt x="36" y="67"/>
                    <a:pt x="13" y="44"/>
                  </a:cubicBezTo>
                  <a:cubicBezTo>
                    <a:pt x="3" y="34"/>
                    <a:pt x="0" y="22"/>
                    <a:pt x="11" y="11"/>
                  </a:cubicBezTo>
                  <a:cubicBezTo>
                    <a:pt x="21" y="1"/>
                    <a:pt x="32" y="4"/>
                    <a:pt x="43" y="13"/>
                  </a:cubicBezTo>
                  <a:cubicBezTo>
                    <a:pt x="81" y="45"/>
                    <a:pt x="112" y="45"/>
                    <a:pt x="149" y="14"/>
                  </a:cubicBezTo>
                  <a:cubicBezTo>
                    <a:pt x="160" y="4"/>
                    <a:pt x="171" y="0"/>
                    <a:pt x="182" y="11"/>
                  </a:cubicBezTo>
                  <a:cubicBezTo>
                    <a:pt x="194" y="23"/>
                    <a:pt x="189" y="34"/>
                    <a:pt x="179" y="45"/>
                  </a:cubicBezTo>
                  <a:cubicBezTo>
                    <a:pt x="156" y="68"/>
                    <a:pt x="128" y="80"/>
                    <a:pt x="95" y="8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39" name="Google Shape;1239;p37"/>
          <p:cNvGrpSpPr/>
          <p:nvPr/>
        </p:nvGrpSpPr>
        <p:grpSpPr>
          <a:xfrm>
            <a:off x="4735768" y="2263595"/>
            <a:ext cx="946045" cy="723709"/>
            <a:chOff x="460376" y="1835151"/>
            <a:chExt cx="4370388" cy="3343275"/>
          </a:xfrm>
        </p:grpSpPr>
        <p:sp>
          <p:nvSpPr>
            <p:cNvPr id="1240" name="Google Shape;1240;p37"/>
            <p:cNvSpPr/>
            <p:nvPr/>
          </p:nvSpPr>
          <p:spPr>
            <a:xfrm>
              <a:off x="460376" y="1835151"/>
              <a:ext cx="4370388" cy="3343275"/>
            </a:xfrm>
            <a:custGeom>
              <a:avLst/>
              <a:gdLst/>
              <a:ahLst/>
              <a:cxnLst/>
              <a:rect l="l" t="t" r="r" b="b"/>
              <a:pathLst>
                <a:path w="2124" h="1624" extrusionOk="0">
                  <a:moveTo>
                    <a:pt x="564" y="1311"/>
                  </a:moveTo>
                  <a:cubicBezTo>
                    <a:pt x="535" y="1315"/>
                    <a:pt x="507" y="1321"/>
                    <a:pt x="478" y="1324"/>
                  </a:cubicBezTo>
                  <a:cubicBezTo>
                    <a:pt x="262" y="1347"/>
                    <a:pt x="119" y="1219"/>
                    <a:pt x="60" y="1042"/>
                  </a:cubicBezTo>
                  <a:cubicBezTo>
                    <a:pt x="0" y="858"/>
                    <a:pt x="48" y="644"/>
                    <a:pt x="257" y="513"/>
                  </a:cubicBezTo>
                  <a:cubicBezTo>
                    <a:pt x="283" y="498"/>
                    <a:pt x="308" y="481"/>
                    <a:pt x="335" y="468"/>
                  </a:cubicBezTo>
                  <a:cubicBezTo>
                    <a:pt x="428" y="423"/>
                    <a:pt x="508" y="360"/>
                    <a:pt x="584" y="289"/>
                  </a:cubicBezTo>
                  <a:cubicBezTo>
                    <a:pt x="653" y="224"/>
                    <a:pt x="726" y="165"/>
                    <a:pt x="812" y="122"/>
                  </a:cubicBezTo>
                  <a:cubicBezTo>
                    <a:pt x="1057" y="0"/>
                    <a:pt x="1382" y="121"/>
                    <a:pt x="1481" y="374"/>
                  </a:cubicBezTo>
                  <a:cubicBezTo>
                    <a:pt x="1502" y="426"/>
                    <a:pt x="1511" y="481"/>
                    <a:pt x="1509" y="536"/>
                  </a:cubicBezTo>
                  <a:cubicBezTo>
                    <a:pt x="1509" y="546"/>
                    <a:pt x="1509" y="555"/>
                    <a:pt x="1509" y="567"/>
                  </a:cubicBezTo>
                  <a:cubicBezTo>
                    <a:pt x="1538" y="570"/>
                    <a:pt x="1567" y="573"/>
                    <a:pt x="1596" y="576"/>
                  </a:cubicBezTo>
                  <a:cubicBezTo>
                    <a:pt x="1721" y="592"/>
                    <a:pt x="1837" y="632"/>
                    <a:pt x="1937" y="711"/>
                  </a:cubicBezTo>
                  <a:cubicBezTo>
                    <a:pt x="2042" y="793"/>
                    <a:pt x="2106" y="898"/>
                    <a:pt x="2115" y="1033"/>
                  </a:cubicBezTo>
                  <a:cubicBezTo>
                    <a:pt x="2124" y="1183"/>
                    <a:pt x="2059" y="1297"/>
                    <a:pt x="1937" y="1380"/>
                  </a:cubicBezTo>
                  <a:cubicBezTo>
                    <a:pt x="1852" y="1438"/>
                    <a:pt x="1757" y="1470"/>
                    <a:pt x="1657" y="1492"/>
                  </a:cubicBezTo>
                  <a:cubicBezTo>
                    <a:pt x="1650" y="1493"/>
                    <a:pt x="1643" y="1495"/>
                    <a:pt x="1637" y="1499"/>
                  </a:cubicBezTo>
                  <a:cubicBezTo>
                    <a:pt x="1514" y="1566"/>
                    <a:pt x="1382" y="1599"/>
                    <a:pt x="1244" y="1612"/>
                  </a:cubicBezTo>
                  <a:cubicBezTo>
                    <a:pt x="1113" y="1624"/>
                    <a:pt x="984" y="1617"/>
                    <a:pt x="859" y="1577"/>
                  </a:cubicBezTo>
                  <a:cubicBezTo>
                    <a:pt x="768" y="1548"/>
                    <a:pt x="684" y="1505"/>
                    <a:pt x="627" y="1425"/>
                  </a:cubicBezTo>
                  <a:cubicBezTo>
                    <a:pt x="605" y="1395"/>
                    <a:pt x="590" y="1361"/>
                    <a:pt x="572" y="1328"/>
                  </a:cubicBezTo>
                  <a:cubicBezTo>
                    <a:pt x="569" y="1322"/>
                    <a:pt x="567" y="1316"/>
                    <a:pt x="564" y="1311"/>
                  </a:cubicBezTo>
                  <a:close/>
                  <a:moveTo>
                    <a:pt x="1742" y="1425"/>
                  </a:moveTo>
                  <a:cubicBezTo>
                    <a:pt x="1805" y="1405"/>
                    <a:pt x="1864" y="1378"/>
                    <a:pt x="1917" y="1342"/>
                  </a:cubicBezTo>
                  <a:cubicBezTo>
                    <a:pt x="2114" y="1208"/>
                    <a:pt x="2105" y="982"/>
                    <a:pt x="2000" y="838"/>
                  </a:cubicBezTo>
                  <a:cubicBezTo>
                    <a:pt x="1925" y="735"/>
                    <a:pt x="1822" y="672"/>
                    <a:pt x="1700" y="641"/>
                  </a:cubicBezTo>
                  <a:cubicBezTo>
                    <a:pt x="1517" y="595"/>
                    <a:pt x="1331" y="595"/>
                    <a:pt x="1146" y="635"/>
                  </a:cubicBezTo>
                  <a:cubicBezTo>
                    <a:pt x="995" y="668"/>
                    <a:pt x="857" y="729"/>
                    <a:pt x="741" y="833"/>
                  </a:cubicBezTo>
                  <a:cubicBezTo>
                    <a:pt x="646" y="918"/>
                    <a:pt x="585" y="1022"/>
                    <a:pt x="584" y="1153"/>
                  </a:cubicBezTo>
                  <a:cubicBezTo>
                    <a:pt x="583" y="1305"/>
                    <a:pt x="643" y="1426"/>
                    <a:pt x="782" y="1498"/>
                  </a:cubicBezTo>
                  <a:cubicBezTo>
                    <a:pt x="823" y="1519"/>
                    <a:pt x="868" y="1536"/>
                    <a:pt x="913" y="1547"/>
                  </a:cubicBezTo>
                  <a:cubicBezTo>
                    <a:pt x="1056" y="1585"/>
                    <a:pt x="1201" y="1581"/>
                    <a:pt x="1347" y="1554"/>
                  </a:cubicBezTo>
                  <a:cubicBezTo>
                    <a:pt x="1453" y="1534"/>
                    <a:pt x="1556" y="1501"/>
                    <a:pt x="1647" y="1441"/>
                  </a:cubicBezTo>
                  <a:cubicBezTo>
                    <a:pt x="1706" y="1403"/>
                    <a:pt x="1755" y="1356"/>
                    <a:pt x="1776" y="1286"/>
                  </a:cubicBezTo>
                  <a:cubicBezTo>
                    <a:pt x="1780" y="1274"/>
                    <a:pt x="1789" y="1267"/>
                    <a:pt x="1802" y="1271"/>
                  </a:cubicBezTo>
                  <a:cubicBezTo>
                    <a:pt x="1816" y="1275"/>
                    <a:pt x="1821" y="1286"/>
                    <a:pt x="1816" y="1297"/>
                  </a:cubicBezTo>
                  <a:cubicBezTo>
                    <a:pt x="1809" y="1319"/>
                    <a:pt x="1801" y="1340"/>
                    <a:pt x="1790" y="1360"/>
                  </a:cubicBezTo>
                  <a:cubicBezTo>
                    <a:pt x="1776" y="1382"/>
                    <a:pt x="1759" y="1402"/>
                    <a:pt x="1742" y="1425"/>
                  </a:cubicBezTo>
                  <a:close/>
                  <a:moveTo>
                    <a:pt x="1464" y="568"/>
                  </a:moveTo>
                  <a:cubicBezTo>
                    <a:pt x="1471" y="512"/>
                    <a:pt x="1465" y="462"/>
                    <a:pt x="1450" y="414"/>
                  </a:cubicBezTo>
                  <a:cubicBezTo>
                    <a:pt x="1374" y="173"/>
                    <a:pt x="1069" y="45"/>
                    <a:pt x="837" y="159"/>
                  </a:cubicBezTo>
                  <a:cubicBezTo>
                    <a:pt x="785" y="185"/>
                    <a:pt x="735" y="219"/>
                    <a:pt x="689" y="256"/>
                  </a:cubicBezTo>
                  <a:cubicBezTo>
                    <a:pt x="623" y="308"/>
                    <a:pt x="562" y="365"/>
                    <a:pt x="498" y="421"/>
                  </a:cubicBezTo>
                  <a:cubicBezTo>
                    <a:pt x="534" y="419"/>
                    <a:pt x="567" y="417"/>
                    <a:pt x="601" y="415"/>
                  </a:cubicBezTo>
                  <a:cubicBezTo>
                    <a:pt x="615" y="415"/>
                    <a:pt x="624" y="421"/>
                    <a:pt x="625" y="436"/>
                  </a:cubicBezTo>
                  <a:cubicBezTo>
                    <a:pt x="625" y="450"/>
                    <a:pt x="616" y="456"/>
                    <a:pt x="603" y="457"/>
                  </a:cubicBezTo>
                  <a:cubicBezTo>
                    <a:pt x="587" y="458"/>
                    <a:pt x="571" y="459"/>
                    <a:pt x="555" y="460"/>
                  </a:cubicBezTo>
                  <a:cubicBezTo>
                    <a:pt x="438" y="469"/>
                    <a:pt x="332" y="505"/>
                    <a:pt x="240" y="578"/>
                  </a:cubicBezTo>
                  <a:cubicBezTo>
                    <a:pt x="101" y="688"/>
                    <a:pt x="52" y="830"/>
                    <a:pt x="93" y="1001"/>
                  </a:cubicBezTo>
                  <a:cubicBezTo>
                    <a:pt x="130" y="1151"/>
                    <a:pt x="237" y="1270"/>
                    <a:pt x="403" y="1283"/>
                  </a:cubicBezTo>
                  <a:cubicBezTo>
                    <a:pt x="454" y="1287"/>
                    <a:pt x="503" y="1281"/>
                    <a:pt x="550" y="1267"/>
                  </a:cubicBezTo>
                  <a:cubicBezTo>
                    <a:pt x="546" y="1235"/>
                    <a:pt x="541" y="1206"/>
                    <a:pt x="541" y="1176"/>
                  </a:cubicBezTo>
                  <a:cubicBezTo>
                    <a:pt x="540" y="1146"/>
                    <a:pt x="542" y="1116"/>
                    <a:pt x="547" y="1087"/>
                  </a:cubicBezTo>
                  <a:cubicBezTo>
                    <a:pt x="569" y="960"/>
                    <a:pt x="637" y="861"/>
                    <a:pt x="734" y="782"/>
                  </a:cubicBezTo>
                  <a:cubicBezTo>
                    <a:pt x="899" y="647"/>
                    <a:pt x="1092" y="585"/>
                    <a:pt x="1301" y="569"/>
                  </a:cubicBezTo>
                  <a:cubicBezTo>
                    <a:pt x="1354" y="565"/>
                    <a:pt x="1409" y="568"/>
                    <a:pt x="1464" y="56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1" name="Google Shape;1241;p37"/>
            <p:cNvSpPr/>
            <p:nvPr/>
          </p:nvSpPr>
          <p:spPr>
            <a:xfrm>
              <a:off x="2647951" y="3498851"/>
              <a:ext cx="396875" cy="166688"/>
            </a:xfrm>
            <a:custGeom>
              <a:avLst/>
              <a:gdLst/>
              <a:ahLst/>
              <a:cxnLst/>
              <a:rect l="l" t="t" r="r" b="b"/>
              <a:pathLst>
                <a:path w="193" h="81" extrusionOk="0">
                  <a:moveTo>
                    <a:pt x="98" y="81"/>
                  </a:moveTo>
                  <a:cubicBezTo>
                    <a:pt x="64" y="80"/>
                    <a:pt x="36" y="68"/>
                    <a:pt x="13" y="44"/>
                  </a:cubicBezTo>
                  <a:cubicBezTo>
                    <a:pt x="3" y="34"/>
                    <a:pt x="0" y="22"/>
                    <a:pt x="11" y="11"/>
                  </a:cubicBezTo>
                  <a:cubicBezTo>
                    <a:pt x="22" y="0"/>
                    <a:pt x="33" y="4"/>
                    <a:pt x="43" y="13"/>
                  </a:cubicBezTo>
                  <a:cubicBezTo>
                    <a:pt x="81" y="46"/>
                    <a:pt x="112" y="46"/>
                    <a:pt x="149" y="14"/>
                  </a:cubicBezTo>
                  <a:cubicBezTo>
                    <a:pt x="160" y="4"/>
                    <a:pt x="172" y="0"/>
                    <a:pt x="183" y="12"/>
                  </a:cubicBezTo>
                  <a:cubicBezTo>
                    <a:pt x="193" y="23"/>
                    <a:pt x="189" y="35"/>
                    <a:pt x="179" y="45"/>
                  </a:cubicBezTo>
                  <a:cubicBezTo>
                    <a:pt x="156" y="68"/>
                    <a:pt x="129" y="79"/>
                    <a:pt x="98" y="8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2" name="Google Shape;1242;p37"/>
            <p:cNvSpPr/>
            <p:nvPr/>
          </p:nvSpPr>
          <p:spPr>
            <a:xfrm>
              <a:off x="3651251" y="3990976"/>
              <a:ext cx="403225" cy="166688"/>
            </a:xfrm>
            <a:custGeom>
              <a:avLst/>
              <a:gdLst/>
              <a:ahLst/>
              <a:cxnLst/>
              <a:rect l="l" t="t" r="r" b="b"/>
              <a:pathLst>
                <a:path w="196" h="81" extrusionOk="0">
                  <a:moveTo>
                    <a:pt x="100" y="81"/>
                  </a:moveTo>
                  <a:cubicBezTo>
                    <a:pt x="66" y="81"/>
                    <a:pt x="39" y="69"/>
                    <a:pt x="16" y="47"/>
                  </a:cubicBezTo>
                  <a:cubicBezTo>
                    <a:pt x="5" y="36"/>
                    <a:pt x="0" y="24"/>
                    <a:pt x="12" y="12"/>
                  </a:cubicBezTo>
                  <a:cubicBezTo>
                    <a:pt x="24" y="1"/>
                    <a:pt x="35" y="6"/>
                    <a:pt x="46" y="15"/>
                  </a:cubicBezTo>
                  <a:cubicBezTo>
                    <a:pt x="79" y="46"/>
                    <a:pt x="114" y="46"/>
                    <a:pt x="149" y="16"/>
                  </a:cubicBezTo>
                  <a:cubicBezTo>
                    <a:pt x="160" y="7"/>
                    <a:pt x="172" y="0"/>
                    <a:pt x="184" y="13"/>
                  </a:cubicBezTo>
                  <a:cubicBezTo>
                    <a:pt x="196" y="26"/>
                    <a:pt x="189" y="39"/>
                    <a:pt x="177" y="49"/>
                  </a:cubicBezTo>
                  <a:cubicBezTo>
                    <a:pt x="155" y="70"/>
                    <a:pt x="129" y="81"/>
                    <a:pt x="100" y="8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3" name="Google Shape;1243;p37"/>
            <p:cNvSpPr/>
            <p:nvPr/>
          </p:nvSpPr>
          <p:spPr>
            <a:xfrm>
              <a:off x="2287588" y="4437063"/>
              <a:ext cx="393700" cy="165100"/>
            </a:xfrm>
            <a:custGeom>
              <a:avLst/>
              <a:gdLst/>
              <a:ahLst/>
              <a:cxnLst/>
              <a:rect l="l" t="t" r="r" b="b"/>
              <a:pathLst>
                <a:path w="191" h="80" extrusionOk="0">
                  <a:moveTo>
                    <a:pt x="95" y="80"/>
                  </a:moveTo>
                  <a:cubicBezTo>
                    <a:pt x="62" y="78"/>
                    <a:pt x="34" y="67"/>
                    <a:pt x="11" y="43"/>
                  </a:cubicBezTo>
                  <a:cubicBezTo>
                    <a:pt x="2" y="33"/>
                    <a:pt x="0" y="21"/>
                    <a:pt x="9" y="11"/>
                  </a:cubicBezTo>
                  <a:cubicBezTo>
                    <a:pt x="19" y="0"/>
                    <a:pt x="30" y="2"/>
                    <a:pt x="41" y="11"/>
                  </a:cubicBezTo>
                  <a:cubicBezTo>
                    <a:pt x="82" y="46"/>
                    <a:pt x="108" y="45"/>
                    <a:pt x="150" y="11"/>
                  </a:cubicBezTo>
                  <a:cubicBezTo>
                    <a:pt x="161" y="3"/>
                    <a:pt x="171" y="1"/>
                    <a:pt x="181" y="10"/>
                  </a:cubicBezTo>
                  <a:cubicBezTo>
                    <a:pt x="191" y="20"/>
                    <a:pt x="190" y="32"/>
                    <a:pt x="180" y="42"/>
                  </a:cubicBezTo>
                  <a:cubicBezTo>
                    <a:pt x="157" y="66"/>
                    <a:pt x="128" y="79"/>
                    <a:pt x="95" y="8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4" name="Google Shape;1244;p37"/>
            <p:cNvSpPr/>
            <p:nvPr/>
          </p:nvSpPr>
          <p:spPr>
            <a:xfrm>
              <a:off x="938213" y="3633788"/>
              <a:ext cx="395288" cy="163513"/>
            </a:xfrm>
            <a:custGeom>
              <a:avLst/>
              <a:gdLst/>
              <a:ahLst/>
              <a:cxnLst/>
              <a:rect l="l" t="t" r="r" b="b"/>
              <a:pathLst>
                <a:path w="192" h="79" extrusionOk="0">
                  <a:moveTo>
                    <a:pt x="92" y="79"/>
                  </a:moveTo>
                  <a:cubicBezTo>
                    <a:pt x="63" y="78"/>
                    <a:pt x="36" y="66"/>
                    <a:pt x="13" y="44"/>
                  </a:cubicBezTo>
                  <a:cubicBezTo>
                    <a:pt x="3" y="33"/>
                    <a:pt x="0" y="21"/>
                    <a:pt x="11" y="10"/>
                  </a:cubicBezTo>
                  <a:cubicBezTo>
                    <a:pt x="21" y="0"/>
                    <a:pt x="32" y="3"/>
                    <a:pt x="43" y="12"/>
                  </a:cubicBezTo>
                  <a:cubicBezTo>
                    <a:pt x="82" y="45"/>
                    <a:pt x="110" y="45"/>
                    <a:pt x="150" y="11"/>
                  </a:cubicBezTo>
                  <a:cubicBezTo>
                    <a:pt x="161" y="3"/>
                    <a:pt x="172" y="0"/>
                    <a:pt x="182" y="11"/>
                  </a:cubicBezTo>
                  <a:cubicBezTo>
                    <a:pt x="192" y="21"/>
                    <a:pt x="190" y="32"/>
                    <a:pt x="181" y="42"/>
                  </a:cubicBezTo>
                  <a:cubicBezTo>
                    <a:pt x="157" y="66"/>
                    <a:pt x="129" y="79"/>
                    <a:pt x="92" y="7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5" name="Google Shape;1245;p37"/>
            <p:cNvSpPr/>
            <p:nvPr/>
          </p:nvSpPr>
          <p:spPr>
            <a:xfrm>
              <a:off x="2286001" y="2646363"/>
              <a:ext cx="398463" cy="165100"/>
            </a:xfrm>
            <a:custGeom>
              <a:avLst/>
              <a:gdLst/>
              <a:ahLst/>
              <a:cxnLst/>
              <a:rect l="l" t="t" r="r" b="b"/>
              <a:pathLst>
                <a:path w="194" h="80" extrusionOk="0">
                  <a:moveTo>
                    <a:pt x="95" y="80"/>
                  </a:moveTo>
                  <a:cubicBezTo>
                    <a:pt x="63" y="79"/>
                    <a:pt x="36" y="67"/>
                    <a:pt x="13" y="44"/>
                  </a:cubicBezTo>
                  <a:cubicBezTo>
                    <a:pt x="3" y="34"/>
                    <a:pt x="0" y="22"/>
                    <a:pt x="11" y="11"/>
                  </a:cubicBezTo>
                  <a:cubicBezTo>
                    <a:pt x="21" y="1"/>
                    <a:pt x="32" y="4"/>
                    <a:pt x="43" y="13"/>
                  </a:cubicBezTo>
                  <a:cubicBezTo>
                    <a:pt x="81" y="45"/>
                    <a:pt x="112" y="45"/>
                    <a:pt x="149" y="14"/>
                  </a:cubicBezTo>
                  <a:cubicBezTo>
                    <a:pt x="160" y="4"/>
                    <a:pt x="171" y="0"/>
                    <a:pt x="182" y="11"/>
                  </a:cubicBezTo>
                  <a:cubicBezTo>
                    <a:pt x="194" y="23"/>
                    <a:pt x="189" y="34"/>
                    <a:pt x="179" y="45"/>
                  </a:cubicBezTo>
                  <a:cubicBezTo>
                    <a:pt x="156" y="68"/>
                    <a:pt x="128" y="80"/>
                    <a:pt x="95" y="8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46" name="Google Shape;1246;p37"/>
          <p:cNvGrpSpPr/>
          <p:nvPr/>
        </p:nvGrpSpPr>
        <p:grpSpPr>
          <a:xfrm>
            <a:off x="6520423" y="2263595"/>
            <a:ext cx="946045" cy="723709"/>
            <a:chOff x="460376" y="1835151"/>
            <a:chExt cx="4370388" cy="3343275"/>
          </a:xfrm>
        </p:grpSpPr>
        <p:sp>
          <p:nvSpPr>
            <p:cNvPr id="1247" name="Google Shape;1247;p37"/>
            <p:cNvSpPr/>
            <p:nvPr/>
          </p:nvSpPr>
          <p:spPr>
            <a:xfrm>
              <a:off x="460376" y="1835151"/>
              <a:ext cx="4370388" cy="3343275"/>
            </a:xfrm>
            <a:custGeom>
              <a:avLst/>
              <a:gdLst/>
              <a:ahLst/>
              <a:cxnLst/>
              <a:rect l="l" t="t" r="r" b="b"/>
              <a:pathLst>
                <a:path w="2124" h="1624" extrusionOk="0">
                  <a:moveTo>
                    <a:pt x="564" y="1311"/>
                  </a:moveTo>
                  <a:cubicBezTo>
                    <a:pt x="535" y="1315"/>
                    <a:pt x="507" y="1321"/>
                    <a:pt x="478" y="1324"/>
                  </a:cubicBezTo>
                  <a:cubicBezTo>
                    <a:pt x="262" y="1347"/>
                    <a:pt x="119" y="1219"/>
                    <a:pt x="60" y="1042"/>
                  </a:cubicBezTo>
                  <a:cubicBezTo>
                    <a:pt x="0" y="858"/>
                    <a:pt x="48" y="644"/>
                    <a:pt x="257" y="513"/>
                  </a:cubicBezTo>
                  <a:cubicBezTo>
                    <a:pt x="283" y="498"/>
                    <a:pt x="308" y="481"/>
                    <a:pt x="335" y="468"/>
                  </a:cubicBezTo>
                  <a:cubicBezTo>
                    <a:pt x="428" y="423"/>
                    <a:pt x="508" y="360"/>
                    <a:pt x="584" y="289"/>
                  </a:cubicBezTo>
                  <a:cubicBezTo>
                    <a:pt x="653" y="224"/>
                    <a:pt x="726" y="165"/>
                    <a:pt x="812" y="122"/>
                  </a:cubicBezTo>
                  <a:cubicBezTo>
                    <a:pt x="1057" y="0"/>
                    <a:pt x="1382" y="121"/>
                    <a:pt x="1481" y="374"/>
                  </a:cubicBezTo>
                  <a:cubicBezTo>
                    <a:pt x="1502" y="426"/>
                    <a:pt x="1511" y="481"/>
                    <a:pt x="1509" y="536"/>
                  </a:cubicBezTo>
                  <a:cubicBezTo>
                    <a:pt x="1509" y="546"/>
                    <a:pt x="1509" y="555"/>
                    <a:pt x="1509" y="567"/>
                  </a:cubicBezTo>
                  <a:cubicBezTo>
                    <a:pt x="1538" y="570"/>
                    <a:pt x="1567" y="573"/>
                    <a:pt x="1596" y="576"/>
                  </a:cubicBezTo>
                  <a:cubicBezTo>
                    <a:pt x="1721" y="592"/>
                    <a:pt x="1837" y="632"/>
                    <a:pt x="1937" y="711"/>
                  </a:cubicBezTo>
                  <a:cubicBezTo>
                    <a:pt x="2042" y="793"/>
                    <a:pt x="2106" y="898"/>
                    <a:pt x="2115" y="1033"/>
                  </a:cubicBezTo>
                  <a:cubicBezTo>
                    <a:pt x="2124" y="1183"/>
                    <a:pt x="2059" y="1297"/>
                    <a:pt x="1937" y="1380"/>
                  </a:cubicBezTo>
                  <a:cubicBezTo>
                    <a:pt x="1852" y="1438"/>
                    <a:pt x="1757" y="1470"/>
                    <a:pt x="1657" y="1492"/>
                  </a:cubicBezTo>
                  <a:cubicBezTo>
                    <a:pt x="1650" y="1493"/>
                    <a:pt x="1643" y="1495"/>
                    <a:pt x="1637" y="1499"/>
                  </a:cubicBezTo>
                  <a:cubicBezTo>
                    <a:pt x="1514" y="1566"/>
                    <a:pt x="1382" y="1599"/>
                    <a:pt x="1244" y="1612"/>
                  </a:cubicBezTo>
                  <a:cubicBezTo>
                    <a:pt x="1113" y="1624"/>
                    <a:pt x="984" y="1617"/>
                    <a:pt x="859" y="1577"/>
                  </a:cubicBezTo>
                  <a:cubicBezTo>
                    <a:pt x="768" y="1548"/>
                    <a:pt x="684" y="1505"/>
                    <a:pt x="627" y="1425"/>
                  </a:cubicBezTo>
                  <a:cubicBezTo>
                    <a:pt x="605" y="1395"/>
                    <a:pt x="590" y="1361"/>
                    <a:pt x="572" y="1328"/>
                  </a:cubicBezTo>
                  <a:cubicBezTo>
                    <a:pt x="569" y="1322"/>
                    <a:pt x="567" y="1316"/>
                    <a:pt x="564" y="1311"/>
                  </a:cubicBezTo>
                  <a:close/>
                  <a:moveTo>
                    <a:pt x="1742" y="1425"/>
                  </a:moveTo>
                  <a:cubicBezTo>
                    <a:pt x="1805" y="1405"/>
                    <a:pt x="1864" y="1378"/>
                    <a:pt x="1917" y="1342"/>
                  </a:cubicBezTo>
                  <a:cubicBezTo>
                    <a:pt x="2114" y="1208"/>
                    <a:pt x="2105" y="982"/>
                    <a:pt x="2000" y="838"/>
                  </a:cubicBezTo>
                  <a:cubicBezTo>
                    <a:pt x="1925" y="735"/>
                    <a:pt x="1822" y="672"/>
                    <a:pt x="1700" y="641"/>
                  </a:cubicBezTo>
                  <a:cubicBezTo>
                    <a:pt x="1517" y="595"/>
                    <a:pt x="1331" y="595"/>
                    <a:pt x="1146" y="635"/>
                  </a:cubicBezTo>
                  <a:cubicBezTo>
                    <a:pt x="995" y="668"/>
                    <a:pt x="857" y="729"/>
                    <a:pt x="741" y="833"/>
                  </a:cubicBezTo>
                  <a:cubicBezTo>
                    <a:pt x="646" y="918"/>
                    <a:pt x="585" y="1022"/>
                    <a:pt x="584" y="1153"/>
                  </a:cubicBezTo>
                  <a:cubicBezTo>
                    <a:pt x="583" y="1305"/>
                    <a:pt x="643" y="1426"/>
                    <a:pt x="782" y="1498"/>
                  </a:cubicBezTo>
                  <a:cubicBezTo>
                    <a:pt x="823" y="1519"/>
                    <a:pt x="868" y="1536"/>
                    <a:pt x="913" y="1547"/>
                  </a:cubicBezTo>
                  <a:cubicBezTo>
                    <a:pt x="1056" y="1585"/>
                    <a:pt x="1201" y="1581"/>
                    <a:pt x="1347" y="1554"/>
                  </a:cubicBezTo>
                  <a:cubicBezTo>
                    <a:pt x="1453" y="1534"/>
                    <a:pt x="1556" y="1501"/>
                    <a:pt x="1647" y="1441"/>
                  </a:cubicBezTo>
                  <a:cubicBezTo>
                    <a:pt x="1706" y="1403"/>
                    <a:pt x="1755" y="1356"/>
                    <a:pt x="1776" y="1286"/>
                  </a:cubicBezTo>
                  <a:cubicBezTo>
                    <a:pt x="1780" y="1274"/>
                    <a:pt x="1789" y="1267"/>
                    <a:pt x="1802" y="1271"/>
                  </a:cubicBezTo>
                  <a:cubicBezTo>
                    <a:pt x="1816" y="1275"/>
                    <a:pt x="1821" y="1286"/>
                    <a:pt x="1816" y="1297"/>
                  </a:cubicBezTo>
                  <a:cubicBezTo>
                    <a:pt x="1809" y="1319"/>
                    <a:pt x="1801" y="1340"/>
                    <a:pt x="1790" y="1360"/>
                  </a:cubicBezTo>
                  <a:cubicBezTo>
                    <a:pt x="1776" y="1382"/>
                    <a:pt x="1759" y="1402"/>
                    <a:pt x="1742" y="1425"/>
                  </a:cubicBezTo>
                  <a:close/>
                  <a:moveTo>
                    <a:pt x="1464" y="568"/>
                  </a:moveTo>
                  <a:cubicBezTo>
                    <a:pt x="1471" y="512"/>
                    <a:pt x="1465" y="462"/>
                    <a:pt x="1450" y="414"/>
                  </a:cubicBezTo>
                  <a:cubicBezTo>
                    <a:pt x="1374" y="173"/>
                    <a:pt x="1069" y="45"/>
                    <a:pt x="837" y="159"/>
                  </a:cubicBezTo>
                  <a:cubicBezTo>
                    <a:pt x="785" y="185"/>
                    <a:pt x="735" y="219"/>
                    <a:pt x="689" y="256"/>
                  </a:cubicBezTo>
                  <a:cubicBezTo>
                    <a:pt x="623" y="308"/>
                    <a:pt x="562" y="365"/>
                    <a:pt x="498" y="421"/>
                  </a:cubicBezTo>
                  <a:cubicBezTo>
                    <a:pt x="534" y="419"/>
                    <a:pt x="567" y="417"/>
                    <a:pt x="601" y="415"/>
                  </a:cubicBezTo>
                  <a:cubicBezTo>
                    <a:pt x="615" y="415"/>
                    <a:pt x="624" y="421"/>
                    <a:pt x="625" y="436"/>
                  </a:cubicBezTo>
                  <a:cubicBezTo>
                    <a:pt x="625" y="450"/>
                    <a:pt x="616" y="456"/>
                    <a:pt x="603" y="457"/>
                  </a:cubicBezTo>
                  <a:cubicBezTo>
                    <a:pt x="587" y="458"/>
                    <a:pt x="571" y="459"/>
                    <a:pt x="555" y="460"/>
                  </a:cubicBezTo>
                  <a:cubicBezTo>
                    <a:pt x="438" y="469"/>
                    <a:pt x="332" y="505"/>
                    <a:pt x="240" y="578"/>
                  </a:cubicBezTo>
                  <a:cubicBezTo>
                    <a:pt x="101" y="688"/>
                    <a:pt x="52" y="830"/>
                    <a:pt x="93" y="1001"/>
                  </a:cubicBezTo>
                  <a:cubicBezTo>
                    <a:pt x="130" y="1151"/>
                    <a:pt x="237" y="1270"/>
                    <a:pt x="403" y="1283"/>
                  </a:cubicBezTo>
                  <a:cubicBezTo>
                    <a:pt x="454" y="1287"/>
                    <a:pt x="503" y="1281"/>
                    <a:pt x="550" y="1267"/>
                  </a:cubicBezTo>
                  <a:cubicBezTo>
                    <a:pt x="546" y="1235"/>
                    <a:pt x="541" y="1206"/>
                    <a:pt x="541" y="1176"/>
                  </a:cubicBezTo>
                  <a:cubicBezTo>
                    <a:pt x="540" y="1146"/>
                    <a:pt x="542" y="1116"/>
                    <a:pt x="547" y="1087"/>
                  </a:cubicBezTo>
                  <a:cubicBezTo>
                    <a:pt x="569" y="960"/>
                    <a:pt x="637" y="861"/>
                    <a:pt x="734" y="782"/>
                  </a:cubicBezTo>
                  <a:cubicBezTo>
                    <a:pt x="899" y="647"/>
                    <a:pt x="1092" y="585"/>
                    <a:pt x="1301" y="569"/>
                  </a:cubicBezTo>
                  <a:cubicBezTo>
                    <a:pt x="1354" y="565"/>
                    <a:pt x="1409" y="568"/>
                    <a:pt x="1464" y="56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8" name="Google Shape;1248;p37"/>
            <p:cNvSpPr/>
            <p:nvPr/>
          </p:nvSpPr>
          <p:spPr>
            <a:xfrm>
              <a:off x="2647951" y="3498851"/>
              <a:ext cx="396875" cy="166688"/>
            </a:xfrm>
            <a:custGeom>
              <a:avLst/>
              <a:gdLst/>
              <a:ahLst/>
              <a:cxnLst/>
              <a:rect l="l" t="t" r="r" b="b"/>
              <a:pathLst>
                <a:path w="193" h="81" extrusionOk="0">
                  <a:moveTo>
                    <a:pt x="98" y="81"/>
                  </a:moveTo>
                  <a:cubicBezTo>
                    <a:pt x="64" y="80"/>
                    <a:pt x="36" y="68"/>
                    <a:pt x="13" y="44"/>
                  </a:cubicBezTo>
                  <a:cubicBezTo>
                    <a:pt x="3" y="34"/>
                    <a:pt x="0" y="22"/>
                    <a:pt x="11" y="11"/>
                  </a:cubicBezTo>
                  <a:cubicBezTo>
                    <a:pt x="22" y="0"/>
                    <a:pt x="33" y="4"/>
                    <a:pt x="43" y="13"/>
                  </a:cubicBezTo>
                  <a:cubicBezTo>
                    <a:pt x="81" y="46"/>
                    <a:pt x="112" y="46"/>
                    <a:pt x="149" y="14"/>
                  </a:cubicBezTo>
                  <a:cubicBezTo>
                    <a:pt x="160" y="4"/>
                    <a:pt x="172" y="0"/>
                    <a:pt x="183" y="12"/>
                  </a:cubicBezTo>
                  <a:cubicBezTo>
                    <a:pt x="193" y="23"/>
                    <a:pt x="189" y="35"/>
                    <a:pt x="179" y="45"/>
                  </a:cubicBezTo>
                  <a:cubicBezTo>
                    <a:pt x="156" y="68"/>
                    <a:pt x="129" y="79"/>
                    <a:pt x="98" y="8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9" name="Google Shape;1249;p37"/>
            <p:cNvSpPr/>
            <p:nvPr/>
          </p:nvSpPr>
          <p:spPr>
            <a:xfrm>
              <a:off x="3651251" y="3990976"/>
              <a:ext cx="403225" cy="166688"/>
            </a:xfrm>
            <a:custGeom>
              <a:avLst/>
              <a:gdLst/>
              <a:ahLst/>
              <a:cxnLst/>
              <a:rect l="l" t="t" r="r" b="b"/>
              <a:pathLst>
                <a:path w="196" h="81" extrusionOk="0">
                  <a:moveTo>
                    <a:pt x="100" y="81"/>
                  </a:moveTo>
                  <a:cubicBezTo>
                    <a:pt x="66" y="81"/>
                    <a:pt x="39" y="69"/>
                    <a:pt x="16" y="47"/>
                  </a:cubicBezTo>
                  <a:cubicBezTo>
                    <a:pt x="5" y="36"/>
                    <a:pt x="0" y="24"/>
                    <a:pt x="12" y="12"/>
                  </a:cubicBezTo>
                  <a:cubicBezTo>
                    <a:pt x="24" y="1"/>
                    <a:pt x="35" y="6"/>
                    <a:pt x="46" y="15"/>
                  </a:cubicBezTo>
                  <a:cubicBezTo>
                    <a:pt x="79" y="46"/>
                    <a:pt x="114" y="46"/>
                    <a:pt x="149" y="16"/>
                  </a:cubicBezTo>
                  <a:cubicBezTo>
                    <a:pt x="160" y="7"/>
                    <a:pt x="172" y="0"/>
                    <a:pt x="184" y="13"/>
                  </a:cubicBezTo>
                  <a:cubicBezTo>
                    <a:pt x="196" y="26"/>
                    <a:pt x="189" y="39"/>
                    <a:pt x="177" y="49"/>
                  </a:cubicBezTo>
                  <a:cubicBezTo>
                    <a:pt x="155" y="70"/>
                    <a:pt x="129" y="81"/>
                    <a:pt x="100" y="8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0" name="Google Shape;1250;p37"/>
            <p:cNvSpPr/>
            <p:nvPr/>
          </p:nvSpPr>
          <p:spPr>
            <a:xfrm>
              <a:off x="2287588" y="4437063"/>
              <a:ext cx="393700" cy="165100"/>
            </a:xfrm>
            <a:custGeom>
              <a:avLst/>
              <a:gdLst/>
              <a:ahLst/>
              <a:cxnLst/>
              <a:rect l="l" t="t" r="r" b="b"/>
              <a:pathLst>
                <a:path w="191" h="80" extrusionOk="0">
                  <a:moveTo>
                    <a:pt x="95" y="80"/>
                  </a:moveTo>
                  <a:cubicBezTo>
                    <a:pt x="62" y="78"/>
                    <a:pt x="34" y="67"/>
                    <a:pt x="11" y="43"/>
                  </a:cubicBezTo>
                  <a:cubicBezTo>
                    <a:pt x="2" y="33"/>
                    <a:pt x="0" y="21"/>
                    <a:pt x="9" y="11"/>
                  </a:cubicBezTo>
                  <a:cubicBezTo>
                    <a:pt x="19" y="0"/>
                    <a:pt x="30" y="2"/>
                    <a:pt x="41" y="11"/>
                  </a:cubicBezTo>
                  <a:cubicBezTo>
                    <a:pt x="82" y="46"/>
                    <a:pt x="108" y="45"/>
                    <a:pt x="150" y="11"/>
                  </a:cubicBezTo>
                  <a:cubicBezTo>
                    <a:pt x="161" y="3"/>
                    <a:pt x="171" y="1"/>
                    <a:pt x="181" y="10"/>
                  </a:cubicBezTo>
                  <a:cubicBezTo>
                    <a:pt x="191" y="20"/>
                    <a:pt x="190" y="32"/>
                    <a:pt x="180" y="42"/>
                  </a:cubicBezTo>
                  <a:cubicBezTo>
                    <a:pt x="157" y="66"/>
                    <a:pt x="128" y="79"/>
                    <a:pt x="95" y="8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1" name="Google Shape;1251;p37"/>
            <p:cNvSpPr/>
            <p:nvPr/>
          </p:nvSpPr>
          <p:spPr>
            <a:xfrm>
              <a:off x="938213" y="3633788"/>
              <a:ext cx="395288" cy="163513"/>
            </a:xfrm>
            <a:custGeom>
              <a:avLst/>
              <a:gdLst/>
              <a:ahLst/>
              <a:cxnLst/>
              <a:rect l="l" t="t" r="r" b="b"/>
              <a:pathLst>
                <a:path w="192" h="79" extrusionOk="0">
                  <a:moveTo>
                    <a:pt x="92" y="79"/>
                  </a:moveTo>
                  <a:cubicBezTo>
                    <a:pt x="63" y="78"/>
                    <a:pt x="36" y="66"/>
                    <a:pt x="13" y="44"/>
                  </a:cubicBezTo>
                  <a:cubicBezTo>
                    <a:pt x="3" y="33"/>
                    <a:pt x="0" y="21"/>
                    <a:pt x="11" y="10"/>
                  </a:cubicBezTo>
                  <a:cubicBezTo>
                    <a:pt x="21" y="0"/>
                    <a:pt x="32" y="3"/>
                    <a:pt x="43" y="12"/>
                  </a:cubicBezTo>
                  <a:cubicBezTo>
                    <a:pt x="82" y="45"/>
                    <a:pt x="110" y="45"/>
                    <a:pt x="150" y="11"/>
                  </a:cubicBezTo>
                  <a:cubicBezTo>
                    <a:pt x="161" y="3"/>
                    <a:pt x="172" y="0"/>
                    <a:pt x="182" y="11"/>
                  </a:cubicBezTo>
                  <a:cubicBezTo>
                    <a:pt x="192" y="21"/>
                    <a:pt x="190" y="32"/>
                    <a:pt x="181" y="42"/>
                  </a:cubicBezTo>
                  <a:cubicBezTo>
                    <a:pt x="157" y="66"/>
                    <a:pt x="129" y="79"/>
                    <a:pt x="92" y="7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2" name="Google Shape;1252;p37"/>
            <p:cNvSpPr/>
            <p:nvPr/>
          </p:nvSpPr>
          <p:spPr>
            <a:xfrm>
              <a:off x="2286001" y="2646363"/>
              <a:ext cx="398463" cy="165100"/>
            </a:xfrm>
            <a:custGeom>
              <a:avLst/>
              <a:gdLst/>
              <a:ahLst/>
              <a:cxnLst/>
              <a:rect l="l" t="t" r="r" b="b"/>
              <a:pathLst>
                <a:path w="194" h="80" extrusionOk="0">
                  <a:moveTo>
                    <a:pt x="95" y="80"/>
                  </a:moveTo>
                  <a:cubicBezTo>
                    <a:pt x="63" y="79"/>
                    <a:pt x="36" y="67"/>
                    <a:pt x="13" y="44"/>
                  </a:cubicBezTo>
                  <a:cubicBezTo>
                    <a:pt x="3" y="34"/>
                    <a:pt x="0" y="22"/>
                    <a:pt x="11" y="11"/>
                  </a:cubicBezTo>
                  <a:cubicBezTo>
                    <a:pt x="21" y="1"/>
                    <a:pt x="32" y="4"/>
                    <a:pt x="43" y="13"/>
                  </a:cubicBezTo>
                  <a:cubicBezTo>
                    <a:pt x="81" y="45"/>
                    <a:pt x="112" y="45"/>
                    <a:pt x="149" y="14"/>
                  </a:cubicBezTo>
                  <a:cubicBezTo>
                    <a:pt x="160" y="4"/>
                    <a:pt x="171" y="0"/>
                    <a:pt x="182" y="11"/>
                  </a:cubicBezTo>
                  <a:cubicBezTo>
                    <a:pt x="194" y="23"/>
                    <a:pt x="189" y="34"/>
                    <a:pt x="179" y="45"/>
                  </a:cubicBezTo>
                  <a:cubicBezTo>
                    <a:pt x="156" y="68"/>
                    <a:pt x="128" y="80"/>
                    <a:pt x="95" y="8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53" name="Google Shape;1253;p37"/>
          <p:cNvGrpSpPr/>
          <p:nvPr/>
        </p:nvGrpSpPr>
        <p:grpSpPr>
          <a:xfrm>
            <a:off x="8309279" y="2275462"/>
            <a:ext cx="946045" cy="723709"/>
            <a:chOff x="460376" y="1835151"/>
            <a:chExt cx="4370388" cy="3343275"/>
          </a:xfrm>
        </p:grpSpPr>
        <p:sp>
          <p:nvSpPr>
            <p:cNvPr id="1254" name="Google Shape;1254;p37"/>
            <p:cNvSpPr/>
            <p:nvPr/>
          </p:nvSpPr>
          <p:spPr>
            <a:xfrm>
              <a:off x="460376" y="1835151"/>
              <a:ext cx="4370388" cy="3343275"/>
            </a:xfrm>
            <a:custGeom>
              <a:avLst/>
              <a:gdLst/>
              <a:ahLst/>
              <a:cxnLst/>
              <a:rect l="l" t="t" r="r" b="b"/>
              <a:pathLst>
                <a:path w="2124" h="1624" extrusionOk="0">
                  <a:moveTo>
                    <a:pt x="564" y="1311"/>
                  </a:moveTo>
                  <a:cubicBezTo>
                    <a:pt x="535" y="1315"/>
                    <a:pt x="507" y="1321"/>
                    <a:pt x="478" y="1324"/>
                  </a:cubicBezTo>
                  <a:cubicBezTo>
                    <a:pt x="262" y="1347"/>
                    <a:pt x="119" y="1219"/>
                    <a:pt x="60" y="1042"/>
                  </a:cubicBezTo>
                  <a:cubicBezTo>
                    <a:pt x="0" y="858"/>
                    <a:pt x="48" y="644"/>
                    <a:pt x="257" y="513"/>
                  </a:cubicBezTo>
                  <a:cubicBezTo>
                    <a:pt x="283" y="498"/>
                    <a:pt x="308" y="481"/>
                    <a:pt x="335" y="468"/>
                  </a:cubicBezTo>
                  <a:cubicBezTo>
                    <a:pt x="428" y="423"/>
                    <a:pt x="508" y="360"/>
                    <a:pt x="584" y="289"/>
                  </a:cubicBezTo>
                  <a:cubicBezTo>
                    <a:pt x="653" y="224"/>
                    <a:pt x="726" y="165"/>
                    <a:pt x="812" y="122"/>
                  </a:cubicBezTo>
                  <a:cubicBezTo>
                    <a:pt x="1057" y="0"/>
                    <a:pt x="1382" y="121"/>
                    <a:pt x="1481" y="374"/>
                  </a:cubicBezTo>
                  <a:cubicBezTo>
                    <a:pt x="1502" y="426"/>
                    <a:pt x="1511" y="481"/>
                    <a:pt x="1509" y="536"/>
                  </a:cubicBezTo>
                  <a:cubicBezTo>
                    <a:pt x="1509" y="546"/>
                    <a:pt x="1509" y="555"/>
                    <a:pt x="1509" y="567"/>
                  </a:cubicBezTo>
                  <a:cubicBezTo>
                    <a:pt x="1538" y="570"/>
                    <a:pt x="1567" y="573"/>
                    <a:pt x="1596" y="576"/>
                  </a:cubicBezTo>
                  <a:cubicBezTo>
                    <a:pt x="1721" y="592"/>
                    <a:pt x="1837" y="632"/>
                    <a:pt x="1937" y="711"/>
                  </a:cubicBezTo>
                  <a:cubicBezTo>
                    <a:pt x="2042" y="793"/>
                    <a:pt x="2106" y="898"/>
                    <a:pt x="2115" y="1033"/>
                  </a:cubicBezTo>
                  <a:cubicBezTo>
                    <a:pt x="2124" y="1183"/>
                    <a:pt x="2059" y="1297"/>
                    <a:pt x="1937" y="1380"/>
                  </a:cubicBezTo>
                  <a:cubicBezTo>
                    <a:pt x="1852" y="1438"/>
                    <a:pt x="1757" y="1470"/>
                    <a:pt x="1657" y="1492"/>
                  </a:cubicBezTo>
                  <a:cubicBezTo>
                    <a:pt x="1650" y="1493"/>
                    <a:pt x="1643" y="1495"/>
                    <a:pt x="1637" y="1499"/>
                  </a:cubicBezTo>
                  <a:cubicBezTo>
                    <a:pt x="1514" y="1566"/>
                    <a:pt x="1382" y="1599"/>
                    <a:pt x="1244" y="1612"/>
                  </a:cubicBezTo>
                  <a:cubicBezTo>
                    <a:pt x="1113" y="1624"/>
                    <a:pt x="984" y="1617"/>
                    <a:pt x="859" y="1577"/>
                  </a:cubicBezTo>
                  <a:cubicBezTo>
                    <a:pt x="768" y="1548"/>
                    <a:pt x="684" y="1505"/>
                    <a:pt x="627" y="1425"/>
                  </a:cubicBezTo>
                  <a:cubicBezTo>
                    <a:pt x="605" y="1395"/>
                    <a:pt x="590" y="1361"/>
                    <a:pt x="572" y="1328"/>
                  </a:cubicBezTo>
                  <a:cubicBezTo>
                    <a:pt x="569" y="1322"/>
                    <a:pt x="567" y="1316"/>
                    <a:pt x="564" y="1311"/>
                  </a:cubicBezTo>
                  <a:close/>
                  <a:moveTo>
                    <a:pt x="1742" y="1425"/>
                  </a:moveTo>
                  <a:cubicBezTo>
                    <a:pt x="1805" y="1405"/>
                    <a:pt x="1864" y="1378"/>
                    <a:pt x="1917" y="1342"/>
                  </a:cubicBezTo>
                  <a:cubicBezTo>
                    <a:pt x="2114" y="1208"/>
                    <a:pt x="2105" y="982"/>
                    <a:pt x="2000" y="838"/>
                  </a:cubicBezTo>
                  <a:cubicBezTo>
                    <a:pt x="1925" y="735"/>
                    <a:pt x="1822" y="672"/>
                    <a:pt x="1700" y="641"/>
                  </a:cubicBezTo>
                  <a:cubicBezTo>
                    <a:pt x="1517" y="595"/>
                    <a:pt x="1331" y="595"/>
                    <a:pt x="1146" y="635"/>
                  </a:cubicBezTo>
                  <a:cubicBezTo>
                    <a:pt x="995" y="668"/>
                    <a:pt x="857" y="729"/>
                    <a:pt x="741" y="833"/>
                  </a:cubicBezTo>
                  <a:cubicBezTo>
                    <a:pt x="646" y="918"/>
                    <a:pt x="585" y="1022"/>
                    <a:pt x="584" y="1153"/>
                  </a:cubicBezTo>
                  <a:cubicBezTo>
                    <a:pt x="583" y="1305"/>
                    <a:pt x="643" y="1426"/>
                    <a:pt x="782" y="1498"/>
                  </a:cubicBezTo>
                  <a:cubicBezTo>
                    <a:pt x="823" y="1519"/>
                    <a:pt x="868" y="1536"/>
                    <a:pt x="913" y="1547"/>
                  </a:cubicBezTo>
                  <a:cubicBezTo>
                    <a:pt x="1056" y="1585"/>
                    <a:pt x="1201" y="1581"/>
                    <a:pt x="1347" y="1554"/>
                  </a:cubicBezTo>
                  <a:cubicBezTo>
                    <a:pt x="1453" y="1534"/>
                    <a:pt x="1556" y="1501"/>
                    <a:pt x="1647" y="1441"/>
                  </a:cubicBezTo>
                  <a:cubicBezTo>
                    <a:pt x="1706" y="1403"/>
                    <a:pt x="1755" y="1356"/>
                    <a:pt x="1776" y="1286"/>
                  </a:cubicBezTo>
                  <a:cubicBezTo>
                    <a:pt x="1780" y="1274"/>
                    <a:pt x="1789" y="1267"/>
                    <a:pt x="1802" y="1271"/>
                  </a:cubicBezTo>
                  <a:cubicBezTo>
                    <a:pt x="1816" y="1275"/>
                    <a:pt x="1821" y="1286"/>
                    <a:pt x="1816" y="1297"/>
                  </a:cubicBezTo>
                  <a:cubicBezTo>
                    <a:pt x="1809" y="1319"/>
                    <a:pt x="1801" y="1340"/>
                    <a:pt x="1790" y="1360"/>
                  </a:cubicBezTo>
                  <a:cubicBezTo>
                    <a:pt x="1776" y="1382"/>
                    <a:pt x="1759" y="1402"/>
                    <a:pt x="1742" y="1425"/>
                  </a:cubicBezTo>
                  <a:close/>
                  <a:moveTo>
                    <a:pt x="1464" y="568"/>
                  </a:moveTo>
                  <a:cubicBezTo>
                    <a:pt x="1471" y="512"/>
                    <a:pt x="1465" y="462"/>
                    <a:pt x="1450" y="414"/>
                  </a:cubicBezTo>
                  <a:cubicBezTo>
                    <a:pt x="1374" y="173"/>
                    <a:pt x="1069" y="45"/>
                    <a:pt x="837" y="159"/>
                  </a:cubicBezTo>
                  <a:cubicBezTo>
                    <a:pt x="785" y="185"/>
                    <a:pt x="735" y="219"/>
                    <a:pt x="689" y="256"/>
                  </a:cubicBezTo>
                  <a:cubicBezTo>
                    <a:pt x="623" y="308"/>
                    <a:pt x="562" y="365"/>
                    <a:pt x="498" y="421"/>
                  </a:cubicBezTo>
                  <a:cubicBezTo>
                    <a:pt x="534" y="419"/>
                    <a:pt x="567" y="417"/>
                    <a:pt x="601" y="415"/>
                  </a:cubicBezTo>
                  <a:cubicBezTo>
                    <a:pt x="615" y="415"/>
                    <a:pt x="624" y="421"/>
                    <a:pt x="625" y="436"/>
                  </a:cubicBezTo>
                  <a:cubicBezTo>
                    <a:pt x="625" y="450"/>
                    <a:pt x="616" y="456"/>
                    <a:pt x="603" y="457"/>
                  </a:cubicBezTo>
                  <a:cubicBezTo>
                    <a:pt x="587" y="458"/>
                    <a:pt x="571" y="459"/>
                    <a:pt x="555" y="460"/>
                  </a:cubicBezTo>
                  <a:cubicBezTo>
                    <a:pt x="438" y="469"/>
                    <a:pt x="332" y="505"/>
                    <a:pt x="240" y="578"/>
                  </a:cubicBezTo>
                  <a:cubicBezTo>
                    <a:pt x="101" y="688"/>
                    <a:pt x="52" y="830"/>
                    <a:pt x="93" y="1001"/>
                  </a:cubicBezTo>
                  <a:cubicBezTo>
                    <a:pt x="130" y="1151"/>
                    <a:pt x="237" y="1270"/>
                    <a:pt x="403" y="1283"/>
                  </a:cubicBezTo>
                  <a:cubicBezTo>
                    <a:pt x="454" y="1287"/>
                    <a:pt x="503" y="1281"/>
                    <a:pt x="550" y="1267"/>
                  </a:cubicBezTo>
                  <a:cubicBezTo>
                    <a:pt x="546" y="1235"/>
                    <a:pt x="541" y="1206"/>
                    <a:pt x="541" y="1176"/>
                  </a:cubicBezTo>
                  <a:cubicBezTo>
                    <a:pt x="540" y="1146"/>
                    <a:pt x="542" y="1116"/>
                    <a:pt x="547" y="1087"/>
                  </a:cubicBezTo>
                  <a:cubicBezTo>
                    <a:pt x="569" y="960"/>
                    <a:pt x="637" y="861"/>
                    <a:pt x="734" y="782"/>
                  </a:cubicBezTo>
                  <a:cubicBezTo>
                    <a:pt x="899" y="647"/>
                    <a:pt x="1092" y="585"/>
                    <a:pt x="1301" y="569"/>
                  </a:cubicBezTo>
                  <a:cubicBezTo>
                    <a:pt x="1354" y="565"/>
                    <a:pt x="1409" y="568"/>
                    <a:pt x="1464" y="56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5" name="Google Shape;1255;p37"/>
            <p:cNvSpPr/>
            <p:nvPr/>
          </p:nvSpPr>
          <p:spPr>
            <a:xfrm>
              <a:off x="2647951" y="3498851"/>
              <a:ext cx="396875" cy="166688"/>
            </a:xfrm>
            <a:custGeom>
              <a:avLst/>
              <a:gdLst/>
              <a:ahLst/>
              <a:cxnLst/>
              <a:rect l="l" t="t" r="r" b="b"/>
              <a:pathLst>
                <a:path w="193" h="81" extrusionOk="0">
                  <a:moveTo>
                    <a:pt x="98" y="81"/>
                  </a:moveTo>
                  <a:cubicBezTo>
                    <a:pt x="64" y="80"/>
                    <a:pt x="36" y="68"/>
                    <a:pt x="13" y="44"/>
                  </a:cubicBezTo>
                  <a:cubicBezTo>
                    <a:pt x="3" y="34"/>
                    <a:pt x="0" y="22"/>
                    <a:pt x="11" y="11"/>
                  </a:cubicBezTo>
                  <a:cubicBezTo>
                    <a:pt x="22" y="0"/>
                    <a:pt x="33" y="4"/>
                    <a:pt x="43" y="13"/>
                  </a:cubicBezTo>
                  <a:cubicBezTo>
                    <a:pt x="81" y="46"/>
                    <a:pt x="112" y="46"/>
                    <a:pt x="149" y="14"/>
                  </a:cubicBezTo>
                  <a:cubicBezTo>
                    <a:pt x="160" y="4"/>
                    <a:pt x="172" y="0"/>
                    <a:pt x="183" y="12"/>
                  </a:cubicBezTo>
                  <a:cubicBezTo>
                    <a:pt x="193" y="23"/>
                    <a:pt x="189" y="35"/>
                    <a:pt x="179" y="45"/>
                  </a:cubicBezTo>
                  <a:cubicBezTo>
                    <a:pt x="156" y="68"/>
                    <a:pt x="129" y="79"/>
                    <a:pt x="98" y="8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6" name="Google Shape;1256;p37"/>
            <p:cNvSpPr/>
            <p:nvPr/>
          </p:nvSpPr>
          <p:spPr>
            <a:xfrm>
              <a:off x="3651251" y="3990976"/>
              <a:ext cx="403225" cy="166688"/>
            </a:xfrm>
            <a:custGeom>
              <a:avLst/>
              <a:gdLst/>
              <a:ahLst/>
              <a:cxnLst/>
              <a:rect l="l" t="t" r="r" b="b"/>
              <a:pathLst>
                <a:path w="196" h="81" extrusionOk="0">
                  <a:moveTo>
                    <a:pt x="100" y="81"/>
                  </a:moveTo>
                  <a:cubicBezTo>
                    <a:pt x="66" y="81"/>
                    <a:pt x="39" y="69"/>
                    <a:pt x="16" y="47"/>
                  </a:cubicBezTo>
                  <a:cubicBezTo>
                    <a:pt x="5" y="36"/>
                    <a:pt x="0" y="24"/>
                    <a:pt x="12" y="12"/>
                  </a:cubicBezTo>
                  <a:cubicBezTo>
                    <a:pt x="24" y="1"/>
                    <a:pt x="35" y="6"/>
                    <a:pt x="46" y="15"/>
                  </a:cubicBezTo>
                  <a:cubicBezTo>
                    <a:pt x="79" y="46"/>
                    <a:pt x="114" y="46"/>
                    <a:pt x="149" y="16"/>
                  </a:cubicBezTo>
                  <a:cubicBezTo>
                    <a:pt x="160" y="7"/>
                    <a:pt x="172" y="0"/>
                    <a:pt x="184" y="13"/>
                  </a:cubicBezTo>
                  <a:cubicBezTo>
                    <a:pt x="196" y="26"/>
                    <a:pt x="189" y="39"/>
                    <a:pt x="177" y="49"/>
                  </a:cubicBezTo>
                  <a:cubicBezTo>
                    <a:pt x="155" y="70"/>
                    <a:pt x="129" y="81"/>
                    <a:pt x="100" y="8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7" name="Google Shape;1257;p37"/>
            <p:cNvSpPr/>
            <p:nvPr/>
          </p:nvSpPr>
          <p:spPr>
            <a:xfrm>
              <a:off x="2287588" y="4437063"/>
              <a:ext cx="393700" cy="165100"/>
            </a:xfrm>
            <a:custGeom>
              <a:avLst/>
              <a:gdLst/>
              <a:ahLst/>
              <a:cxnLst/>
              <a:rect l="l" t="t" r="r" b="b"/>
              <a:pathLst>
                <a:path w="191" h="80" extrusionOk="0">
                  <a:moveTo>
                    <a:pt x="95" y="80"/>
                  </a:moveTo>
                  <a:cubicBezTo>
                    <a:pt x="62" y="78"/>
                    <a:pt x="34" y="67"/>
                    <a:pt x="11" y="43"/>
                  </a:cubicBezTo>
                  <a:cubicBezTo>
                    <a:pt x="2" y="33"/>
                    <a:pt x="0" y="21"/>
                    <a:pt x="9" y="11"/>
                  </a:cubicBezTo>
                  <a:cubicBezTo>
                    <a:pt x="19" y="0"/>
                    <a:pt x="30" y="2"/>
                    <a:pt x="41" y="11"/>
                  </a:cubicBezTo>
                  <a:cubicBezTo>
                    <a:pt x="82" y="46"/>
                    <a:pt x="108" y="45"/>
                    <a:pt x="150" y="11"/>
                  </a:cubicBezTo>
                  <a:cubicBezTo>
                    <a:pt x="161" y="3"/>
                    <a:pt x="171" y="1"/>
                    <a:pt x="181" y="10"/>
                  </a:cubicBezTo>
                  <a:cubicBezTo>
                    <a:pt x="191" y="20"/>
                    <a:pt x="190" y="32"/>
                    <a:pt x="180" y="42"/>
                  </a:cubicBezTo>
                  <a:cubicBezTo>
                    <a:pt x="157" y="66"/>
                    <a:pt x="128" y="79"/>
                    <a:pt x="95" y="8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8" name="Google Shape;1258;p37"/>
            <p:cNvSpPr/>
            <p:nvPr/>
          </p:nvSpPr>
          <p:spPr>
            <a:xfrm>
              <a:off x="938213" y="3633788"/>
              <a:ext cx="395288" cy="163513"/>
            </a:xfrm>
            <a:custGeom>
              <a:avLst/>
              <a:gdLst/>
              <a:ahLst/>
              <a:cxnLst/>
              <a:rect l="l" t="t" r="r" b="b"/>
              <a:pathLst>
                <a:path w="192" h="79" extrusionOk="0">
                  <a:moveTo>
                    <a:pt x="92" y="79"/>
                  </a:moveTo>
                  <a:cubicBezTo>
                    <a:pt x="63" y="78"/>
                    <a:pt x="36" y="66"/>
                    <a:pt x="13" y="44"/>
                  </a:cubicBezTo>
                  <a:cubicBezTo>
                    <a:pt x="3" y="33"/>
                    <a:pt x="0" y="21"/>
                    <a:pt x="11" y="10"/>
                  </a:cubicBezTo>
                  <a:cubicBezTo>
                    <a:pt x="21" y="0"/>
                    <a:pt x="32" y="3"/>
                    <a:pt x="43" y="12"/>
                  </a:cubicBezTo>
                  <a:cubicBezTo>
                    <a:pt x="82" y="45"/>
                    <a:pt x="110" y="45"/>
                    <a:pt x="150" y="11"/>
                  </a:cubicBezTo>
                  <a:cubicBezTo>
                    <a:pt x="161" y="3"/>
                    <a:pt x="172" y="0"/>
                    <a:pt x="182" y="11"/>
                  </a:cubicBezTo>
                  <a:cubicBezTo>
                    <a:pt x="192" y="21"/>
                    <a:pt x="190" y="32"/>
                    <a:pt x="181" y="42"/>
                  </a:cubicBezTo>
                  <a:cubicBezTo>
                    <a:pt x="157" y="66"/>
                    <a:pt x="129" y="79"/>
                    <a:pt x="92" y="7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9" name="Google Shape;1259;p37"/>
            <p:cNvSpPr/>
            <p:nvPr/>
          </p:nvSpPr>
          <p:spPr>
            <a:xfrm>
              <a:off x="2286001" y="2646363"/>
              <a:ext cx="398463" cy="165100"/>
            </a:xfrm>
            <a:custGeom>
              <a:avLst/>
              <a:gdLst/>
              <a:ahLst/>
              <a:cxnLst/>
              <a:rect l="l" t="t" r="r" b="b"/>
              <a:pathLst>
                <a:path w="194" h="80" extrusionOk="0">
                  <a:moveTo>
                    <a:pt x="95" y="80"/>
                  </a:moveTo>
                  <a:cubicBezTo>
                    <a:pt x="63" y="79"/>
                    <a:pt x="36" y="67"/>
                    <a:pt x="13" y="44"/>
                  </a:cubicBezTo>
                  <a:cubicBezTo>
                    <a:pt x="3" y="34"/>
                    <a:pt x="0" y="22"/>
                    <a:pt x="11" y="11"/>
                  </a:cubicBezTo>
                  <a:cubicBezTo>
                    <a:pt x="21" y="1"/>
                    <a:pt x="32" y="4"/>
                    <a:pt x="43" y="13"/>
                  </a:cubicBezTo>
                  <a:cubicBezTo>
                    <a:pt x="81" y="45"/>
                    <a:pt x="112" y="45"/>
                    <a:pt x="149" y="14"/>
                  </a:cubicBezTo>
                  <a:cubicBezTo>
                    <a:pt x="160" y="4"/>
                    <a:pt x="171" y="0"/>
                    <a:pt x="182" y="11"/>
                  </a:cubicBezTo>
                  <a:cubicBezTo>
                    <a:pt x="194" y="23"/>
                    <a:pt x="189" y="34"/>
                    <a:pt x="179" y="45"/>
                  </a:cubicBezTo>
                  <a:cubicBezTo>
                    <a:pt x="156" y="68"/>
                    <a:pt x="128" y="80"/>
                    <a:pt x="95" y="8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60" name="Google Shape;1260;p37"/>
          <p:cNvGrpSpPr/>
          <p:nvPr/>
        </p:nvGrpSpPr>
        <p:grpSpPr>
          <a:xfrm>
            <a:off x="11049255" y="306928"/>
            <a:ext cx="847471" cy="648301"/>
            <a:chOff x="460376" y="1835151"/>
            <a:chExt cx="4370388" cy="3343275"/>
          </a:xfrm>
        </p:grpSpPr>
        <p:sp>
          <p:nvSpPr>
            <p:cNvPr id="1261" name="Google Shape;1261;p37"/>
            <p:cNvSpPr/>
            <p:nvPr/>
          </p:nvSpPr>
          <p:spPr>
            <a:xfrm>
              <a:off x="460376" y="1835151"/>
              <a:ext cx="4370388" cy="3343275"/>
            </a:xfrm>
            <a:custGeom>
              <a:avLst/>
              <a:gdLst/>
              <a:ahLst/>
              <a:cxnLst/>
              <a:rect l="l" t="t" r="r" b="b"/>
              <a:pathLst>
                <a:path w="2124" h="1624" extrusionOk="0">
                  <a:moveTo>
                    <a:pt x="564" y="1311"/>
                  </a:moveTo>
                  <a:cubicBezTo>
                    <a:pt x="535" y="1315"/>
                    <a:pt x="507" y="1321"/>
                    <a:pt x="478" y="1324"/>
                  </a:cubicBezTo>
                  <a:cubicBezTo>
                    <a:pt x="262" y="1347"/>
                    <a:pt x="119" y="1219"/>
                    <a:pt x="60" y="1042"/>
                  </a:cubicBezTo>
                  <a:cubicBezTo>
                    <a:pt x="0" y="858"/>
                    <a:pt x="48" y="644"/>
                    <a:pt x="257" y="513"/>
                  </a:cubicBezTo>
                  <a:cubicBezTo>
                    <a:pt x="283" y="498"/>
                    <a:pt x="308" y="481"/>
                    <a:pt x="335" y="468"/>
                  </a:cubicBezTo>
                  <a:cubicBezTo>
                    <a:pt x="428" y="423"/>
                    <a:pt x="508" y="360"/>
                    <a:pt x="584" y="289"/>
                  </a:cubicBezTo>
                  <a:cubicBezTo>
                    <a:pt x="653" y="224"/>
                    <a:pt x="726" y="165"/>
                    <a:pt x="812" y="122"/>
                  </a:cubicBezTo>
                  <a:cubicBezTo>
                    <a:pt x="1057" y="0"/>
                    <a:pt x="1382" y="121"/>
                    <a:pt x="1481" y="374"/>
                  </a:cubicBezTo>
                  <a:cubicBezTo>
                    <a:pt x="1502" y="426"/>
                    <a:pt x="1511" y="481"/>
                    <a:pt x="1509" y="536"/>
                  </a:cubicBezTo>
                  <a:cubicBezTo>
                    <a:pt x="1509" y="546"/>
                    <a:pt x="1509" y="555"/>
                    <a:pt x="1509" y="567"/>
                  </a:cubicBezTo>
                  <a:cubicBezTo>
                    <a:pt x="1538" y="570"/>
                    <a:pt x="1567" y="573"/>
                    <a:pt x="1596" y="576"/>
                  </a:cubicBezTo>
                  <a:cubicBezTo>
                    <a:pt x="1721" y="592"/>
                    <a:pt x="1837" y="632"/>
                    <a:pt x="1937" y="711"/>
                  </a:cubicBezTo>
                  <a:cubicBezTo>
                    <a:pt x="2042" y="793"/>
                    <a:pt x="2106" y="898"/>
                    <a:pt x="2115" y="1033"/>
                  </a:cubicBezTo>
                  <a:cubicBezTo>
                    <a:pt x="2124" y="1183"/>
                    <a:pt x="2059" y="1297"/>
                    <a:pt x="1937" y="1380"/>
                  </a:cubicBezTo>
                  <a:cubicBezTo>
                    <a:pt x="1852" y="1438"/>
                    <a:pt x="1757" y="1470"/>
                    <a:pt x="1657" y="1492"/>
                  </a:cubicBezTo>
                  <a:cubicBezTo>
                    <a:pt x="1650" y="1493"/>
                    <a:pt x="1643" y="1495"/>
                    <a:pt x="1637" y="1499"/>
                  </a:cubicBezTo>
                  <a:cubicBezTo>
                    <a:pt x="1514" y="1566"/>
                    <a:pt x="1382" y="1599"/>
                    <a:pt x="1244" y="1612"/>
                  </a:cubicBezTo>
                  <a:cubicBezTo>
                    <a:pt x="1113" y="1624"/>
                    <a:pt x="984" y="1617"/>
                    <a:pt x="859" y="1577"/>
                  </a:cubicBezTo>
                  <a:cubicBezTo>
                    <a:pt x="768" y="1548"/>
                    <a:pt x="684" y="1505"/>
                    <a:pt x="627" y="1425"/>
                  </a:cubicBezTo>
                  <a:cubicBezTo>
                    <a:pt x="605" y="1395"/>
                    <a:pt x="590" y="1361"/>
                    <a:pt x="572" y="1328"/>
                  </a:cubicBezTo>
                  <a:cubicBezTo>
                    <a:pt x="569" y="1322"/>
                    <a:pt x="567" y="1316"/>
                    <a:pt x="564" y="1311"/>
                  </a:cubicBezTo>
                  <a:close/>
                  <a:moveTo>
                    <a:pt x="1742" y="1425"/>
                  </a:moveTo>
                  <a:cubicBezTo>
                    <a:pt x="1805" y="1405"/>
                    <a:pt x="1864" y="1378"/>
                    <a:pt x="1917" y="1342"/>
                  </a:cubicBezTo>
                  <a:cubicBezTo>
                    <a:pt x="2114" y="1208"/>
                    <a:pt x="2105" y="982"/>
                    <a:pt x="2000" y="838"/>
                  </a:cubicBezTo>
                  <a:cubicBezTo>
                    <a:pt x="1925" y="735"/>
                    <a:pt x="1822" y="672"/>
                    <a:pt x="1700" y="641"/>
                  </a:cubicBezTo>
                  <a:cubicBezTo>
                    <a:pt x="1517" y="595"/>
                    <a:pt x="1331" y="595"/>
                    <a:pt x="1146" y="635"/>
                  </a:cubicBezTo>
                  <a:cubicBezTo>
                    <a:pt x="995" y="668"/>
                    <a:pt x="857" y="729"/>
                    <a:pt x="741" y="833"/>
                  </a:cubicBezTo>
                  <a:cubicBezTo>
                    <a:pt x="646" y="918"/>
                    <a:pt x="585" y="1022"/>
                    <a:pt x="584" y="1153"/>
                  </a:cubicBezTo>
                  <a:cubicBezTo>
                    <a:pt x="583" y="1305"/>
                    <a:pt x="643" y="1426"/>
                    <a:pt x="782" y="1498"/>
                  </a:cubicBezTo>
                  <a:cubicBezTo>
                    <a:pt x="823" y="1519"/>
                    <a:pt x="868" y="1536"/>
                    <a:pt x="913" y="1547"/>
                  </a:cubicBezTo>
                  <a:cubicBezTo>
                    <a:pt x="1056" y="1585"/>
                    <a:pt x="1201" y="1581"/>
                    <a:pt x="1347" y="1554"/>
                  </a:cubicBezTo>
                  <a:cubicBezTo>
                    <a:pt x="1453" y="1534"/>
                    <a:pt x="1556" y="1501"/>
                    <a:pt x="1647" y="1441"/>
                  </a:cubicBezTo>
                  <a:cubicBezTo>
                    <a:pt x="1706" y="1403"/>
                    <a:pt x="1755" y="1356"/>
                    <a:pt x="1776" y="1286"/>
                  </a:cubicBezTo>
                  <a:cubicBezTo>
                    <a:pt x="1780" y="1274"/>
                    <a:pt x="1789" y="1267"/>
                    <a:pt x="1802" y="1271"/>
                  </a:cubicBezTo>
                  <a:cubicBezTo>
                    <a:pt x="1816" y="1275"/>
                    <a:pt x="1821" y="1286"/>
                    <a:pt x="1816" y="1297"/>
                  </a:cubicBezTo>
                  <a:cubicBezTo>
                    <a:pt x="1809" y="1319"/>
                    <a:pt x="1801" y="1340"/>
                    <a:pt x="1790" y="1360"/>
                  </a:cubicBezTo>
                  <a:cubicBezTo>
                    <a:pt x="1776" y="1382"/>
                    <a:pt x="1759" y="1402"/>
                    <a:pt x="1742" y="1425"/>
                  </a:cubicBezTo>
                  <a:close/>
                  <a:moveTo>
                    <a:pt x="1464" y="568"/>
                  </a:moveTo>
                  <a:cubicBezTo>
                    <a:pt x="1471" y="512"/>
                    <a:pt x="1465" y="462"/>
                    <a:pt x="1450" y="414"/>
                  </a:cubicBezTo>
                  <a:cubicBezTo>
                    <a:pt x="1374" y="173"/>
                    <a:pt x="1069" y="45"/>
                    <a:pt x="837" y="159"/>
                  </a:cubicBezTo>
                  <a:cubicBezTo>
                    <a:pt x="785" y="185"/>
                    <a:pt x="735" y="219"/>
                    <a:pt x="689" y="256"/>
                  </a:cubicBezTo>
                  <a:cubicBezTo>
                    <a:pt x="623" y="308"/>
                    <a:pt x="562" y="365"/>
                    <a:pt x="498" y="421"/>
                  </a:cubicBezTo>
                  <a:cubicBezTo>
                    <a:pt x="534" y="419"/>
                    <a:pt x="567" y="417"/>
                    <a:pt x="601" y="415"/>
                  </a:cubicBezTo>
                  <a:cubicBezTo>
                    <a:pt x="615" y="415"/>
                    <a:pt x="624" y="421"/>
                    <a:pt x="625" y="436"/>
                  </a:cubicBezTo>
                  <a:cubicBezTo>
                    <a:pt x="625" y="450"/>
                    <a:pt x="616" y="456"/>
                    <a:pt x="603" y="457"/>
                  </a:cubicBezTo>
                  <a:cubicBezTo>
                    <a:pt x="587" y="458"/>
                    <a:pt x="571" y="459"/>
                    <a:pt x="555" y="460"/>
                  </a:cubicBezTo>
                  <a:cubicBezTo>
                    <a:pt x="438" y="469"/>
                    <a:pt x="332" y="505"/>
                    <a:pt x="240" y="578"/>
                  </a:cubicBezTo>
                  <a:cubicBezTo>
                    <a:pt x="101" y="688"/>
                    <a:pt x="52" y="830"/>
                    <a:pt x="93" y="1001"/>
                  </a:cubicBezTo>
                  <a:cubicBezTo>
                    <a:pt x="130" y="1151"/>
                    <a:pt x="237" y="1270"/>
                    <a:pt x="403" y="1283"/>
                  </a:cubicBezTo>
                  <a:cubicBezTo>
                    <a:pt x="454" y="1287"/>
                    <a:pt x="503" y="1281"/>
                    <a:pt x="550" y="1267"/>
                  </a:cubicBezTo>
                  <a:cubicBezTo>
                    <a:pt x="546" y="1235"/>
                    <a:pt x="541" y="1206"/>
                    <a:pt x="541" y="1176"/>
                  </a:cubicBezTo>
                  <a:cubicBezTo>
                    <a:pt x="540" y="1146"/>
                    <a:pt x="542" y="1116"/>
                    <a:pt x="547" y="1087"/>
                  </a:cubicBezTo>
                  <a:cubicBezTo>
                    <a:pt x="569" y="960"/>
                    <a:pt x="637" y="861"/>
                    <a:pt x="734" y="782"/>
                  </a:cubicBezTo>
                  <a:cubicBezTo>
                    <a:pt x="899" y="647"/>
                    <a:pt x="1092" y="585"/>
                    <a:pt x="1301" y="569"/>
                  </a:cubicBezTo>
                  <a:cubicBezTo>
                    <a:pt x="1354" y="565"/>
                    <a:pt x="1409" y="568"/>
                    <a:pt x="1464" y="568"/>
                  </a:cubicBezTo>
                  <a:close/>
                </a:path>
              </a:pathLst>
            </a:custGeom>
            <a:solidFill>
              <a:srgbClr val="B85F0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2" name="Google Shape;1262;p37"/>
            <p:cNvSpPr/>
            <p:nvPr/>
          </p:nvSpPr>
          <p:spPr>
            <a:xfrm>
              <a:off x="2647951" y="3498851"/>
              <a:ext cx="396875" cy="166688"/>
            </a:xfrm>
            <a:custGeom>
              <a:avLst/>
              <a:gdLst/>
              <a:ahLst/>
              <a:cxnLst/>
              <a:rect l="l" t="t" r="r" b="b"/>
              <a:pathLst>
                <a:path w="193" h="81" extrusionOk="0">
                  <a:moveTo>
                    <a:pt x="98" y="81"/>
                  </a:moveTo>
                  <a:cubicBezTo>
                    <a:pt x="64" y="80"/>
                    <a:pt x="36" y="68"/>
                    <a:pt x="13" y="44"/>
                  </a:cubicBezTo>
                  <a:cubicBezTo>
                    <a:pt x="3" y="34"/>
                    <a:pt x="0" y="22"/>
                    <a:pt x="11" y="11"/>
                  </a:cubicBezTo>
                  <a:cubicBezTo>
                    <a:pt x="22" y="0"/>
                    <a:pt x="33" y="4"/>
                    <a:pt x="43" y="13"/>
                  </a:cubicBezTo>
                  <a:cubicBezTo>
                    <a:pt x="81" y="46"/>
                    <a:pt x="112" y="46"/>
                    <a:pt x="149" y="14"/>
                  </a:cubicBezTo>
                  <a:cubicBezTo>
                    <a:pt x="160" y="4"/>
                    <a:pt x="172" y="0"/>
                    <a:pt x="183" y="12"/>
                  </a:cubicBezTo>
                  <a:cubicBezTo>
                    <a:pt x="193" y="23"/>
                    <a:pt x="189" y="35"/>
                    <a:pt x="179" y="45"/>
                  </a:cubicBezTo>
                  <a:cubicBezTo>
                    <a:pt x="156" y="68"/>
                    <a:pt x="129" y="79"/>
                    <a:pt x="98" y="81"/>
                  </a:cubicBezTo>
                  <a:close/>
                </a:path>
              </a:pathLst>
            </a:custGeom>
            <a:solidFill>
              <a:srgbClr val="B85F0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3" name="Google Shape;1263;p37"/>
            <p:cNvSpPr/>
            <p:nvPr/>
          </p:nvSpPr>
          <p:spPr>
            <a:xfrm>
              <a:off x="3651251" y="3990976"/>
              <a:ext cx="403225" cy="166688"/>
            </a:xfrm>
            <a:custGeom>
              <a:avLst/>
              <a:gdLst/>
              <a:ahLst/>
              <a:cxnLst/>
              <a:rect l="l" t="t" r="r" b="b"/>
              <a:pathLst>
                <a:path w="196" h="81" extrusionOk="0">
                  <a:moveTo>
                    <a:pt x="100" y="81"/>
                  </a:moveTo>
                  <a:cubicBezTo>
                    <a:pt x="66" y="81"/>
                    <a:pt x="39" y="69"/>
                    <a:pt x="16" y="47"/>
                  </a:cubicBezTo>
                  <a:cubicBezTo>
                    <a:pt x="5" y="36"/>
                    <a:pt x="0" y="24"/>
                    <a:pt x="12" y="12"/>
                  </a:cubicBezTo>
                  <a:cubicBezTo>
                    <a:pt x="24" y="1"/>
                    <a:pt x="35" y="6"/>
                    <a:pt x="46" y="15"/>
                  </a:cubicBezTo>
                  <a:cubicBezTo>
                    <a:pt x="79" y="46"/>
                    <a:pt x="114" y="46"/>
                    <a:pt x="149" y="16"/>
                  </a:cubicBezTo>
                  <a:cubicBezTo>
                    <a:pt x="160" y="7"/>
                    <a:pt x="172" y="0"/>
                    <a:pt x="184" y="13"/>
                  </a:cubicBezTo>
                  <a:cubicBezTo>
                    <a:pt x="196" y="26"/>
                    <a:pt x="189" y="39"/>
                    <a:pt x="177" y="49"/>
                  </a:cubicBezTo>
                  <a:cubicBezTo>
                    <a:pt x="155" y="70"/>
                    <a:pt x="129" y="81"/>
                    <a:pt x="100" y="81"/>
                  </a:cubicBezTo>
                  <a:close/>
                </a:path>
              </a:pathLst>
            </a:custGeom>
            <a:solidFill>
              <a:srgbClr val="B85F0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4" name="Google Shape;1264;p37"/>
            <p:cNvSpPr/>
            <p:nvPr/>
          </p:nvSpPr>
          <p:spPr>
            <a:xfrm>
              <a:off x="2287588" y="4437063"/>
              <a:ext cx="393700" cy="165100"/>
            </a:xfrm>
            <a:custGeom>
              <a:avLst/>
              <a:gdLst/>
              <a:ahLst/>
              <a:cxnLst/>
              <a:rect l="l" t="t" r="r" b="b"/>
              <a:pathLst>
                <a:path w="191" h="80" extrusionOk="0">
                  <a:moveTo>
                    <a:pt x="95" y="80"/>
                  </a:moveTo>
                  <a:cubicBezTo>
                    <a:pt x="62" y="78"/>
                    <a:pt x="34" y="67"/>
                    <a:pt x="11" y="43"/>
                  </a:cubicBezTo>
                  <a:cubicBezTo>
                    <a:pt x="2" y="33"/>
                    <a:pt x="0" y="21"/>
                    <a:pt x="9" y="11"/>
                  </a:cubicBezTo>
                  <a:cubicBezTo>
                    <a:pt x="19" y="0"/>
                    <a:pt x="30" y="2"/>
                    <a:pt x="41" y="11"/>
                  </a:cubicBezTo>
                  <a:cubicBezTo>
                    <a:pt x="82" y="46"/>
                    <a:pt x="108" y="45"/>
                    <a:pt x="150" y="11"/>
                  </a:cubicBezTo>
                  <a:cubicBezTo>
                    <a:pt x="161" y="3"/>
                    <a:pt x="171" y="1"/>
                    <a:pt x="181" y="10"/>
                  </a:cubicBezTo>
                  <a:cubicBezTo>
                    <a:pt x="191" y="20"/>
                    <a:pt x="190" y="32"/>
                    <a:pt x="180" y="42"/>
                  </a:cubicBezTo>
                  <a:cubicBezTo>
                    <a:pt x="157" y="66"/>
                    <a:pt x="128" y="79"/>
                    <a:pt x="95" y="80"/>
                  </a:cubicBezTo>
                  <a:close/>
                </a:path>
              </a:pathLst>
            </a:custGeom>
            <a:solidFill>
              <a:srgbClr val="B85F0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5" name="Google Shape;1265;p37"/>
            <p:cNvSpPr/>
            <p:nvPr/>
          </p:nvSpPr>
          <p:spPr>
            <a:xfrm>
              <a:off x="938213" y="3633788"/>
              <a:ext cx="395288" cy="163513"/>
            </a:xfrm>
            <a:custGeom>
              <a:avLst/>
              <a:gdLst/>
              <a:ahLst/>
              <a:cxnLst/>
              <a:rect l="l" t="t" r="r" b="b"/>
              <a:pathLst>
                <a:path w="192" h="79" extrusionOk="0">
                  <a:moveTo>
                    <a:pt x="92" y="79"/>
                  </a:moveTo>
                  <a:cubicBezTo>
                    <a:pt x="63" y="78"/>
                    <a:pt x="36" y="66"/>
                    <a:pt x="13" y="44"/>
                  </a:cubicBezTo>
                  <a:cubicBezTo>
                    <a:pt x="3" y="33"/>
                    <a:pt x="0" y="21"/>
                    <a:pt x="11" y="10"/>
                  </a:cubicBezTo>
                  <a:cubicBezTo>
                    <a:pt x="21" y="0"/>
                    <a:pt x="32" y="3"/>
                    <a:pt x="43" y="12"/>
                  </a:cubicBezTo>
                  <a:cubicBezTo>
                    <a:pt x="82" y="45"/>
                    <a:pt x="110" y="45"/>
                    <a:pt x="150" y="11"/>
                  </a:cubicBezTo>
                  <a:cubicBezTo>
                    <a:pt x="161" y="3"/>
                    <a:pt x="172" y="0"/>
                    <a:pt x="182" y="11"/>
                  </a:cubicBezTo>
                  <a:cubicBezTo>
                    <a:pt x="192" y="21"/>
                    <a:pt x="190" y="32"/>
                    <a:pt x="181" y="42"/>
                  </a:cubicBezTo>
                  <a:cubicBezTo>
                    <a:pt x="157" y="66"/>
                    <a:pt x="129" y="79"/>
                    <a:pt x="92" y="79"/>
                  </a:cubicBezTo>
                  <a:close/>
                </a:path>
              </a:pathLst>
            </a:custGeom>
            <a:solidFill>
              <a:srgbClr val="B85F0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6" name="Google Shape;1266;p37"/>
            <p:cNvSpPr/>
            <p:nvPr/>
          </p:nvSpPr>
          <p:spPr>
            <a:xfrm>
              <a:off x="2286001" y="2646363"/>
              <a:ext cx="398463" cy="165100"/>
            </a:xfrm>
            <a:custGeom>
              <a:avLst/>
              <a:gdLst/>
              <a:ahLst/>
              <a:cxnLst/>
              <a:rect l="l" t="t" r="r" b="b"/>
              <a:pathLst>
                <a:path w="194" h="80" extrusionOk="0">
                  <a:moveTo>
                    <a:pt x="95" y="80"/>
                  </a:moveTo>
                  <a:cubicBezTo>
                    <a:pt x="63" y="79"/>
                    <a:pt x="36" y="67"/>
                    <a:pt x="13" y="44"/>
                  </a:cubicBezTo>
                  <a:cubicBezTo>
                    <a:pt x="3" y="34"/>
                    <a:pt x="0" y="22"/>
                    <a:pt x="11" y="11"/>
                  </a:cubicBezTo>
                  <a:cubicBezTo>
                    <a:pt x="21" y="1"/>
                    <a:pt x="32" y="4"/>
                    <a:pt x="43" y="13"/>
                  </a:cubicBezTo>
                  <a:cubicBezTo>
                    <a:pt x="81" y="45"/>
                    <a:pt x="112" y="45"/>
                    <a:pt x="149" y="14"/>
                  </a:cubicBezTo>
                  <a:cubicBezTo>
                    <a:pt x="160" y="4"/>
                    <a:pt x="171" y="0"/>
                    <a:pt x="182" y="11"/>
                  </a:cubicBezTo>
                  <a:cubicBezTo>
                    <a:pt x="194" y="23"/>
                    <a:pt x="189" y="34"/>
                    <a:pt x="179" y="45"/>
                  </a:cubicBezTo>
                  <a:cubicBezTo>
                    <a:pt x="156" y="68"/>
                    <a:pt x="128" y="80"/>
                    <a:pt x="95" y="80"/>
                  </a:cubicBezTo>
                  <a:close/>
                </a:path>
              </a:pathLst>
            </a:custGeom>
            <a:solidFill>
              <a:srgbClr val="B85F0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67" name="Google Shape;1267;p37"/>
          <p:cNvSpPr/>
          <p:nvPr/>
        </p:nvSpPr>
        <p:spPr>
          <a:xfrm>
            <a:off x="0" y="6470907"/>
            <a:ext cx="12192000" cy="412098"/>
          </a:xfrm>
          <a:prstGeom prst="rect">
            <a:avLst/>
          </a:prstGeom>
          <a:solidFill>
            <a:srgbClr val="B85F0B"/>
          </a:solidFill>
          <a:ln w="12700" cap="flat" cmpd="sng">
            <a:solidFill>
              <a:srgbClr val="B48E6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2" name="Google Shape;1272;p38"/>
          <p:cNvPicPr preferRelativeResize="0"/>
          <p:nvPr/>
        </p:nvPicPr>
        <p:blipFill rotWithShape="1">
          <a:blip r:embed="rId3">
            <a:alphaModFix/>
          </a:blip>
          <a:srcRect t="15872"/>
          <a:stretch/>
        </p:blipFill>
        <p:spPr>
          <a:xfrm>
            <a:off x="0" y="0"/>
            <a:ext cx="12191999" cy="6835139"/>
          </a:xfrm>
          <a:prstGeom prst="rect">
            <a:avLst/>
          </a:prstGeom>
          <a:noFill/>
          <a:ln>
            <a:noFill/>
          </a:ln>
        </p:spPr>
      </p:pic>
      <p:sp>
        <p:nvSpPr>
          <p:cNvPr id="1273" name="Google Shape;1273;p38"/>
          <p:cNvSpPr/>
          <p:nvPr/>
        </p:nvSpPr>
        <p:spPr>
          <a:xfrm>
            <a:off x="0" y="0"/>
            <a:ext cx="12192000" cy="1705708"/>
          </a:xfrm>
          <a:prstGeom prst="rect">
            <a:avLst/>
          </a:prstGeom>
          <a:solidFill>
            <a:srgbClr val="B85F0B">
              <a:alpha val="6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4" name="Google Shape;1274;p38"/>
          <p:cNvSpPr/>
          <p:nvPr/>
        </p:nvSpPr>
        <p:spPr>
          <a:xfrm>
            <a:off x="0" y="5152292"/>
            <a:ext cx="12192000" cy="1705708"/>
          </a:xfrm>
          <a:prstGeom prst="rect">
            <a:avLst/>
          </a:prstGeom>
          <a:solidFill>
            <a:srgbClr val="B85F0B">
              <a:alpha val="6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75" name="Google Shape;1275;p38"/>
          <p:cNvGrpSpPr/>
          <p:nvPr/>
        </p:nvGrpSpPr>
        <p:grpSpPr>
          <a:xfrm rot="-969307">
            <a:off x="9597211" y="3951186"/>
            <a:ext cx="1985613" cy="1997765"/>
            <a:chOff x="9632380" y="4153409"/>
            <a:chExt cx="1985613" cy="1997765"/>
          </a:xfrm>
        </p:grpSpPr>
        <p:grpSp>
          <p:nvGrpSpPr>
            <p:cNvPr id="1276" name="Google Shape;1276;p38"/>
            <p:cNvGrpSpPr/>
            <p:nvPr/>
          </p:nvGrpSpPr>
          <p:grpSpPr>
            <a:xfrm>
              <a:off x="9632380" y="4153409"/>
              <a:ext cx="1985613" cy="1997765"/>
              <a:chOff x="7561093" y="1122933"/>
              <a:chExt cx="3309542" cy="3329797"/>
            </a:xfrm>
          </p:grpSpPr>
          <p:sp>
            <p:nvSpPr>
              <p:cNvPr id="1277" name="Google Shape;1277;p38"/>
              <p:cNvSpPr/>
              <p:nvPr/>
            </p:nvSpPr>
            <p:spPr>
              <a:xfrm>
                <a:off x="7561093" y="1122933"/>
                <a:ext cx="3309542" cy="3329797"/>
              </a:xfrm>
              <a:custGeom>
                <a:avLst/>
                <a:gdLst/>
                <a:ahLst/>
                <a:cxnLst/>
                <a:rect l="l" t="t" r="r" b="b"/>
                <a:pathLst>
                  <a:path w="6808002" h="6849667" extrusionOk="0">
                    <a:moveTo>
                      <a:pt x="2786240" y="129180"/>
                    </a:moveTo>
                    <a:lnTo>
                      <a:pt x="2727076" y="253341"/>
                    </a:lnTo>
                    <a:cubicBezTo>
                      <a:pt x="2672912" y="377501"/>
                      <a:pt x="2514586" y="416666"/>
                      <a:pt x="2406258" y="337503"/>
                    </a:cubicBezTo>
                    <a:lnTo>
                      <a:pt x="2293763" y="258340"/>
                    </a:lnTo>
                    <a:cubicBezTo>
                      <a:pt x="2165436" y="164178"/>
                      <a:pt x="1982945" y="243341"/>
                      <a:pt x="1953780" y="397500"/>
                    </a:cubicBezTo>
                    <a:lnTo>
                      <a:pt x="1928781" y="531660"/>
                    </a:lnTo>
                    <a:cubicBezTo>
                      <a:pt x="1903782" y="665821"/>
                      <a:pt x="1766289" y="744983"/>
                      <a:pt x="1642962" y="699986"/>
                    </a:cubicBezTo>
                    <a:lnTo>
                      <a:pt x="1514635" y="649988"/>
                    </a:lnTo>
                    <a:cubicBezTo>
                      <a:pt x="1366309" y="595824"/>
                      <a:pt x="1208816" y="714151"/>
                      <a:pt x="1223815" y="873310"/>
                    </a:cubicBezTo>
                    <a:lnTo>
                      <a:pt x="1238815" y="1012470"/>
                    </a:lnTo>
                    <a:cubicBezTo>
                      <a:pt x="1253814" y="1146631"/>
                      <a:pt x="1140486" y="1260792"/>
                      <a:pt x="1002160" y="1250792"/>
                    </a:cubicBezTo>
                    <a:lnTo>
                      <a:pt x="868833" y="1240793"/>
                    </a:lnTo>
                    <a:cubicBezTo>
                      <a:pt x="709674" y="1224960"/>
                      <a:pt x="591346" y="1384119"/>
                      <a:pt x="645510" y="1532445"/>
                    </a:cubicBezTo>
                    <a:lnTo>
                      <a:pt x="694675" y="1661605"/>
                    </a:lnTo>
                    <a:cubicBezTo>
                      <a:pt x="743839" y="1790766"/>
                      <a:pt x="660510" y="1929092"/>
                      <a:pt x="527183" y="1949091"/>
                    </a:cubicBezTo>
                    <a:lnTo>
                      <a:pt x="393856" y="1974090"/>
                    </a:lnTo>
                    <a:cubicBezTo>
                      <a:pt x="236364" y="1999089"/>
                      <a:pt x="162200" y="2182414"/>
                      <a:pt x="255529" y="2316574"/>
                    </a:cubicBezTo>
                    <a:lnTo>
                      <a:pt x="334692" y="2430735"/>
                    </a:lnTo>
                    <a:cubicBezTo>
                      <a:pt x="413855" y="2539896"/>
                      <a:pt x="373857" y="2698222"/>
                      <a:pt x="250530" y="2753219"/>
                    </a:cubicBezTo>
                    <a:lnTo>
                      <a:pt x="127202" y="2812383"/>
                    </a:lnTo>
                    <a:cubicBezTo>
                      <a:pt x="-16124" y="2876547"/>
                      <a:pt x="-45289" y="3074870"/>
                      <a:pt x="78038" y="3179032"/>
                    </a:cubicBezTo>
                    <a:lnTo>
                      <a:pt x="181366" y="3268194"/>
                    </a:lnTo>
                    <a:cubicBezTo>
                      <a:pt x="284695" y="3352357"/>
                      <a:pt x="284695" y="3516515"/>
                      <a:pt x="181366" y="3600678"/>
                    </a:cubicBezTo>
                    <a:lnTo>
                      <a:pt x="78871" y="3690674"/>
                    </a:lnTo>
                    <a:cubicBezTo>
                      <a:pt x="-44456" y="3794835"/>
                      <a:pt x="-19457" y="3988159"/>
                      <a:pt x="128035" y="4057322"/>
                    </a:cubicBezTo>
                    <a:lnTo>
                      <a:pt x="251363" y="4116486"/>
                    </a:lnTo>
                    <a:cubicBezTo>
                      <a:pt x="374690" y="4170650"/>
                      <a:pt x="413855" y="4329809"/>
                      <a:pt x="335525" y="4438971"/>
                    </a:cubicBezTo>
                    <a:lnTo>
                      <a:pt x="256363" y="4553132"/>
                    </a:lnTo>
                    <a:cubicBezTo>
                      <a:pt x="163034" y="4682292"/>
                      <a:pt x="241363" y="4865617"/>
                      <a:pt x="394689" y="4895615"/>
                    </a:cubicBezTo>
                    <a:lnTo>
                      <a:pt x="528016" y="4920614"/>
                    </a:lnTo>
                    <a:cubicBezTo>
                      <a:pt x="661343" y="4945613"/>
                      <a:pt x="740506" y="5083939"/>
                      <a:pt x="695508" y="5208100"/>
                    </a:cubicBezTo>
                    <a:lnTo>
                      <a:pt x="646344" y="5337260"/>
                    </a:lnTo>
                    <a:cubicBezTo>
                      <a:pt x="592180" y="5486420"/>
                      <a:pt x="710507" y="5644746"/>
                      <a:pt x="867999" y="5629746"/>
                    </a:cubicBezTo>
                    <a:lnTo>
                      <a:pt x="1006326" y="5614747"/>
                    </a:lnTo>
                    <a:cubicBezTo>
                      <a:pt x="1139653" y="5599748"/>
                      <a:pt x="1252981" y="5713909"/>
                      <a:pt x="1242981" y="5853069"/>
                    </a:cubicBezTo>
                    <a:lnTo>
                      <a:pt x="1227982" y="5992228"/>
                    </a:lnTo>
                    <a:cubicBezTo>
                      <a:pt x="1212983" y="6150554"/>
                      <a:pt x="1371308" y="6269715"/>
                      <a:pt x="1518801" y="6215551"/>
                    </a:cubicBezTo>
                    <a:lnTo>
                      <a:pt x="1647128" y="6165554"/>
                    </a:lnTo>
                    <a:cubicBezTo>
                      <a:pt x="1775455" y="6115556"/>
                      <a:pt x="1913782" y="6200552"/>
                      <a:pt x="1932948" y="6333878"/>
                    </a:cubicBezTo>
                    <a:lnTo>
                      <a:pt x="1957946" y="6468039"/>
                    </a:lnTo>
                    <a:cubicBezTo>
                      <a:pt x="1982945" y="6626364"/>
                      <a:pt x="2165436" y="6701361"/>
                      <a:pt x="2297930" y="6607199"/>
                    </a:cubicBezTo>
                    <a:lnTo>
                      <a:pt x="2411258" y="6528036"/>
                    </a:lnTo>
                    <a:cubicBezTo>
                      <a:pt x="2519586" y="6448873"/>
                      <a:pt x="2677911" y="6488038"/>
                      <a:pt x="2732075" y="6612198"/>
                    </a:cubicBezTo>
                    <a:lnTo>
                      <a:pt x="2791239" y="6736359"/>
                    </a:lnTo>
                    <a:cubicBezTo>
                      <a:pt x="2818738" y="6798023"/>
                      <a:pt x="2871235" y="6838854"/>
                      <a:pt x="2929566" y="6855520"/>
                    </a:cubicBezTo>
                    <a:lnTo>
                      <a:pt x="3049560" y="6855520"/>
                    </a:lnTo>
                    <a:cubicBezTo>
                      <a:pt x="3089558" y="6844687"/>
                      <a:pt x="3127056" y="6822188"/>
                      <a:pt x="3157055" y="6786357"/>
                    </a:cubicBezTo>
                    <a:lnTo>
                      <a:pt x="3246217" y="6682195"/>
                    </a:lnTo>
                    <a:cubicBezTo>
                      <a:pt x="3330380" y="6578034"/>
                      <a:pt x="3492872" y="6578034"/>
                      <a:pt x="3577034" y="6682195"/>
                    </a:cubicBezTo>
                    <a:lnTo>
                      <a:pt x="3666197" y="6786357"/>
                    </a:lnTo>
                    <a:cubicBezTo>
                      <a:pt x="3695362" y="6821355"/>
                      <a:pt x="3731193" y="6843854"/>
                      <a:pt x="3769525" y="6855520"/>
                    </a:cubicBezTo>
                    <a:lnTo>
                      <a:pt x="3897019" y="6855520"/>
                    </a:lnTo>
                    <a:cubicBezTo>
                      <a:pt x="3952849" y="6838021"/>
                      <a:pt x="4002847" y="6798023"/>
                      <a:pt x="4031179" y="6736359"/>
                    </a:cubicBezTo>
                    <a:lnTo>
                      <a:pt x="4090343" y="6612198"/>
                    </a:lnTo>
                    <a:cubicBezTo>
                      <a:pt x="4144507" y="6488038"/>
                      <a:pt x="4302833" y="6448873"/>
                      <a:pt x="4411161" y="6528036"/>
                    </a:cubicBezTo>
                    <a:lnTo>
                      <a:pt x="4524488" y="6607199"/>
                    </a:lnTo>
                    <a:cubicBezTo>
                      <a:pt x="4652816" y="6701361"/>
                      <a:pt x="4835307" y="6622198"/>
                      <a:pt x="4864472" y="6468039"/>
                    </a:cubicBezTo>
                    <a:lnTo>
                      <a:pt x="4889471" y="6333878"/>
                    </a:lnTo>
                    <a:cubicBezTo>
                      <a:pt x="4914469" y="6199718"/>
                      <a:pt x="5051963" y="6120556"/>
                      <a:pt x="5175290" y="6165554"/>
                    </a:cubicBezTo>
                    <a:lnTo>
                      <a:pt x="5303617" y="6215551"/>
                    </a:lnTo>
                    <a:cubicBezTo>
                      <a:pt x="5451943" y="6269715"/>
                      <a:pt x="5609436" y="6151388"/>
                      <a:pt x="5594437" y="5992228"/>
                    </a:cubicBezTo>
                    <a:lnTo>
                      <a:pt x="5579437" y="5853069"/>
                    </a:lnTo>
                    <a:cubicBezTo>
                      <a:pt x="5564438" y="5718908"/>
                      <a:pt x="5677766" y="5604747"/>
                      <a:pt x="5816092" y="5614747"/>
                    </a:cubicBezTo>
                    <a:lnTo>
                      <a:pt x="5954419" y="5629746"/>
                    </a:lnTo>
                    <a:cubicBezTo>
                      <a:pt x="6111911" y="5644746"/>
                      <a:pt x="6230239" y="5485586"/>
                      <a:pt x="6176075" y="5337260"/>
                    </a:cubicBezTo>
                    <a:lnTo>
                      <a:pt x="6126910" y="5208100"/>
                    </a:lnTo>
                    <a:cubicBezTo>
                      <a:pt x="6077746" y="5078940"/>
                      <a:pt x="6161076" y="4940613"/>
                      <a:pt x="6294402" y="4920614"/>
                    </a:cubicBezTo>
                    <a:lnTo>
                      <a:pt x="6427729" y="4895615"/>
                    </a:lnTo>
                    <a:cubicBezTo>
                      <a:pt x="6585221" y="4870616"/>
                      <a:pt x="6659385" y="4687292"/>
                      <a:pt x="6566056" y="4553132"/>
                    </a:cubicBezTo>
                    <a:lnTo>
                      <a:pt x="6486893" y="4438971"/>
                    </a:lnTo>
                    <a:cubicBezTo>
                      <a:pt x="6407730" y="4329809"/>
                      <a:pt x="6447728" y="4171484"/>
                      <a:pt x="6571055" y="4116486"/>
                    </a:cubicBezTo>
                    <a:lnTo>
                      <a:pt x="6694383" y="4057322"/>
                    </a:lnTo>
                    <a:cubicBezTo>
                      <a:pt x="6763546" y="4019824"/>
                      <a:pt x="6804377" y="3952327"/>
                      <a:pt x="6811877" y="3879831"/>
                    </a:cubicBezTo>
                    <a:lnTo>
                      <a:pt x="6811877" y="3828167"/>
                    </a:lnTo>
                    <a:cubicBezTo>
                      <a:pt x="6806044" y="3773169"/>
                      <a:pt x="6780212" y="3719839"/>
                      <a:pt x="6733547" y="3679841"/>
                    </a:cubicBezTo>
                    <a:lnTo>
                      <a:pt x="6629386" y="3591512"/>
                    </a:lnTo>
                    <a:cubicBezTo>
                      <a:pt x="6526058" y="3502349"/>
                      <a:pt x="6526058" y="3343191"/>
                      <a:pt x="6629386" y="3259028"/>
                    </a:cubicBezTo>
                    <a:lnTo>
                      <a:pt x="6732714" y="3169866"/>
                    </a:lnTo>
                    <a:cubicBezTo>
                      <a:pt x="6782712" y="3127368"/>
                      <a:pt x="6807711" y="3070704"/>
                      <a:pt x="6811044" y="3013207"/>
                    </a:cubicBezTo>
                    <a:lnTo>
                      <a:pt x="6811044" y="2990708"/>
                    </a:lnTo>
                    <a:cubicBezTo>
                      <a:pt x="6806878" y="2914045"/>
                      <a:pt x="6763546" y="2840715"/>
                      <a:pt x="6683550" y="2803217"/>
                    </a:cubicBezTo>
                    <a:lnTo>
                      <a:pt x="6560223" y="2744053"/>
                    </a:lnTo>
                    <a:cubicBezTo>
                      <a:pt x="6436895" y="2689889"/>
                      <a:pt x="6397730" y="2530730"/>
                      <a:pt x="6476060" y="2421569"/>
                    </a:cubicBezTo>
                    <a:lnTo>
                      <a:pt x="6555223" y="2307407"/>
                    </a:lnTo>
                    <a:cubicBezTo>
                      <a:pt x="6648552" y="2178247"/>
                      <a:pt x="6570222" y="1994923"/>
                      <a:pt x="6416896" y="1964924"/>
                    </a:cubicBezTo>
                    <a:lnTo>
                      <a:pt x="6283569" y="1939925"/>
                    </a:lnTo>
                    <a:cubicBezTo>
                      <a:pt x="6150242" y="1914927"/>
                      <a:pt x="6071080" y="1776600"/>
                      <a:pt x="6116078" y="1652439"/>
                    </a:cubicBezTo>
                    <a:lnTo>
                      <a:pt x="6165242" y="1523279"/>
                    </a:lnTo>
                    <a:cubicBezTo>
                      <a:pt x="6219406" y="1374119"/>
                      <a:pt x="6101078" y="1215794"/>
                      <a:pt x="5943586" y="1230793"/>
                    </a:cubicBezTo>
                    <a:lnTo>
                      <a:pt x="5805260" y="1245792"/>
                    </a:lnTo>
                    <a:cubicBezTo>
                      <a:pt x="5671933" y="1260792"/>
                      <a:pt x="5558605" y="1146631"/>
                      <a:pt x="5568604" y="1007471"/>
                    </a:cubicBezTo>
                    <a:lnTo>
                      <a:pt x="5583603" y="868311"/>
                    </a:lnTo>
                    <a:cubicBezTo>
                      <a:pt x="5598603" y="709985"/>
                      <a:pt x="5440277" y="590824"/>
                      <a:pt x="5292784" y="644988"/>
                    </a:cubicBezTo>
                    <a:lnTo>
                      <a:pt x="5164457" y="694986"/>
                    </a:lnTo>
                    <a:cubicBezTo>
                      <a:pt x="5036130" y="744983"/>
                      <a:pt x="4897803" y="659987"/>
                      <a:pt x="4878638" y="526661"/>
                    </a:cubicBezTo>
                    <a:lnTo>
                      <a:pt x="4853639" y="392500"/>
                    </a:lnTo>
                    <a:cubicBezTo>
                      <a:pt x="4828640" y="234175"/>
                      <a:pt x="4646149" y="159178"/>
                      <a:pt x="4513656" y="253341"/>
                    </a:cubicBezTo>
                    <a:lnTo>
                      <a:pt x="4399495" y="332503"/>
                    </a:lnTo>
                    <a:cubicBezTo>
                      <a:pt x="4291166" y="411666"/>
                      <a:pt x="4132841" y="372501"/>
                      <a:pt x="4078677" y="248341"/>
                    </a:cubicBezTo>
                    <a:lnTo>
                      <a:pt x="4019513" y="124180"/>
                    </a:lnTo>
                    <a:cubicBezTo>
                      <a:pt x="3988681" y="54184"/>
                      <a:pt x="3926184" y="11686"/>
                      <a:pt x="3857854" y="20"/>
                    </a:cubicBezTo>
                    <a:lnTo>
                      <a:pt x="3784524" y="20"/>
                    </a:lnTo>
                    <a:cubicBezTo>
                      <a:pt x="3736193" y="8352"/>
                      <a:pt x="3690362" y="31685"/>
                      <a:pt x="3654531" y="74183"/>
                    </a:cubicBezTo>
                    <a:lnTo>
                      <a:pt x="3566202" y="178344"/>
                    </a:lnTo>
                    <a:cubicBezTo>
                      <a:pt x="3477039" y="282506"/>
                      <a:pt x="3319547" y="282506"/>
                      <a:pt x="3235384" y="178344"/>
                    </a:cubicBezTo>
                    <a:lnTo>
                      <a:pt x="3151222" y="79182"/>
                    </a:lnTo>
                    <a:cubicBezTo>
                      <a:pt x="3106224" y="25018"/>
                      <a:pt x="3044560" y="-814"/>
                      <a:pt x="2982897" y="20"/>
                    </a:cubicBezTo>
                    <a:lnTo>
                      <a:pt x="2982063" y="20"/>
                    </a:lnTo>
                    <a:cubicBezTo>
                      <a:pt x="2902901" y="853"/>
                      <a:pt x="2825404" y="45017"/>
                      <a:pt x="2786240" y="12918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8" name="Google Shape;1278;p38"/>
              <p:cNvSpPr/>
              <p:nvPr/>
            </p:nvSpPr>
            <p:spPr>
              <a:xfrm>
                <a:off x="7804960" y="1368293"/>
                <a:ext cx="2821808" cy="2839077"/>
              </a:xfrm>
              <a:custGeom>
                <a:avLst/>
                <a:gdLst/>
                <a:ahLst/>
                <a:cxnLst/>
                <a:rect l="l" t="t" r="r" b="b"/>
                <a:pathLst>
                  <a:path w="4319084" h="4345517" extrusionOk="0">
                    <a:moveTo>
                      <a:pt x="1768155" y="81953"/>
                    </a:moveTo>
                    <a:lnTo>
                      <a:pt x="1730621" y="160723"/>
                    </a:lnTo>
                    <a:cubicBezTo>
                      <a:pt x="1696258" y="239492"/>
                      <a:pt x="1595815" y="264338"/>
                      <a:pt x="1527090" y="214116"/>
                    </a:cubicBezTo>
                    <a:lnTo>
                      <a:pt x="1455722" y="163894"/>
                    </a:lnTo>
                    <a:cubicBezTo>
                      <a:pt x="1374310" y="104157"/>
                      <a:pt x="1258535" y="154379"/>
                      <a:pt x="1240032" y="252179"/>
                    </a:cubicBezTo>
                    <a:lnTo>
                      <a:pt x="1224173" y="337292"/>
                    </a:lnTo>
                    <a:cubicBezTo>
                      <a:pt x="1208313" y="422405"/>
                      <a:pt x="1121085" y="472627"/>
                      <a:pt x="1042845" y="444080"/>
                    </a:cubicBezTo>
                    <a:lnTo>
                      <a:pt x="961433" y="412361"/>
                    </a:lnTo>
                    <a:cubicBezTo>
                      <a:pt x="867333" y="377998"/>
                      <a:pt x="767417" y="453067"/>
                      <a:pt x="776933" y="554039"/>
                    </a:cubicBezTo>
                    <a:lnTo>
                      <a:pt x="786449" y="642324"/>
                    </a:lnTo>
                    <a:cubicBezTo>
                      <a:pt x="795965" y="727437"/>
                      <a:pt x="724068" y="799863"/>
                      <a:pt x="636312" y="793519"/>
                    </a:cubicBezTo>
                    <a:lnTo>
                      <a:pt x="551727" y="787175"/>
                    </a:lnTo>
                    <a:cubicBezTo>
                      <a:pt x="450755" y="777130"/>
                      <a:pt x="375686" y="878103"/>
                      <a:pt x="410049" y="972203"/>
                    </a:cubicBezTo>
                    <a:lnTo>
                      <a:pt x="441239" y="1054144"/>
                    </a:lnTo>
                    <a:cubicBezTo>
                      <a:pt x="472430" y="1136085"/>
                      <a:pt x="419565" y="1223841"/>
                      <a:pt x="334980" y="1236529"/>
                    </a:cubicBezTo>
                    <a:lnTo>
                      <a:pt x="250396" y="1252388"/>
                    </a:lnTo>
                    <a:cubicBezTo>
                      <a:pt x="150481" y="1268248"/>
                      <a:pt x="103431" y="1384551"/>
                      <a:pt x="162640" y="1469664"/>
                    </a:cubicBezTo>
                    <a:lnTo>
                      <a:pt x="212862" y="1542090"/>
                    </a:lnTo>
                    <a:cubicBezTo>
                      <a:pt x="263084" y="1611343"/>
                      <a:pt x="237708" y="1711787"/>
                      <a:pt x="159468" y="1746678"/>
                    </a:cubicBezTo>
                    <a:lnTo>
                      <a:pt x="81227" y="1784212"/>
                    </a:lnTo>
                    <a:cubicBezTo>
                      <a:pt x="-9701" y="1824918"/>
                      <a:pt x="-28204" y="1950737"/>
                      <a:pt x="50037" y="2016819"/>
                    </a:cubicBezTo>
                    <a:lnTo>
                      <a:pt x="115590" y="2073385"/>
                    </a:lnTo>
                    <a:cubicBezTo>
                      <a:pt x="181143" y="2126778"/>
                      <a:pt x="181143" y="2230923"/>
                      <a:pt x="115590" y="2284317"/>
                    </a:cubicBezTo>
                    <a:lnTo>
                      <a:pt x="50037" y="2340882"/>
                    </a:lnTo>
                    <a:cubicBezTo>
                      <a:pt x="-28204" y="2406964"/>
                      <a:pt x="-12344" y="2529611"/>
                      <a:pt x="81227" y="2573489"/>
                    </a:cubicBezTo>
                    <a:lnTo>
                      <a:pt x="159468" y="2611023"/>
                    </a:lnTo>
                    <a:cubicBezTo>
                      <a:pt x="237708" y="2645386"/>
                      <a:pt x="262555" y="2746358"/>
                      <a:pt x="212862" y="2815612"/>
                    </a:cubicBezTo>
                    <a:lnTo>
                      <a:pt x="162640" y="2888037"/>
                    </a:lnTo>
                    <a:cubicBezTo>
                      <a:pt x="103431" y="2969978"/>
                      <a:pt x="153124" y="3086281"/>
                      <a:pt x="250396" y="3105313"/>
                    </a:cubicBezTo>
                    <a:lnTo>
                      <a:pt x="334980" y="3121173"/>
                    </a:lnTo>
                    <a:cubicBezTo>
                      <a:pt x="419565" y="3137032"/>
                      <a:pt x="469786" y="3224788"/>
                      <a:pt x="441239" y="3303557"/>
                    </a:cubicBezTo>
                    <a:lnTo>
                      <a:pt x="410049" y="3385498"/>
                    </a:lnTo>
                    <a:cubicBezTo>
                      <a:pt x="375686" y="3480127"/>
                      <a:pt x="450755" y="3580571"/>
                      <a:pt x="550670" y="3571055"/>
                    </a:cubicBezTo>
                    <a:lnTo>
                      <a:pt x="638426" y="3561539"/>
                    </a:lnTo>
                    <a:cubicBezTo>
                      <a:pt x="723011" y="3552024"/>
                      <a:pt x="794907" y="3624449"/>
                      <a:pt x="788563" y="3712734"/>
                    </a:cubicBezTo>
                    <a:lnTo>
                      <a:pt x="779048" y="3801019"/>
                    </a:lnTo>
                    <a:cubicBezTo>
                      <a:pt x="769532" y="3901462"/>
                      <a:pt x="869976" y="3977060"/>
                      <a:pt x="963547" y="3942697"/>
                    </a:cubicBezTo>
                    <a:lnTo>
                      <a:pt x="1044960" y="3910978"/>
                    </a:lnTo>
                    <a:cubicBezTo>
                      <a:pt x="1126372" y="3879259"/>
                      <a:pt x="1214128" y="3933181"/>
                      <a:pt x="1226287" y="4017766"/>
                    </a:cubicBezTo>
                    <a:lnTo>
                      <a:pt x="1242147" y="4102879"/>
                    </a:lnTo>
                    <a:cubicBezTo>
                      <a:pt x="1258006" y="4203323"/>
                      <a:pt x="1373781" y="4250901"/>
                      <a:pt x="1457837" y="4191163"/>
                    </a:cubicBezTo>
                    <a:lnTo>
                      <a:pt x="1529733" y="4140942"/>
                    </a:lnTo>
                    <a:cubicBezTo>
                      <a:pt x="1598458" y="4090720"/>
                      <a:pt x="1698902" y="4115566"/>
                      <a:pt x="1733264" y="4194336"/>
                    </a:cubicBezTo>
                    <a:lnTo>
                      <a:pt x="1770798" y="4273105"/>
                    </a:lnTo>
                    <a:cubicBezTo>
                      <a:pt x="1788244" y="4312225"/>
                      <a:pt x="1821549" y="4338129"/>
                      <a:pt x="1858555" y="4348702"/>
                    </a:cubicBezTo>
                    <a:lnTo>
                      <a:pt x="1935209" y="4348702"/>
                    </a:lnTo>
                    <a:cubicBezTo>
                      <a:pt x="1960584" y="4341829"/>
                      <a:pt x="1984374" y="4327556"/>
                      <a:pt x="2003405" y="4304824"/>
                    </a:cubicBezTo>
                    <a:lnTo>
                      <a:pt x="2059971" y="4238742"/>
                    </a:lnTo>
                    <a:cubicBezTo>
                      <a:pt x="2113365" y="4172661"/>
                      <a:pt x="2216452" y="4172661"/>
                      <a:pt x="2269846" y="4238742"/>
                    </a:cubicBezTo>
                    <a:lnTo>
                      <a:pt x="2326412" y="4304824"/>
                    </a:lnTo>
                    <a:cubicBezTo>
                      <a:pt x="2344914" y="4327027"/>
                      <a:pt x="2367646" y="4341301"/>
                      <a:pt x="2391964" y="4348702"/>
                    </a:cubicBezTo>
                    <a:lnTo>
                      <a:pt x="2472848" y="4348702"/>
                    </a:lnTo>
                    <a:cubicBezTo>
                      <a:pt x="2508268" y="4337600"/>
                      <a:pt x="2539987" y="4312225"/>
                      <a:pt x="2557961" y="4273105"/>
                    </a:cubicBezTo>
                    <a:lnTo>
                      <a:pt x="2595495" y="4194336"/>
                    </a:lnTo>
                    <a:cubicBezTo>
                      <a:pt x="2629858" y="4115566"/>
                      <a:pt x="2730302" y="4090720"/>
                      <a:pt x="2799026" y="4140942"/>
                    </a:cubicBezTo>
                    <a:lnTo>
                      <a:pt x="2870923" y="4191163"/>
                    </a:lnTo>
                    <a:cubicBezTo>
                      <a:pt x="2952335" y="4250901"/>
                      <a:pt x="3068110" y="4200679"/>
                      <a:pt x="3086613" y="4102879"/>
                    </a:cubicBezTo>
                    <a:lnTo>
                      <a:pt x="3102472" y="4017766"/>
                    </a:lnTo>
                    <a:cubicBezTo>
                      <a:pt x="3118332" y="3932653"/>
                      <a:pt x="3205559" y="3882431"/>
                      <a:pt x="3283800" y="3910978"/>
                    </a:cubicBezTo>
                    <a:lnTo>
                      <a:pt x="3365212" y="3942697"/>
                    </a:lnTo>
                    <a:cubicBezTo>
                      <a:pt x="3459312" y="3977060"/>
                      <a:pt x="3559227" y="3901991"/>
                      <a:pt x="3549712" y="3801019"/>
                    </a:cubicBezTo>
                    <a:lnTo>
                      <a:pt x="3540196" y="3712734"/>
                    </a:lnTo>
                    <a:cubicBezTo>
                      <a:pt x="3530680" y="3627621"/>
                      <a:pt x="3602577" y="3555195"/>
                      <a:pt x="3690333" y="3561539"/>
                    </a:cubicBezTo>
                    <a:lnTo>
                      <a:pt x="3778089" y="3571055"/>
                    </a:lnTo>
                    <a:cubicBezTo>
                      <a:pt x="3878004" y="3580571"/>
                      <a:pt x="3953073" y="3479598"/>
                      <a:pt x="3918711" y="3385498"/>
                    </a:cubicBezTo>
                    <a:lnTo>
                      <a:pt x="3887520" y="3303557"/>
                    </a:lnTo>
                    <a:cubicBezTo>
                      <a:pt x="3856330" y="3221616"/>
                      <a:pt x="3909195" y="3133860"/>
                      <a:pt x="3993779" y="3121173"/>
                    </a:cubicBezTo>
                    <a:lnTo>
                      <a:pt x="4078364" y="3105313"/>
                    </a:lnTo>
                    <a:cubicBezTo>
                      <a:pt x="4178279" y="3089453"/>
                      <a:pt x="4225329" y="2973150"/>
                      <a:pt x="4166120" y="2888037"/>
                    </a:cubicBezTo>
                    <a:lnTo>
                      <a:pt x="4115898" y="2815612"/>
                    </a:lnTo>
                    <a:cubicBezTo>
                      <a:pt x="4065676" y="2746358"/>
                      <a:pt x="4091051" y="2645914"/>
                      <a:pt x="4169291" y="2611023"/>
                    </a:cubicBezTo>
                    <a:lnTo>
                      <a:pt x="4247532" y="2573489"/>
                    </a:lnTo>
                    <a:cubicBezTo>
                      <a:pt x="4291410" y="2549700"/>
                      <a:pt x="4317314" y="2506879"/>
                      <a:pt x="4322072" y="2460886"/>
                    </a:cubicBezTo>
                    <a:lnTo>
                      <a:pt x="4322072" y="2428110"/>
                    </a:lnTo>
                    <a:cubicBezTo>
                      <a:pt x="4318371" y="2393219"/>
                      <a:pt x="4301983" y="2359385"/>
                      <a:pt x="4272379" y="2334010"/>
                    </a:cubicBezTo>
                    <a:lnTo>
                      <a:pt x="4206297" y="2278502"/>
                    </a:lnTo>
                    <a:cubicBezTo>
                      <a:pt x="4140744" y="2221936"/>
                      <a:pt x="4140744" y="2120963"/>
                      <a:pt x="4206297" y="2067569"/>
                    </a:cubicBezTo>
                    <a:lnTo>
                      <a:pt x="4271850" y="2011004"/>
                    </a:lnTo>
                    <a:cubicBezTo>
                      <a:pt x="4303569" y="1984042"/>
                      <a:pt x="4319429" y="1948094"/>
                      <a:pt x="4321543" y="1911617"/>
                    </a:cubicBezTo>
                    <a:lnTo>
                      <a:pt x="4321543" y="1897344"/>
                    </a:lnTo>
                    <a:cubicBezTo>
                      <a:pt x="4318900" y="1848708"/>
                      <a:pt x="4291410" y="1802186"/>
                      <a:pt x="4240660" y="1778397"/>
                    </a:cubicBezTo>
                    <a:lnTo>
                      <a:pt x="4162419" y="1740863"/>
                    </a:lnTo>
                    <a:cubicBezTo>
                      <a:pt x="4084179" y="1706500"/>
                      <a:pt x="4059332" y="1605528"/>
                      <a:pt x="4109025" y="1536274"/>
                    </a:cubicBezTo>
                    <a:lnTo>
                      <a:pt x="4159247" y="1463849"/>
                    </a:lnTo>
                    <a:cubicBezTo>
                      <a:pt x="4218456" y="1381908"/>
                      <a:pt x="4168763" y="1265605"/>
                      <a:pt x="4071491" y="1246573"/>
                    </a:cubicBezTo>
                    <a:lnTo>
                      <a:pt x="3986907" y="1230714"/>
                    </a:lnTo>
                    <a:cubicBezTo>
                      <a:pt x="3902322" y="1214854"/>
                      <a:pt x="3852100" y="1127098"/>
                      <a:pt x="3880648" y="1048329"/>
                    </a:cubicBezTo>
                    <a:lnTo>
                      <a:pt x="3911838" y="966388"/>
                    </a:lnTo>
                    <a:cubicBezTo>
                      <a:pt x="3946201" y="871759"/>
                      <a:pt x="3871132" y="771315"/>
                      <a:pt x="3771217" y="780831"/>
                    </a:cubicBezTo>
                    <a:lnTo>
                      <a:pt x="3683461" y="790347"/>
                    </a:lnTo>
                    <a:cubicBezTo>
                      <a:pt x="3598876" y="799863"/>
                      <a:pt x="3526980" y="727437"/>
                      <a:pt x="3533323" y="639152"/>
                    </a:cubicBezTo>
                    <a:lnTo>
                      <a:pt x="3542839" y="550868"/>
                    </a:lnTo>
                    <a:cubicBezTo>
                      <a:pt x="3552355" y="450424"/>
                      <a:pt x="3451911" y="374826"/>
                      <a:pt x="3358340" y="409189"/>
                    </a:cubicBezTo>
                    <a:lnTo>
                      <a:pt x="3276927" y="440908"/>
                    </a:lnTo>
                    <a:cubicBezTo>
                      <a:pt x="3195515" y="472627"/>
                      <a:pt x="3107759" y="418705"/>
                      <a:pt x="3095600" y="334120"/>
                    </a:cubicBezTo>
                    <a:lnTo>
                      <a:pt x="3079740" y="249007"/>
                    </a:lnTo>
                    <a:cubicBezTo>
                      <a:pt x="3063881" y="148564"/>
                      <a:pt x="2948106" y="100985"/>
                      <a:pt x="2864050" y="160723"/>
                    </a:cubicBezTo>
                    <a:lnTo>
                      <a:pt x="2791625" y="210944"/>
                    </a:lnTo>
                    <a:cubicBezTo>
                      <a:pt x="2722900" y="261166"/>
                      <a:pt x="2622456" y="236320"/>
                      <a:pt x="2588094" y="157551"/>
                    </a:cubicBezTo>
                    <a:lnTo>
                      <a:pt x="2550560" y="78781"/>
                    </a:lnTo>
                    <a:cubicBezTo>
                      <a:pt x="2531000" y="34375"/>
                      <a:pt x="2491351" y="7414"/>
                      <a:pt x="2448001" y="12"/>
                    </a:cubicBezTo>
                    <a:lnTo>
                      <a:pt x="2401480" y="12"/>
                    </a:lnTo>
                    <a:cubicBezTo>
                      <a:pt x="2370818" y="5299"/>
                      <a:pt x="2341742" y="20101"/>
                      <a:pt x="2319010" y="47062"/>
                    </a:cubicBezTo>
                    <a:lnTo>
                      <a:pt x="2262973" y="113144"/>
                    </a:lnTo>
                    <a:cubicBezTo>
                      <a:pt x="2206407" y="179225"/>
                      <a:pt x="2106492" y="179225"/>
                      <a:pt x="2053098" y="113144"/>
                    </a:cubicBezTo>
                    <a:lnTo>
                      <a:pt x="1999705" y="50234"/>
                    </a:lnTo>
                    <a:cubicBezTo>
                      <a:pt x="1971157" y="15872"/>
                      <a:pt x="1932037" y="-516"/>
                      <a:pt x="1892917" y="12"/>
                    </a:cubicBezTo>
                    <a:lnTo>
                      <a:pt x="1892388" y="12"/>
                    </a:lnTo>
                    <a:cubicBezTo>
                      <a:pt x="1842166" y="541"/>
                      <a:pt x="1793002" y="28560"/>
                      <a:pt x="1768155" y="81953"/>
                    </a:cubicBezTo>
                    <a:close/>
                  </a:path>
                </a:pathLst>
              </a:custGeom>
              <a:noFill/>
              <a:ln w="25400" cap="flat" cmpd="sng">
                <a:solidFill>
                  <a:schemeClr val="lt1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79" name="Google Shape;1279;p38"/>
            <p:cNvGrpSpPr/>
            <p:nvPr/>
          </p:nvGrpSpPr>
          <p:grpSpPr>
            <a:xfrm>
              <a:off x="9924746" y="4649702"/>
              <a:ext cx="1400880" cy="1005178"/>
              <a:chOff x="10545417" y="4196355"/>
              <a:chExt cx="1400880" cy="1005178"/>
            </a:xfrm>
          </p:grpSpPr>
          <p:sp>
            <p:nvSpPr>
              <p:cNvPr id="1280" name="Google Shape;1280;p38"/>
              <p:cNvSpPr txBox="1"/>
              <p:nvPr/>
            </p:nvSpPr>
            <p:spPr>
              <a:xfrm>
                <a:off x="10545417" y="4196355"/>
                <a:ext cx="1400880" cy="6463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3600" b="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10%</a:t>
                </a:r>
                <a:endParaRPr sz="36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1" name="Google Shape;1281;p38"/>
              <p:cNvSpPr txBox="1"/>
              <p:nvPr/>
            </p:nvSpPr>
            <p:spPr>
              <a:xfrm>
                <a:off x="10545418" y="4832201"/>
                <a:ext cx="1400879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800" b="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SALE OFF</a:t>
                </a:r>
                <a:endParaRPr sz="18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282" name="Google Shape;1282;p38"/>
          <p:cNvSpPr txBox="1"/>
          <p:nvPr/>
        </p:nvSpPr>
        <p:spPr>
          <a:xfrm>
            <a:off x="1987063" y="298856"/>
            <a:ext cx="8217876" cy="1107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0" rIns="3600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We Create Quality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Professional Presentation</a:t>
            </a:r>
            <a:endParaRPr sz="3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3" name="Google Shape;1283;p38"/>
          <p:cNvSpPr txBox="1"/>
          <p:nvPr/>
        </p:nvSpPr>
        <p:spPr>
          <a:xfrm>
            <a:off x="4373329" y="5485247"/>
            <a:ext cx="3427984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0" rIns="3600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GRAND OPENING</a:t>
            </a:r>
            <a:endParaRPr sz="2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4" name="Google Shape;1284;p38"/>
          <p:cNvSpPr txBox="1"/>
          <p:nvPr/>
        </p:nvSpPr>
        <p:spPr>
          <a:xfrm>
            <a:off x="1001905" y="5998581"/>
            <a:ext cx="10170832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You can simply impress your audience and add a unique zing and appeal to your Presentations. </a:t>
            </a:r>
            <a:endParaRPr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9" name="Google Shape;1289;p39"/>
          <p:cNvSpPr txBox="1"/>
          <p:nvPr/>
        </p:nvSpPr>
        <p:spPr>
          <a:xfrm>
            <a:off x="759318" y="4688032"/>
            <a:ext cx="3756513" cy="17928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B85F0B"/>
              </a:buClr>
              <a:buSzPts val="4800"/>
              <a:buFont typeface="Arial"/>
              <a:buNone/>
            </a:pPr>
            <a:r>
              <a:rPr lang="en-US" sz="4800">
                <a:solidFill>
                  <a:srgbClr val="B85F0B"/>
                </a:solidFill>
                <a:latin typeface="Arial"/>
                <a:ea typeface="Arial"/>
                <a:cs typeface="Arial"/>
                <a:sym typeface="Arial"/>
              </a:rPr>
              <a:t>Column</a:t>
            </a:r>
            <a:endParaRPr/>
          </a:p>
          <a:p>
            <a:pPr marL="0" marR="0" lvl="0" indent="0" algn="l" rtl="0">
              <a:lnSpc>
                <a:spcPct val="110000"/>
              </a:lnSpc>
              <a:spcBef>
                <a:spcPts val="960"/>
              </a:spcBef>
              <a:spcAft>
                <a:spcPts val="0"/>
              </a:spcAft>
              <a:buClr>
                <a:srgbClr val="B85F0B"/>
              </a:buClr>
              <a:buSzPts val="4800"/>
              <a:buFont typeface="Arial"/>
              <a:buNone/>
            </a:pPr>
            <a:r>
              <a:rPr lang="en-US" sz="4800">
                <a:solidFill>
                  <a:srgbClr val="B85F0B"/>
                </a:solidFill>
                <a:latin typeface="Arial"/>
                <a:ea typeface="Arial"/>
                <a:cs typeface="Arial"/>
                <a:sym typeface="Arial"/>
              </a:rPr>
              <a:t>Infographic</a:t>
            </a:r>
            <a:endParaRPr sz="4800">
              <a:solidFill>
                <a:srgbClr val="B85F0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90" name="Google Shape;1290;p39"/>
          <p:cNvGrpSpPr/>
          <p:nvPr/>
        </p:nvGrpSpPr>
        <p:grpSpPr>
          <a:xfrm>
            <a:off x="5776546" y="1449702"/>
            <a:ext cx="5474708" cy="4862870"/>
            <a:chOff x="1657924" y="1330362"/>
            <a:chExt cx="2835932" cy="4862870"/>
          </a:xfrm>
        </p:grpSpPr>
        <p:sp>
          <p:nvSpPr>
            <p:cNvPr id="1291" name="Google Shape;1291;p39"/>
            <p:cNvSpPr txBox="1"/>
            <p:nvPr/>
          </p:nvSpPr>
          <p:spPr>
            <a:xfrm>
              <a:off x="1657924" y="1853582"/>
              <a:ext cx="2835932" cy="43396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Easy to change colors, photos and Text. I hope and I believe that this Template will your Time, Money and Reputation. You can simply impress your audience and add a unique zing and appeal to your Presentations. Easy to change colors, photos and Text. I hope and I believe that this Template will your Time, Money and Reputation. Easy to change colors, photos and Text. I hope and I believe that this Template will your Time, Money and Reputation. You can simply impress your audience and add a unique zing and appeal to your Presentations. Easy to change colors, photos and Text. </a:t>
              </a:r>
              <a:endParaRPr/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Time, Money and Reputation. </a:t>
              </a:r>
              <a:endParaRPr/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You can simply impress your audience and add a unique zing and appeal to your Presentations. Easy to change colors, photos and Text.  </a:t>
              </a:r>
              <a:endParaRPr/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Reputation. You can simply impress your audience and add a unique zing and appeal to your Presentations. </a:t>
              </a:r>
              <a:endParaRPr/>
            </a:p>
          </p:txBody>
        </p:sp>
        <p:sp>
          <p:nvSpPr>
            <p:cNvPr id="1292" name="Google Shape;1292;p39"/>
            <p:cNvSpPr txBox="1"/>
            <p:nvPr/>
          </p:nvSpPr>
          <p:spPr>
            <a:xfrm>
              <a:off x="1657924" y="1330362"/>
              <a:ext cx="2835932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 b="1">
                  <a:solidFill>
                    <a:srgbClr val="B85F0B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2800" b="1">
                <a:solidFill>
                  <a:srgbClr val="B85F0B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293" name="Google Shape;1293;p3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4180" y="410107"/>
            <a:ext cx="3941651" cy="4108105"/>
          </a:xfrm>
          <a:prstGeom prst="rect">
            <a:avLst/>
          </a:prstGeom>
          <a:noFill/>
          <a:ln>
            <a:noFill/>
          </a:ln>
        </p:spPr>
      </p:pic>
      <p:sp>
        <p:nvSpPr>
          <p:cNvPr id="1294" name="Google Shape;1294;p39"/>
          <p:cNvSpPr/>
          <p:nvPr/>
        </p:nvSpPr>
        <p:spPr>
          <a:xfrm>
            <a:off x="320040" y="205741"/>
            <a:ext cx="11567160" cy="6446520"/>
          </a:xfrm>
          <a:prstGeom prst="rect">
            <a:avLst/>
          </a:prstGeom>
          <a:noFill/>
          <a:ln w="57150" cap="flat" cmpd="sng">
            <a:solidFill>
              <a:srgbClr val="F2903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4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Timeline Style</a:t>
            </a:r>
            <a:endParaRPr/>
          </a:p>
        </p:txBody>
      </p:sp>
      <p:grpSp>
        <p:nvGrpSpPr>
          <p:cNvPr id="136" name="Google Shape;136;p4"/>
          <p:cNvGrpSpPr/>
          <p:nvPr/>
        </p:nvGrpSpPr>
        <p:grpSpPr>
          <a:xfrm>
            <a:off x="918592" y="3756879"/>
            <a:ext cx="10372400" cy="371649"/>
            <a:chOff x="395536" y="3097535"/>
            <a:chExt cx="8208912" cy="371649"/>
          </a:xfrm>
        </p:grpSpPr>
        <p:sp>
          <p:nvSpPr>
            <p:cNvPr id="137" name="Google Shape;137;p4"/>
            <p:cNvSpPr/>
            <p:nvPr/>
          </p:nvSpPr>
          <p:spPr>
            <a:xfrm>
              <a:off x="395536" y="3212976"/>
              <a:ext cx="1368152" cy="256208"/>
            </a:xfrm>
            <a:custGeom>
              <a:avLst/>
              <a:gdLst/>
              <a:ahLst/>
              <a:cxnLst/>
              <a:rect l="l" t="t" r="r" b="b"/>
              <a:pathLst>
                <a:path w="1008112" h="256208" extrusionOk="0">
                  <a:moveTo>
                    <a:pt x="0" y="0"/>
                  </a:moveTo>
                  <a:lnTo>
                    <a:pt x="1008112" y="0"/>
                  </a:lnTo>
                  <a:lnTo>
                    <a:pt x="1008112" y="144016"/>
                  </a:lnTo>
                  <a:lnTo>
                    <a:pt x="569127" y="144016"/>
                  </a:lnTo>
                  <a:lnTo>
                    <a:pt x="504055" y="256208"/>
                  </a:lnTo>
                  <a:lnTo>
                    <a:pt x="438984" y="144016"/>
                  </a:lnTo>
                  <a:lnTo>
                    <a:pt x="0" y="14401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" name="Google Shape;138;p4"/>
            <p:cNvSpPr/>
            <p:nvPr/>
          </p:nvSpPr>
          <p:spPr>
            <a:xfrm rot="10800000">
              <a:off x="1763688" y="3097535"/>
              <a:ext cx="1368152" cy="256208"/>
            </a:xfrm>
            <a:custGeom>
              <a:avLst/>
              <a:gdLst/>
              <a:ahLst/>
              <a:cxnLst/>
              <a:rect l="l" t="t" r="r" b="b"/>
              <a:pathLst>
                <a:path w="1008112" h="256208" extrusionOk="0">
                  <a:moveTo>
                    <a:pt x="0" y="0"/>
                  </a:moveTo>
                  <a:lnTo>
                    <a:pt x="1008112" y="0"/>
                  </a:lnTo>
                  <a:lnTo>
                    <a:pt x="1008112" y="144016"/>
                  </a:lnTo>
                  <a:lnTo>
                    <a:pt x="569127" y="144016"/>
                  </a:lnTo>
                  <a:lnTo>
                    <a:pt x="504055" y="256208"/>
                  </a:lnTo>
                  <a:lnTo>
                    <a:pt x="438984" y="144016"/>
                  </a:lnTo>
                  <a:lnTo>
                    <a:pt x="0" y="144016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" name="Google Shape;139;p4"/>
            <p:cNvSpPr/>
            <p:nvPr/>
          </p:nvSpPr>
          <p:spPr>
            <a:xfrm>
              <a:off x="3131840" y="3212976"/>
              <a:ext cx="1368152" cy="256208"/>
            </a:xfrm>
            <a:custGeom>
              <a:avLst/>
              <a:gdLst/>
              <a:ahLst/>
              <a:cxnLst/>
              <a:rect l="l" t="t" r="r" b="b"/>
              <a:pathLst>
                <a:path w="1008112" h="256208" extrusionOk="0">
                  <a:moveTo>
                    <a:pt x="0" y="0"/>
                  </a:moveTo>
                  <a:lnTo>
                    <a:pt x="1008112" y="0"/>
                  </a:lnTo>
                  <a:lnTo>
                    <a:pt x="1008112" y="144016"/>
                  </a:lnTo>
                  <a:lnTo>
                    <a:pt x="569127" y="144016"/>
                  </a:lnTo>
                  <a:lnTo>
                    <a:pt x="504055" y="256208"/>
                  </a:lnTo>
                  <a:lnTo>
                    <a:pt x="438984" y="144016"/>
                  </a:lnTo>
                  <a:lnTo>
                    <a:pt x="0" y="14401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" name="Google Shape;140;p4"/>
            <p:cNvSpPr/>
            <p:nvPr/>
          </p:nvSpPr>
          <p:spPr>
            <a:xfrm rot="10800000">
              <a:off x="4499992" y="3097535"/>
              <a:ext cx="1368152" cy="256208"/>
            </a:xfrm>
            <a:custGeom>
              <a:avLst/>
              <a:gdLst/>
              <a:ahLst/>
              <a:cxnLst/>
              <a:rect l="l" t="t" r="r" b="b"/>
              <a:pathLst>
                <a:path w="1008112" h="256208" extrusionOk="0">
                  <a:moveTo>
                    <a:pt x="0" y="0"/>
                  </a:moveTo>
                  <a:lnTo>
                    <a:pt x="1008112" y="0"/>
                  </a:lnTo>
                  <a:lnTo>
                    <a:pt x="1008112" y="144016"/>
                  </a:lnTo>
                  <a:lnTo>
                    <a:pt x="569127" y="144016"/>
                  </a:lnTo>
                  <a:lnTo>
                    <a:pt x="504055" y="256208"/>
                  </a:lnTo>
                  <a:lnTo>
                    <a:pt x="438984" y="144016"/>
                  </a:lnTo>
                  <a:lnTo>
                    <a:pt x="0" y="14401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" name="Google Shape;141;p4"/>
            <p:cNvSpPr/>
            <p:nvPr/>
          </p:nvSpPr>
          <p:spPr>
            <a:xfrm>
              <a:off x="5868144" y="3212976"/>
              <a:ext cx="1368152" cy="256208"/>
            </a:xfrm>
            <a:custGeom>
              <a:avLst/>
              <a:gdLst/>
              <a:ahLst/>
              <a:cxnLst/>
              <a:rect l="l" t="t" r="r" b="b"/>
              <a:pathLst>
                <a:path w="1008112" h="256208" extrusionOk="0">
                  <a:moveTo>
                    <a:pt x="0" y="0"/>
                  </a:moveTo>
                  <a:lnTo>
                    <a:pt x="1008112" y="0"/>
                  </a:lnTo>
                  <a:lnTo>
                    <a:pt x="1008112" y="144016"/>
                  </a:lnTo>
                  <a:lnTo>
                    <a:pt x="569127" y="144016"/>
                  </a:lnTo>
                  <a:lnTo>
                    <a:pt x="504055" y="256208"/>
                  </a:lnTo>
                  <a:lnTo>
                    <a:pt x="438984" y="144016"/>
                  </a:lnTo>
                  <a:lnTo>
                    <a:pt x="0" y="14401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" name="Google Shape;142;p4"/>
            <p:cNvSpPr/>
            <p:nvPr/>
          </p:nvSpPr>
          <p:spPr>
            <a:xfrm rot="10800000">
              <a:off x="7236296" y="3097535"/>
              <a:ext cx="1368152" cy="256208"/>
            </a:xfrm>
            <a:custGeom>
              <a:avLst/>
              <a:gdLst/>
              <a:ahLst/>
              <a:cxnLst/>
              <a:rect l="l" t="t" r="r" b="b"/>
              <a:pathLst>
                <a:path w="1008112" h="256208" extrusionOk="0">
                  <a:moveTo>
                    <a:pt x="0" y="0"/>
                  </a:moveTo>
                  <a:lnTo>
                    <a:pt x="1008112" y="0"/>
                  </a:lnTo>
                  <a:lnTo>
                    <a:pt x="1008112" y="144016"/>
                  </a:lnTo>
                  <a:lnTo>
                    <a:pt x="569127" y="144016"/>
                  </a:lnTo>
                  <a:lnTo>
                    <a:pt x="504055" y="256208"/>
                  </a:lnTo>
                  <a:lnTo>
                    <a:pt x="438984" y="144016"/>
                  </a:lnTo>
                  <a:lnTo>
                    <a:pt x="0" y="14401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3" name="Google Shape;143;p4"/>
          <p:cNvSpPr txBox="1"/>
          <p:nvPr/>
        </p:nvSpPr>
        <p:spPr>
          <a:xfrm>
            <a:off x="1053022" y="4241186"/>
            <a:ext cx="1449542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B85F0B"/>
                </a:solidFill>
                <a:latin typeface="Arial"/>
                <a:ea typeface="Arial"/>
                <a:cs typeface="Arial"/>
                <a:sym typeface="Arial"/>
              </a:rPr>
              <a:t>2015</a:t>
            </a:r>
            <a:endParaRPr sz="2400" b="1">
              <a:solidFill>
                <a:srgbClr val="B85F0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4" name="Google Shape;144;p4"/>
          <p:cNvGrpSpPr/>
          <p:nvPr/>
        </p:nvGrpSpPr>
        <p:grpSpPr>
          <a:xfrm>
            <a:off x="1053023" y="4658143"/>
            <a:ext cx="1449541" cy="1448753"/>
            <a:chOff x="3343992" y="4311889"/>
            <a:chExt cx="1544679" cy="1448753"/>
          </a:xfrm>
        </p:grpSpPr>
        <p:sp>
          <p:nvSpPr>
            <p:cNvPr id="145" name="Google Shape;145;p4"/>
            <p:cNvSpPr txBox="1"/>
            <p:nvPr/>
          </p:nvSpPr>
          <p:spPr>
            <a:xfrm>
              <a:off x="3343992" y="4560313"/>
              <a:ext cx="1521786" cy="12003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/>
            </a:p>
          </p:txBody>
        </p:sp>
        <p:sp>
          <p:nvSpPr>
            <p:cNvPr id="146" name="Google Shape;146;p4"/>
            <p:cNvSpPr txBox="1"/>
            <p:nvPr/>
          </p:nvSpPr>
          <p:spPr>
            <a:xfrm>
              <a:off x="3344692" y="4311889"/>
              <a:ext cx="1543979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7" name="Google Shape;147;p4"/>
          <p:cNvSpPr txBox="1"/>
          <p:nvPr/>
        </p:nvSpPr>
        <p:spPr>
          <a:xfrm>
            <a:off x="2782622" y="1799412"/>
            <a:ext cx="1449542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B85F0B"/>
                </a:solidFill>
                <a:latin typeface="Arial"/>
                <a:ea typeface="Arial"/>
                <a:cs typeface="Arial"/>
                <a:sym typeface="Arial"/>
              </a:rPr>
              <a:t>2016</a:t>
            </a:r>
            <a:endParaRPr sz="2400" b="1">
              <a:solidFill>
                <a:srgbClr val="B85F0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8" name="Google Shape;148;p4"/>
          <p:cNvGrpSpPr/>
          <p:nvPr/>
        </p:nvGrpSpPr>
        <p:grpSpPr>
          <a:xfrm>
            <a:off x="2782623" y="2216369"/>
            <a:ext cx="1449541" cy="1448753"/>
            <a:chOff x="3343992" y="4311889"/>
            <a:chExt cx="1544679" cy="1448753"/>
          </a:xfrm>
        </p:grpSpPr>
        <p:sp>
          <p:nvSpPr>
            <p:cNvPr id="149" name="Google Shape;149;p4"/>
            <p:cNvSpPr txBox="1"/>
            <p:nvPr/>
          </p:nvSpPr>
          <p:spPr>
            <a:xfrm>
              <a:off x="3343992" y="4560313"/>
              <a:ext cx="1521786" cy="12003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/>
            </a:p>
          </p:txBody>
        </p:sp>
        <p:sp>
          <p:nvSpPr>
            <p:cNvPr id="150" name="Google Shape;150;p4"/>
            <p:cNvSpPr txBox="1"/>
            <p:nvPr/>
          </p:nvSpPr>
          <p:spPr>
            <a:xfrm>
              <a:off x="3344692" y="4311889"/>
              <a:ext cx="1543979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1" name="Google Shape;151;p4"/>
          <p:cNvSpPr txBox="1"/>
          <p:nvPr/>
        </p:nvSpPr>
        <p:spPr>
          <a:xfrm>
            <a:off x="4512222" y="4241186"/>
            <a:ext cx="1449542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B85F0B"/>
                </a:solidFill>
                <a:latin typeface="Arial"/>
                <a:ea typeface="Arial"/>
                <a:cs typeface="Arial"/>
                <a:sym typeface="Arial"/>
              </a:rPr>
              <a:t>2017</a:t>
            </a:r>
            <a:endParaRPr sz="2400" b="1">
              <a:solidFill>
                <a:srgbClr val="B85F0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2" name="Google Shape;152;p4"/>
          <p:cNvGrpSpPr/>
          <p:nvPr/>
        </p:nvGrpSpPr>
        <p:grpSpPr>
          <a:xfrm>
            <a:off x="4512223" y="4658143"/>
            <a:ext cx="1449541" cy="1448753"/>
            <a:chOff x="3343992" y="4311889"/>
            <a:chExt cx="1544679" cy="1448753"/>
          </a:xfrm>
        </p:grpSpPr>
        <p:sp>
          <p:nvSpPr>
            <p:cNvPr id="153" name="Google Shape;153;p4"/>
            <p:cNvSpPr txBox="1"/>
            <p:nvPr/>
          </p:nvSpPr>
          <p:spPr>
            <a:xfrm>
              <a:off x="3343992" y="4560313"/>
              <a:ext cx="1521786" cy="12003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/>
            </a:p>
          </p:txBody>
        </p:sp>
        <p:sp>
          <p:nvSpPr>
            <p:cNvPr id="154" name="Google Shape;154;p4"/>
            <p:cNvSpPr txBox="1"/>
            <p:nvPr/>
          </p:nvSpPr>
          <p:spPr>
            <a:xfrm>
              <a:off x="3344692" y="4311889"/>
              <a:ext cx="1543979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5" name="Google Shape;155;p4"/>
          <p:cNvSpPr txBox="1"/>
          <p:nvPr/>
        </p:nvSpPr>
        <p:spPr>
          <a:xfrm>
            <a:off x="7971422" y="4241186"/>
            <a:ext cx="1449542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B85F0B"/>
                </a:solidFill>
                <a:latin typeface="Arial"/>
                <a:ea typeface="Arial"/>
                <a:cs typeface="Arial"/>
                <a:sym typeface="Arial"/>
              </a:rPr>
              <a:t>2019</a:t>
            </a:r>
            <a:endParaRPr sz="2400" b="1">
              <a:solidFill>
                <a:srgbClr val="B85F0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6" name="Google Shape;156;p4"/>
          <p:cNvGrpSpPr/>
          <p:nvPr/>
        </p:nvGrpSpPr>
        <p:grpSpPr>
          <a:xfrm>
            <a:off x="7971423" y="4658143"/>
            <a:ext cx="1449541" cy="1448753"/>
            <a:chOff x="3343992" y="4311889"/>
            <a:chExt cx="1544679" cy="1448753"/>
          </a:xfrm>
        </p:grpSpPr>
        <p:sp>
          <p:nvSpPr>
            <p:cNvPr id="157" name="Google Shape;157;p4"/>
            <p:cNvSpPr txBox="1"/>
            <p:nvPr/>
          </p:nvSpPr>
          <p:spPr>
            <a:xfrm>
              <a:off x="3343992" y="4560313"/>
              <a:ext cx="1521786" cy="12003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/>
            </a:p>
          </p:txBody>
        </p:sp>
        <p:sp>
          <p:nvSpPr>
            <p:cNvPr id="158" name="Google Shape;158;p4"/>
            <p:cNvSpPr txBox="1"/>
            <p:nvPr/>
          </p:nvSpPr>
          <p:spPr>
            <a:xfrm>
              <a:off x="3344692" y="4311889"/>
              <a:ext cx="1543979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9" name="Google Shape;159;p4"/>
          <p:cNvSpPr txBox="1"/>
          <p:nvPr/>
        </p:nvSpPr>
        <p:spPr>
          <a:xfrm>
            <a:off x="6241822" y="1796629"/>
            <a:ext cx="1449542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B85F0B"/>
                </a:solidFill>
                <a:latin typeface="Arial"/>
                <a:ea typeface="Arial"/>
                <a:cs typeface="Arial"/>
                <a:sym typeface="Arial"/>
              </a:rPr>
              <a:t>2018</a:t>
            </a:r>
            <a:endParaRPr sz="2400" b="1">
              <a:solidFill>
                <a:srgbClr val="B85F0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0" name="Google Shape;160;p4"/>
          <p:cNvGrpSpPr/>
          <p:nvPr/>
        </p:nvGrpSpPr>
        <p:grpSpPr>
          <a:xfrm>
            <a:off x="6241823" y="2213586"/>
            <a:ext cx="1449541" cy="1448753"/>
            <a:chOff x="3343992" y="4311889"/>
            <a:chExt cx="1544679" cy="1448753"/>
          </a:xfrm>
        </p:grpSpPr>
        <p:sp>
          <p:nvSpPr>
            <p:cNvPr id="161" name="Google Shape;161;p4"/>
            <p:cNvSpPr txBox="1"/>
            <p:nvPr/>
          </p:nvSpPr>
          <p:spPr>
            <a:xfrm>
              <a:off x="3343992" y="4560313"/>
              <a:ext cx="1521786" cy="12003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/>
            </a:p>
          </p:txBody>
        </p:sp>
        <p:sp>
          <p:nvSpPr>
            <p:cNvPr id="162" name="Google Shape;162;p4"/>
            <p:cNvSpPr txBox="1"/>
            <p:nvPr/>
          </p:nvSpPr>
          <p:spPr>
            <a:xfrm>
              <a:off x="3344692" y="4311889"/>
              <a:ext cx="1543979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3" name="Google Shape;163;p4"/>
          <p:cNvSpPr txBox="1"/>
          <p:nvPr/>
        </p:nvSpPr>
        <p:spPr>
          <a:xfrm>
            <a:off x="9701024" y="1793846"/>
            <a:ext cx="1449542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B85F0B"/>
                </a:solidFill>
                <a:latin typeface="Arial"/>
                <a:ea typeface="Arial"/>
                <a:cs typeface="Arial"/>
                <a:sym typeface="Arial"/>
              </a:rPr>
              <a:t>2020</a:t>
            </a:r>
            <a:endParaRPr sz="2400" b="1">
              <a:solidFill>
                <a:srgbClr val="B85F0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4" name="Google Shape;164;p4"/>
          <p:cNvGrpSpPr/>
          <p:nvPr/>
        </p:nvGrpSpPr>
        <p:grpSpPr>
          <a:xfrm>
            <a:off x="9701025" y="2210803"/>
            <a:ext cx="1449541" cy="1448753"/>
            <a:chOff x="3343992" y="4311889"/>
            <a:chExt cx="1544679" cy="1448753"/>
          </a:xfrm>
        </p:grpSpPr>
        <p:sp>
          <p:nvSpPr>
            <p:cNvPr id="165" name="Google Shape;165;p4"/>
            <p:cNvSpPr txBox="1"/>
            <p:nvPr/>
          </p:nvSpPr>
          <p:spPr>
            <a:xfrm>
              <a:off x="3343992" y="4560313"/>
              <a:ext cx="1521786" cy="12003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/>
            </a:p>
          </p:txBody>
        </p:sp>
        <p:sp>
          <p:nvSpPr>
            <p:cNvPr id="166" name="Google Shape;166;p4"/>
            <p:cNvSpPr txBox="1"/>
            <p:nvPr/>
          </p:nvSpPr>
          <p:spPr>
            <a:xfrm>
              <a:off x="3344692" y="4311889"/>
              <a:ext cx="1543979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7" name="Google Shape;167;p4"/>
          <p:cNvSpPr/>
          <p:nvPr/>
        </p:nvSpPr>
        <p:spPr>
          <a:xfrm>
            <a:off x="1510675" y="3068781"/>
            <a:ext cx="548371" cy="305504"/>
          </a:xfrm>
          <a:custGeom>
            <a:avLst/>
            <a:gdLst/>
            <a:ahLst/>
            <a:cxnLst/>
            <a:rect l="l" t="t" r="r" b="b"/>
            <a:pathLst>
              <a:path w="838583" h="467185" extrusionOk="0">
                <a:moveTo>
                  <a:pt x="109543" y="172709"/>
                </a:moveTo>
                <a:cubicBezTo>
                  <a:pt x="106117" y="174149"/>
                  <a:pt x="103237" y="176930"/>
                  <a:pt x="101648" y="180704"/>
                </a:cubicBezTo>
                <a:cubicBezTo>
                  <a:pt x="98470" y="188251"/>
                  <a:pt x="102045" y="196593"/>
                  <a:pt x="109593" y="199771"/>
                </a:cubicBezTo>
                <a:lnTo>
                  <a:pt x="386467" y="310998"/>
                </a:lnTo>
                <a:cubicBezTo>
                  <a:pt x="394015" y="313779"/>
                  <a:pt x="402357" y="310203"/>
                  <a:pt x="405535" y="303053"/>
                </a:cubicBezTo>
                <a:cubicBezTo>
                  <a:pt x="408712" y="295505"/>
                  <a:pt x="405138" y="287164"/>
                  <a:pt x="397590" y="283986"/>
                </a:cubicBezTo>
                <a:lnTo>
                  <a:pt x="120715" y="172759"/>
                </a:lnTo>
                <a:cubicBezTo>
                  <a:pt x="116942" y="171170"/>
                  <a:pt x="112969" y="171269"/>
                  <a:pt x="109543" y="172709"/>
                </a:cubicBezTo>
                <a:close/>
                <a:moveTo>
                  <a:pt x="786882" y="143363"/>
                </a:moveTo>
                <a:cubicBezTo>
                  <a:pt x="774568" y="144555"/>
                  <a:pt x="762651" y="148130"/>
                  <a:pt x="750337" y="150513"/>
                </a:cubicBezTo>
                <a:cubicBezTo>
                  <a:pt x="704654" y="159253"/>
                  <a:pt x="636727" y="177922"/>
                  <a:pt x="604153" y="212482"/>
                </a:cubicBezTo>
                <a:cubicBezTo>
                  <a:pt x="573963" y="244658"/>
                  <a:pt x="552910" y="269684"/>
                  <a:pt x="517952" y="297094"/>
                </a:cubicBezTo>
                <a:cubicBezTo>
                  <a:pt x="479421" y="327284"/>
                  <a:pt x="438505" y="364227"/>
                  <a:pt x="390440" y="376938"/>
                </a:cubicBezTo>
                <a:cubicBezTo>
                  <a:pt x="350716" y="387267"/>
                  <a:pt x="310992" y="394417"/>
                  <a:pt x="269679" y="389253"/>
                </a:cubicBezTo>
                <a:cubicBezTo>
                  <a:pt x="231147" y="384883"/>
                  <a:pt x="193410" y="373364"/>
                  <a:pt x="157261" y="359858"/>
                </a:cubicBezTo>
                <a:cubicBezTo>
                  <a:pt x="116743" y="344762"/>
                  <a:pt x="63910" y="323709"/>
                  <a:pt x="31734" y="286368"/>
                </a:cubicBezTo>
                <a:cubicBezTo>
                  <a:pt x="41268" y="333640"/>
                  <a:pt x="93306" y="369788"/>
                  <a:pt x="133030" y="391239"/>
                </a:cubicBezTo>
                <a:cubicBezTo>
                  <a:pt x="178315" y="415073"/>
                  <a:pt x="227175" y="426196"/>
                  <a:pt x="277624" y="433346"/>
                </a:cubicBezTo>
                <a:cubicBezTo>
                  <a:pt x="339196" y="442086"/>
                  <a:pt x="395603" y="422621"/>
                  <a:pt x="448833" y="394019"/>
                </a:cubicBezTo>
                <a:cubicBezTo>
                  <a:pt x="494913" y="369391"/>
                  <a:pt x="534239" y="335229"/>
                  <a:pt x="570388" y="297491"/>
                </a:cubicBezTo>
                <a:cubicBezTo>
                  <a:pt x="591442" y="275643"/>
                  <a:pt x="610112" y="250617"/>
                  <a:pt x="636329" y="233138"/>
                </a:cubicBezTo>
                <a:cubicBezTo>
                  <a:pt x="670492" y="210893"/>
                  <a:pt x="724516" y="200168"/>
                  <a:pt x="763445" y="189840"/>
                </a:cubicBezTo>
                <a:cubicBezTo>
                  <a:pt x="774568" y="187059"/>
                  <a:pt x="786088" y="184676"/>
                  <a:pt x="796813" y="179114"/>
                </a:cubicBezTo>
                <a:cubicBezTo>
                  <a:pt x="811114" y="171964"/>
                  <a:pt x="815483" y="161636"/>
                  <a:pt x="813100" y="152102"/>
                </a:cubicBezTo>
                <a:cubicBezTo>
                  <a:pt x="811114" y="143760"/>
                  <a:pt x="792841" y="142568"/>
                  <a:pt x="786882" y="143363"/>
                </a:cubicBezTo>
                <a:close/>
                <a:moveTo>
                  <a:pt x="202099" y="123848"/>
                </a:moveTo>
                <a:cubicBezTo>
                  <a:pt x="198673" y="125288"/>
                  <a:pt x="195793" y="128069"/>
                  <a:pt x="194204" y="131843"/>
                </a:cubicBezTo>
                <a:cubicBezTo>
                  <a:pt x="191026" y="139390"/>
                  <a:pt x="194601" y="147732"/>
                  <a:pt x="202149" y="150910"/>
                </a:cubicBezTo>
                <a:lnTo>
                  <a:pt x="465517" y="256575"/>
                </a:lnTo>
                <a:cubicBezTo>
                  <a:pt x="472667" y="259356"/>
                  <a:pt x="481407" y="255781"/>
                  <a:pt x="484585" y="248630"/>
                </a:cubicBezTo>
                <a:cubicBezTo>
                  <a:pt x="487762" y="241083"/>
                  <a:pt x="484188" y="232741"/>
                  <a:pt x="476640" y="229563"/>
                </a:cubicBezTo>
                <a:lnTo>
                  <a:pt x="213271" y="123898"/>
                </a:lnTo>
                <a:cubicBezTo>
                  <a:pt x="209498" y="122309"/>
                  <a:pt x="205525" y="122408"/>
                  <a:pt x="202099" y="123848"/>
                </a:cubicBezTo>
                <a:close/>
                <a:moveTo>
                  <a:pt x="301011" y="73400"/>
                </a:moveTo>
                <a:cubicBezTo>
                  <a:pt x="297585" y="74840"/>
                  <a:pt x="294705" y="77621"/>
                  <a:pt x="293116" y="81395"/>
                </a:cubicBezTo>
                <a:cubicBezTo>
                  <a:pt x="289938" y="88942"/>
                  <a:pt x="293513" y="97284"/>
                  <a:pt x="301061" y="100462"/>
                </a:cubicBezTo>
                <a:lnTo>
                  <a:pt x="537019" y="195004"/>
                </a:lnTo>
                <a:cubicBezTo>
                  <a:pt x="544169" y="198182"/>
                  <a:pt x="552909" y="194607"/>
                  <a:pt x="556086" y="187059"/>
                </a:cubicBezTo>
                <a:cubicBezTo>
                  <a:pt x="559264" y="179512"/>
                  <a:pt x="555689" y="171170"/>
                  <a:pt x="548142" y="167992"/>
                </a:cubicBezTo>
                <a:lnTo>
                  <a:pt x="312183" y="73450"/>
                </a:lnTo>
                <a:cubicBezTo>
                  <a:pt x="308410" y="71861"/>
                  <a:pt x="304437" y="71960"/>
                  <a:pt x="301011" y="73400"/>
                </a:cubicBezTo>
                <a:close/>
                <a:moveTo>
                  <a:pt x="418991" y="42812"/>
                </a:moveTo>
                <a:cubicBezTo>
                  <a:pt x="415565" y="44252"/>
                  <a:pt x="412685" y="47033"/>
                  <a:pt x="411096" y="50807"/>
                </a:cubicBezTo>
                <a:cubicBezTo>
                  <a:pt x="407918" y="58354"/>
                  <a:pt x="411493" y="66696"/>
                  <a:pt x="419041" y="69874"/>
                </a:cubicBezTo>
                <a:lnTo>
                  <a:pt x="600181" y="142569"/>
                </a:lnTo>
                <a:cubicBezTo>
                  <a:pt x="607331" y="145349"/>
                  <a:pt x="616070" y="141774"/>
                  <a:pt x="619248" y="134624"/>
                </a:cubicBezTo>
                <a:cubicBezTo>
                  <a:pt x="622426" y="127076"/>
                  <a:pt x="618851" y="118734"/>
                  <a:pt x="611303" y="115556"/>
                </a:cubicBezTo>
                <a:lnTo>
                  <a:pt x="430163" y="42862"/>
                </a:lnTo>
                <a:cubicBezTo>
                  <a:pt x="426390" y="41273"/>
                  <a:pt x="422417" y="41372"/>
                  <a:pt x="418991" y="42812"/>
                </a:cubicBezTo>
                <a:close/>
                <a:moveTo>
                  <a:pt x="506830" y="1947"/>
                </a:moveTo>
                <a:cubicBezTo>
                  <a:pt x="583893" y="-4806"/>
                  <a:pt x="670491" y="6317"/>
                  <a:pt x="743980" y="30548"/>
                </a:cubicBezTo>
                <a:cubicBezTo>
                  <a:pt x="764637" y="37301"/>
                  <a:pt x="787279" y="51999"/>
                  <a:pt x="805552" y="63916"/>
                </a:cubicBezTo>
                <a:cubicBezTo>
                  <a:pt x="832961" y="82586"/>
                  <a:pt x="834947" y="111981"/>
                  <a:pt x="838125" y="140582"/>
                </a:cubicBezTo>
                <a:cubicBezTo>
                  <a:pt x="838920" y="147733"/>
                  <a:pt x="838522" y="155280"/>
                  <a:pt x="838125" y="162430"/>
                </a:cubicBezTo>
                <a:cubicBezTo>
                  <a:pt x="837728" y="187059"/>
                  <a:pt x="827003" y="200963"/>
                  <a:pt x="803566" y="209304"/>
                </a:cubicBezTo>
                <a:cubicBezTo>
                  <a:pt x="766225" y="222810"/>
                  <a:pt x="710215" y="227975"/>
                  <a:pt x="674066" y="247042"/>
                </a:cubicBezTo>
                <a:cubicBezTo>
                  <a:pt x="645863" y="262137"/>
                  <a:pt x="624809" y="284382"/>
                  <a:pt x="604153" y="307422"/>
                </a:cubicBezTo>
                <a:cubicBezTo>
                  <a:pt x="539800" y="379719"/>
                  <a:pt x="465120" y="445660"/>
                  <a:pt x="367796" y="462344"/>
                </a:cubicBezTo>
                <a:cubicBezTo>
                  <a:pt x="290336" y="475453"/>
                  <a:pt x="213668" y="461153"/>
                  <a:pt x="141372" y="428977"/>
                </a:cubicBezTo>
                <a:cubicBezTo>
                  <a:pt x="114757" y="417457"/>
                  <a:pt x="82183" y="402759"/>
                  <a:pt x="59938" y="383691"/>
                </a:cubicBezTo>
                <a:cubicBezTo>
                  <a:pt x="20611" y="349529"/>
                  <a:pt x="-3620" y="299080"/>
                  <a:pt x="749" y="245850"/>
                </a:cubicBezTo>
                <a:cubicBezTo>
                  <a:pt x="-6401" y="175936"/>
                  <a:pt x="38487" y="131446"/>
                  <a:pt x="98470" y="100462"/>
                </a:cubicBezTo>
                <a:cubicBezTo>
                  <a:pt x="161233" y="67888"/>
                  <a:pt x="237106" y="46040"/>
                  <a:pt x="304636" y="30945"/>
                </a:cubicBezTo>
                <a:cubicBezTo>
                  <a:pt x="371372" y="16247"/>
                  <a:pt x="438505" y="7906"/>
                  <a:pt x="506830" y="1947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" name="Google Shape;168;p4"/>
          <p:cNvSpPr/>
          <p:nvPr/>
        </p:nvSpPr>
        <p:spPr>
          <a:xfrm>
            <a:off x="3279012" y="4501152"/>
            <a:ext cx="465537" cy="405637"/>
          </a:xfrm>
          <a:custGeom>
            <a:avLst/>
            <a:gdLst/>
            <a:ahLst/>
            <a:cxnLst/>
            <a:rect l="l" t="t" r="r" b="b"/>
            <a:pathLst>
              <a:path w="778401" h="678246" extrusionOk="0">
                <a:moveTo>
                  <a:pt x="226671" y="387981"/>
                </a:moveTo>
                <a:cubicBezTo>
                  <a:pt x="184041" y="379731"/>
                  <a:pt x="149663" y="415484"/>
                  <a:pt x="157914" y="459489"/>
                </a:cubicBezTo>
                <a:cubicBezTo>
                  <a:pt x="162039" y="489742"/>
                  <a:pt x="192293" y="514495"/>
                  <a:pt x="211544" y="540622"/>
                </a:cubicBezTo>
                <a:lnTo>
                  <a:pt x="241798" y="540622"/>
                </a:lnTo>
                <a:cubicBezTo>
                  <a:pt x="261050" y="511744"/>
                  <a:pt x="296804" y="482866"/>
                  <a:pt x="295429" y="455363"/>
                </a:cubicBezTo>
                <a:cubicBezTo>
                  <a:pt x="294053" y="430611"/>
                  <a:pt x="254174" y="393482"/>
                  <a:pt x="226671" y="387981"/>
                </a:cubicBezTo>
                <a:close/>
                <a:moveTo>
                  <a:pt x="255735" y="270716"/>
                </a:moveTo>
                <a:cubicBezTo>
                  <a:pt x="292706" y="272923"/>
                  <a:pt x="328433" y="288971"/>
                  <a:pt x="358686" y="328850"/>
                </a:cubicBezTo>
                <a:cubicBezTo>
                  <a:pt x="397190" y="381106"/>
                  <a:pt x="421943" y="437487"/>
                  <a:pt x="402690" y="502118"/>
                </a:cubicBezTo>
                <a:cubicBezTo>
                  <a:pt x="390314" y="552311"/>
                  <a:pt x="339138" y="603910"/>
                  <a:pt x="281787" y="622087"/>
                </a:cubicBezTo>
                <a:cubicBezTo>
                  <a:pt x="177087" y="655271"/>
                  <a:pt x="46526" y="587377"/>
                  <a:pt x="43776" y="463614"/>
                </a:cubicBezTo>
                <a:cubicBezTo>
                  <a:pt x="42401" y="386606"/>
                  <a:pt x="83766" y="330445"/>
                  <a:pt x="145316" y="295626"/>
                </a:cubicBezTo>
                <a:cubicBezTo>
                  <a:pt x="180549" y="280142"/>
                  <a:pt x="218765" y="268509"/>
                  <a:pt x="255735" y="270716"/>
                </a:cubicBezTo>
                <a:close/>
                <a:moveTo>
                  <a:pt x="259530" y="253389"/>
                </a:moveTo>
                <a:cubicBezTo>
                  <a:pt x="223047" y="250522"/>
                  <a:pt x="185492" y="261496"/>
                  <a:pt x="139067" y="279620"/>
                </a:cubicBezTo>
                <a:cubicBezTo>
                  <a:pt x="82355" y="305417"/>
                  <a:pt x="33070" y="360644"/>
                  <a:pt x="27570" y="436276"/>
                </a:cubicBezTo>
                <a:cubicBezTo>
                  <a:pt x="20694" y="524286"/>
                  <a:pt x="70200" y="604044"/>
                  <a:pt x="151333" y="635673"/>
                </a:cubicBezTo>
                <a:cubicBezTo>
                  <a:pt x="226966" y="665926"/>
                  <a:pt x="306725" y="649425"/>
                  <a:pt x="356231" y="593044"/>
                </a:cubicBezTo>
                <a:lnTo>
                  <a:pt x="353480" y="595794"/>
                </a:lnTo>
                <a:cubicBezTo>
                  <a:pt x="451116" y="524286"/>
                  <a:pt x="434121" y="384954"/>
                  <a:pt x="373557" y="310203"/>
                </a:cubicBezTo>
                <a:cubicBezTo>
                  <a:pt x="331423" y="272964"/>
                  <a:pt x="296013" y="256256"/>
                  <a:pt x="259530" y="253389"/>
                </a:cubicBezTo>
                <a:close/>
                <a:moveTo>
                  <a:pt x="691766" y="355"/>
                </a:moveTo>
                <a:cubicBezTo>
                  <a:pt x="705518" y="-2396"/>
                  <a:pt x="726145" y="11356"/>
                  <a:pt x="738522" y="23732"/>
                </a:cubicBezTo>
                <a:cubicBezTo>
                  <a:pt x="749523" y="31983"/>
                  <a:pt x="755024" y="47110"/>
                  <a:pt x="760524" y="60861"/>
                </a:cubicBezTo>
                <a:cubicBezTo>
                  <a:pt x="767400" y="82864"/>
                  <a:pt x="771526" y="106241"/>
                  <a:pt x="778401" y="128244"/>
                </a:cubicBezTo>
                <a:cubicBezTo>
                  <a:pt x="757774" y="132369"/>
                  <a:pt x="735772" y="133744"/>
                  <a:pt x="716519" y="141995"/>
                </a:cubicBezTo>
                <a:cubicBezTo>
                  <a:pt x="690735" y="152309"/>
                  <a:pt x="627049" y="193564"/>
                  <a:pt x="583473" y="221668"/>
                </a:cubicBezTo>
                <a:lnTo>
                  <a:pt x="551390" y="242078"/>
                </a:lnTo>
                <a:lnTo>
                  <a:pt x="562138" y="273279"/>
                </a:lnTo>
                <a:cubicBezTo>
                  <a:pt x="567402" y="298504"/>
                  <a:pt x="566629" y="326609"/>
                  <a:pt x="558378" y="356518"/>
                </a:cubicBezTo>
                <a:cubicBezTo>
                  <a:pt x="522624" y="491282"/>
                  <a:pt x="434614" y="588918"/>
                  <a:pt x="314976" y="656300"/>
                </a:cubicBezTo>
                <a:cubicBezTo>
                  <a:pt x="225591" y="705806"/>
                  <a:pt x="104578" y="667301"/>
                  <a:pt x="42696" y="583417"/>
                </a:cubicBezTo>
                <a:cubicBezTo>
                  <a:pt x="-19186" y="498158"/>
                  <a:pt x="-15061" y="368895"/>
                  <a:pt x="63324" y="297387"/>
                </a:cubicBezTo>
                <a:cubicBezTo>
                  <a:pt x="155459" y="213503"/>
                  <a:pt x="265471" y="161247"/>
                  <a:pt x="390609" y="152996"/>
                </a:cubicBezTo>
                <a:cubicBezTo>
                  <a:pt x="419144" y="151277"/>
                  <a:pt x="445959" y="155661"/>
                  <a:pt x="469616" y="165072"/>
                </a:cubicBezTo>
                <a:lnTo>
                  <a:pt x="496495" y="179560"/>
                </a:lnTo>
                <a:lnTo>
                  <a:pt x="496495" y="179125"/>
                </a:lnTo>
                <a:lnTo>
                  <a:pt x="497021" y="179843"/>
                </a:lnTo>
                <a:lnTo>
                  <a:pt x="497291" y="179989"/>
                </a:lnTo>
                <a:lnTo>
                  <a:pt x="566972" y="135291"/>
                </a:lnTo>
                <a:cubicBezTo>
                  <a:pt x="590349" y="119993"/>
                  <a:pt x="613383" y="104179"/>
                  <a:pt x="635385" y="86989"/>
                </a:cubicBezTo>
                <a:cubicBezTo>
                  <a:pt x="647762" y="77363"/>
                  <a:pt x="646387" y="52610"/>
                  <a:pt x="656012" y="37484"/>
                </a:cubicBezTo>
                <a:cubicBezTo>
                  <a:pt x="665639" y="22357"/>
                  <a:pt x="678015" y="1730"/>
                  <a:pt x="691766" y="35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9" name="Google Shape;169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129083" y="163440"/>
            <a:ext cx="1023091" cy="72266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70" name="Google Shape;170;p4"/>
          <p:cNvGrpSpPr/>
          <p:nvPr/>
        </p:nvGrpSpPr>
        <p:grpSpPr>
          <a:xfrm>
            <a:off x="1292954" y="2983400"/>
            <a:ext cx="1041212" cy="796510"/>
            <a:chOff x="460376" y="1835151"/>
            <a:chExt cx="4370388" cy="3343275"/>
          </a:xfrm>
        </p:grpSpPr>
        <p:sp>
          <p:nvSpPr>
            <p:cNvPr id="171" name="Google Shape;171;p4"/>
            <p:cNvSpPr/>
            <p:nvPr/>
          </p:nvSpPr>
          <p:spPr>
            <a:xfrm>
              <a:off x="460376" y="1835151"/>
              <a:ext cx="4370388" cy="3343275"/>
            </a:xfrm>
            <a:custGeom>
              <a:avLst/>
              <a:gdLst/>
              <a:ahLst/>
              <a:cxnLst/>
              <a:rect l="l" t="t" r="r" b="b"/>
              <a:pathLst>
                <a:path w="2124" h="1624" extrusionOk="0">
                  <a:moveTo>
                    <a:pt x="564" y="1311"/>
                  </a:moveTo>
                  <a:cubicBezTo>
                    <a:pt x="535" y="1315"/>
                    <a:pt x="507" y="1321"/>
                    <a:pt x="478" y="1324"/>
                  </a:cubicBezTo>
                  <a:cubicBezTo>
                    <a:pt x="262" y="1347"/>
                    <a:pt x="119" y="1219"/>
                    <a:pt x="60" y="1042"/>
                  </a:cubicBezTo>
                  <a:cubicBezTo>
                    <a:pt x="0" y="858"/>
                    <a:pt x="48" y="644"/>
                    <a:pt x="257" y="513"/>
                  </a:cubicBezTo>
                  <a:cubicBezTo>
                    <a:pt x="283" y="498"/>
                    <a:pt x="308" y="481"/>
                    <a:pt x="335" y="468"/>
                  </a:cubicBezTo>
                  <a:cubicBezTo>
                    <a:pt x="428" y="423"/>
                    <a:pt x="508" y="360"/>
                    <a:pt x="584" y="289"/>
                  </a:cubicBezTo>
                  <a:cubicBezTo>
                    <a:pt x="653" y="224"/>
                    <a:pt x="726" y="165"/>
                    <a:pt x="812" y="122"/>
                  </a:cubicBezTo>
                  <a:cubicBezTo>
                    <a:pt x="1057" y="0"/>
                    <a:pt x="1382" y="121"/>
                    <a:pt x="1481" y="374"/>
                  </a:cubicBezTo>
                  <a:cubicBezTo>
                    <a:pt x="1502" y="426"/>
                    <a:pt x="1511" y="481"/>
                    <a:pt x="1509" y="536"/>
                  </a:cubicBezTo>
                  <a:cubicBezTo>
                    <a:pt x="1509" y="546"/>
                    <a:pt x="1509" y="555"/>
                    <a:pt x="1509" y="567"/>
                  </a:cubicBezTo>
                  <a:cubicBezTo>
                    <a:pt x="1538" y="570"/>
                    <a:pt x="1567" y="573"/>
                    <a:pt x="1596" y="576"/>
                  </a:cubicBezTo>
                  <a:cubicBezTo>
                    <a:pt x="1721" y="592"/>
                    <a:pt x="1837" y="632"/>
                    <a:pt x="1937" y="711"/>
                  </a:cubicBezTo>
                  <a:cubicBezTo>
                    <a:pt x="2042" y="793"/>
                    <a:pt x="2106" y="898"/>
                    <a:pt x="2115" y="1033"/>
                  </a:cubicBezTo>
                  <a:cubicBezTo>
                    <a:pt x="2124" y="1183"/>
                    <a:pt x="2059" y="1297"/>
                    <a:pt x="1937" y="1380"/>
                  </a:cubicBezTo>
                  <a:cubicBezTo>
                    <a:pt x="1852" y="1438"/>
                    <a:pt x="1757" y="1470"/>
                    <a:pt x="1657" y="1492"/>
                  </a:cubicBezTo>
                  <a:cubicBezTo>
                    <a:pt x="1650" y="1493"/>
                    <a:pt x="1643" y="1495"/>
                    <a:pt x="1637" y="1499"/>
                  </a:cubicBezTo>
                  <a:cubicBezTo>
                    <a:pt x="1514" y="1566"/>
                    <a:pt x="1382" y="1599"/>
                    <a:pt x="1244" y="1612"/>
                  </a:cubicBezTo>
                  <a:cubicBezTo>
                    <a:pt x="1113" y="1624"/>
                    <a:pt x="984" y="1617"/>
                    <a:pt x="859" y="1577"/>
                  </a:cubicBezTo>
                  <a:cubicBezTo>
                    <a:pt x="768" y="1548"/>
                    <a:pt x="684" y="1505"/>
                    <a:pt x="627" y="1425"/>
                  </a:cubicBezTo>
                  <a:cubicBezTo>
                    <a:pt x="605" y="1395"/>
                    <a:pt x="590" y="1361"/>
                    <a:pt x="572" y="1328"/>
                  </a:cubicBezTo>
                  <a:cubicBezTo>
                    <a:pt x="569" y="1322"/>
                    <a:pt x="567" y="1316"/>
                    <a:pt x="564" y="1311"/>
                  </a:cubicBezTo>
                  <a:close/>
                  <a:moveTo>
                    <a:pt x="1742" y="1425"/>
                  </a:moveTo>
                  <a:cubicBezTo>
                    <a:pt x="1805" y="1405"/>
                    <a:pt x="1864" y="1378"/>
                    <a:pt x="1917" y="1342"/>
                  </a:cubicBezTo>
                  <a:cubicBezTo>
                    <a:pt x="2114" y="1208"/>
                    <a:pt x="2105" y="982"/>
                    <a:pt x="2000" y="838"/>
                  </a:cubicBezTo>
                  <a:cubicBezTo>
                    <a:pt x="1925" y="735"/>
                    <a:pt x="1822" y="672"/>
                    <a:pt x="1700" y="641"/>
                  </a:cubicBezTo>
                  <a:cubicBezTo>
                    <a:pt x="1517" y="595"/>
                    <a:pt x="1331" y="595"/>
                    <a:pt x="1146" y="635"/>
                  </a:cubicBezTo>
                  <a:cubicBezTo>
                    <a:pt x="995" y="668"/>
                    <a:pt x="857" y="729"/>
                    <a:pt x="741" y="833"/>
                  </a:cubicBezTo>
                  <a:cubicBezTo>
                    <a:pt x="646" y="918"/>
                    <a:pt x="585" y="1022"/>
                    <a:pt x="584" y="1153"/>
                  </a:cubicBezTo>
                  <a:cubicBezTo>
                    <a:pt x="583" y="1305"/>
                    <a:pt x="643" y="1426"/>
                    <a:pt x="782" y="1498"/>
                  </a:cubicBezTo>
                  <a:cubicBezTo>
                    <a:pt x="823" y="1519"/>
                    <a:pt x="868" y="1536"/>
                    <a:pt x="913" y="1547"/>
                  </a:cubicBezTo>
                  <a:cubicBezTo>
                    <a:pt x="1056" y="1585"/>
                    <a:pt x="1201" y="1581"/>
                    <a:pt x="1347" y="1554"/>
                  </a:cubicBezTo>
                  <a:cubicBezTo>
                    <a:pt x="1453" y="1534"/>
                    <a:pt x="1556" y="1501"/>
                    <a:pt x="1647" y="1441"/>
                  </a:cubicBezTo>
                  <a:cubicBezTo>
                    <a:pt x="1706" y="1403"/>
                    <a:pt x="1755" y="1356"/>
                    <a:pt x="1776" y="1286"/>
                  </a:cubicBezTo>
                  <a:cubicBezTo>
                    <a:pt x="1780" y="1274"/>
                    <a:pt x="1789" y="1267"/>
                    <a:pt x="1802" y="1271"/>
                  </a:cubicBezTo>
                  <a:cubicBezTo>
                    <a:pt x="1816" y="1275"/>
                    <a:pt x="1821" y="1286"/>
                    <a:pt x="1816" y="1297"/>
                  </a:cubicBezTo>
                  <a:cubicBezTo>
                    <a:pt x="1809" y="1319"/>
                    <a:pt x="1801" y="1340"/>
                    <a:pt x="1790" y="1360"/>
                  </a:cubicBezTo>
                  <a:cubicBezTo>
                    <a:pt x="1776" y="1382"/>
                    <a:pt x="1759" y="1402"/>
                    <a:pt x="1742" y="1425"/>
                  </a:cubicBezTo>
                  <a:close/>
                  <a:moveTo>
                    <a:pt x="1464" y="568"/>
                  </a:moveTo>
                  <a:cubicBezTo>
                    <a:pt x="1471" y="512"/>
                    <a:pt x="1465" y="462"/>
                    <a:pt x="1450" y="414"/>
                  </a:cubicBezTo>
                  <a:cubicBezTo>
                    <a:pt x="1374" y="173"/>
                    <a:pt x="1069" y="45"/>
                    <a:pt x="837" y="159"/>
                  </a:cubicBezTo>
                  <a:cubicBezTo>
                    <a:pt x="785" y="185"/>
                    <a:pt x="735" y="219"/>
                    <a:pt x="689" y="256"/>
                  </a:cubicBezTo>
                  <a:cubicBezTo>
                    <a:pt x="623" y="308"/>
                    <a:pt x="562" y="365"/>
                    <a:pt x="498" y="421"/>
                  </a:cubicBezTo>
                  <a:cubicBezTo>
                    <a:pt x="534" y="419"/>
                    <a:pt x="567" y="417"/>
                    <a:pt x="601" y="415"/>
                  </a:cubicBezTo>
                  <a:cubicBezTo>
                    <a:pt x="615" y="415"/>
                    <a:pt x="624" y="421"/>
                    <a:pt x="625" y="436"/>
                  </a:cubicBezTo>
                  <a:cubicBezTo>
                    <a:pt x="625" y="450"/>
                    <a:pt x="616" y="456"/>
                    <a:pt x="603" y="457"/>
                  </a:cubicBezTo>
                  <a:cubicBezTo>
                    <a:pt x="587" y="458"/>
                    <a:pt x="571" y="459"/>
                    <a:pt x="555" y="460"/>
                  </a:cubicBezTo>
                  <a:cubicBezTo>
                    <a:pt x="438" y="469"/>
                    <a:pt x="332" y="505"/>
                    <a:pt x="240" y="578"/>
                  </a:cubicBezTo>
                  <a:cubicBezTo>
                    <a:pt x="101" y="688"/>
                    <a:pt x="52" y="830"/>
                    <a:pt x="93" y="1001"/>
                  </a:cubicBezTo>
                  <a:cubicBezTo>
                    <a:pt x="130" y="1151"/>
                    <a:pt x="237" y="1270"/>
                    <a:pt x="403" y="1283"/>
                  </a:cubicBezTo>
                  <a:cubicBezTo>
                    <a:pt x="454" y="1287"/>
                    <a:pt x="503" y="1281"/>
                    <a:pt x="550" y="1267"/>
                  </a:cubicBezTo>
                  <a:cubicBezTo>
                    <a:pt x="546" y="1235"/>
                    <a:pt x="541" y="1206"/>
                    <a:pt x="541" y="1176"/>
                  </a:cubicBezTo>
                  <a:cubicBezTo>
                    <a:pt x="540" y="1146"/>
                    <a:pt x="542" y="1116"/>
                    <a:pt x="547" y="1087"/>
                  </a:cubicBezTo>
                  <a:cubicBezTo>
                    <a:pt x="569" y="960"/>
                    <a:pt x="637" y="861"/>
                    <a:pt x="734" y="782"/>
                  </a:cubicBezTo>
                  <a:cubicBezTo>
                    <a:pt x="899" y="647"/>
                    <a:pt x="1092" y="585"/>
                    <a:pt x="1301" y="569"/>
                  </a:cubicBezTo>
                  <a:cubicBezTo>
                    <a:pt x="1354" y="565"/>
                    <a:pt x="1409" y="568"/>
                    <a:pt x="1464" y="568"/>
                  </a:cubicBezTo>
                  <a:close/>
                </a:path>
              </a:pathLst>
            </a:custGeom>
            <a:solidFill>
              <a:srgbClr val="57687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" name="Google Shape;172;p4"/>
            <p:cNvSpPr/>
            <p:nvPr/>
          </p:nvSpPr>
          <p:spPr>
            <a:xfrm>
              <a:off x="2647951" y="3498851"/>
              <a:ext cx="396875" cy="166688"/>
            </a:xfrm>
            <a:custGeom>
              <a:avLst/>
              <a:gdLst/>
              <a:ahLst/>
              <a:cxnLst/>
              <a:rect l="l" t="t" r="r" b="b"/>
              <a:pathLst>
                <a:path w="193" h="81" extrusionOk="0">
                  <a:moveTo>
                    <a:pt x="98" y="81"/>
                  </a:moveTo>
                  <a:cubicBezTo>
                    <a:pt x="64" y="80"/>
                    <a:pt x="36" y="68"/>
                    <a:pt x="13" y="44"/>
                  </a:cubicBezTo>
                  <a:cubicBezTo>
                    <a:pt x="3" y="34"/>
                    <a:pt x="0" y="22"/>
                    <a:pt x="11" y="11"/>
                  </a:cubicBezTo>
                  <a:cubicBezTo>
                    <a:pt x="22" y="0"/>
                    <a:pt x="33" y="4"/>
                    <a:pt x="43" y="13"/>
                  </a:cubicBezTo>
                  <a:cubicBezTo>
                    <a:pt x="81" y="46"/>
                    <a:pt x="112" y="46"/>
                    <a:pt x="149" y="14"/>
                  </a:cubicBezTo>
                  <a:cubicBezTo>
                    <a:pt x="160" y="4"/>
                    <a:pt x="172" y="0"/>
                    <a:pt x="183" y="12"/>
                  </a:cubicBezTo>
                  <a:cubicBezTo>
                    <a:pt x="193" y="23"/>
                    <a:pt x="189" y="35"/>
                    <a:pt x="179" y="45"/>
                  </a:cubicBezTo>
                  <a:cubicBezTo>
                    <a:pt x="156" y="68"/>
                    <a:pt x="129" y="79"/>
                    <a:pt x="98" y="81"/>
                  </a:cubicBezTo>
                  <a:close/>
                </a:path>
              </a:pathLst>
            </a:custGeom>
            <a:solidFill>
              <a:srgbClr val="57687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" name="Google Shape;173;p4"/>
            <p:cNvSpPr/>
            <p:nvPr/>
          </p:nvSpPr>
          <p:spPr>
            <a:xfrm>
              <a:off x="3651251" y="3990976"/>
              <a:ext cx="403225" cy="166688"/>
            </a:xfrm>
            <a:custGeom>
              <a:avLst/>
              <a:gdLst/>
              <a:ahLst/>
              <a:cxnLst/>
              <a:rect l="l" t="t" r="r" b="b"/>
              <a:pathLst>
                <a:path w="196" h="81" extrusionOk="0">
                  <a:moveTo>
                    <a:pt x="100" y="81"/>
                  </a:moveTo>
                  <a:cubicBezTo>
                    <a:pt x="66" y="81"/>
                    <a:pt x="39" y="69"/>
                    <a:pt x="16" y="47"/>
                  </a:cubicBezTo>
                  <a:cubicBezTo>
                    <a:pt x="5" y="36"/>
                    <a:pt x="0" y="24"/>
                    <a:pt x="12" y="12"/>
                  </a:cubicBezTo>
                  <a:cubicBezTo>
                    <a:pt x="24" y="1"/>
                    <a:pt x="35" y="6"/>
                    <a:pt x="46" y="15"/>
                  </a:cubicBezTo>
                  <a:cubicBezTo>
                    <a:pt x="79" y="46"/>
                    <a:pt x="114" y="46"/>
                    <a:pt x="149" y="16"/>
                  </a:cubicBezTo>
                  <a:cubicBezTo>
                    <a:pt x="160" y="7"/>
                    <a:pt x="172" y="0"/>
                    <a:pt x="184" y="13"/>
                  </a:cubicBezTo>
                  <a:cubicBezTo>
                    <a:pt x="196" y="26"/>
                    <a:pt x="189" y="39"/>
                    <a:pt x="177" y="49"/>
                  </a:cubicBezTo>
                  <a:cubicBezTo>
                    <a:pt x="155" y="70"/>
                    <a:pt x="129" y="81"/>
                    <a:pt x="100" y="81"/>
                  </a:cubicBezTo>
                  <a:close/>
                </a:path>
              </a:pathLst>
            </a:custGeom>
            <a:solidFill>
              <a:srgbClr val="57687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" name="Google Shape;174;p4"/>
            <p:cNvSpPr/>
            <p:nvPr/>
          </p:nvSpPr>
          <p:spPr>
            <a:xfrm>
              <a:off x="2287588" y="4437063"/>
              <a:ext cx="393700" cy="165100"/>
            </a:xfrm>
            <a:custGeom>
              <a:avLst/>
              <a:gdLst/>
              <a:ahLst/>
              <a:cxnLst/>
              <a:rect l="l" t="t" r="r" b="b"/>
              <a:pathLst>
                <a:path w="191" h="80" extrusionOk="0">
                  <a:moveTo>
                    <a:pt x="95" y="80"/>
                  </a:moveTo>
                  <a:cubicBezTo>
                    <a:pt x="62" y="78"/>
                    <a:pt x="34" y="67"/>
                    <a:pt x="11" y="43"/>
                  </a:cubicBezTo>
                  <a:cubicBezTo>
                    <a:pt x="2" y="33"/>
                    <a:pt x="0" y="21"/>
                    <a:pt x="9" y="11"/>
                  </a:cubicBezTo>
                  <a:cubicBezTo>
                    <a:pt x="19" y="0"/>
                    <a:pt x="30" y="2"/>
                    <a:pt x="41" y="11"/>
                  </a:cubicBezTo>
                  <a:cubicBezTo>
                    <a:pt x="82" y="46"/>
                    <a:pt x="108" y="45"/>
                    <a:pt x="150" y="11"/>
                  </a:cubicBezTo>
                  <a:cubicBezTo>
                    <a:pt x="161" y="3"/>
                    <a:pt x="171" y="1"/>
                    <a:pt x="181" y="10"/>
                  </a:cubicBezTo>
                  <a:cubicBezTo>
                    <a:pt x="191" y="20"/>
                    <a:pt x="190" y="32"/>
                    <a:pt x="180" y="42"/>
                  </a:cubicBezTo>
                  <a:cubicBezTo>
                    <a:pt x="157" y="66"/>
                    <a:pt x="128" y="79"/>
                    <a:pt x="95" y="80"/>
                  </a:cubicBezTo>
                  <a:close/>
                </a:path>
              </a:pathLst>
            </a:custGeom>
            <a:solidFill>
              <a:srgbClr val="57687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" name="Google Shape;175;p4"/>
            <p:cNvSpPr/>
            <p:nvPr/>
          </p:nvSpPr>
          <p:spPr>
            <a:xfrm>
              <a:off x="938213" y="3633788"/>
              <a:ext cx="395288" cy="163513"/>
            </a:xfrm>
            <a:custGeom>
              <a:avLst/>
              <a:gdLst/>
              <a:ahLst/>
              <a:cxnLst/>
              <a:rect l="l" t="t" r="r" b="b"/>
              <a:pathLst>
                <a:path w="192" h="79" extrusionOk="0">
                  <a:moveTo>
                    <a:pt x="92" y="79"/>
                  </a:moveTo>
                  <a:cubicBezTo>
                    <a:pt x="63" y="78"/>
                    <a:pt x="36" y="66"/>
                    <a:pt x="13" y="44"/>
                  </a:cubicBezTo>
                  <a:cubicBezTo>
                    <a:pt x="3" y="33"/>
                    <a:pt x="0" y="21"/>
                    <a:pt x="11" y="10"/>
                  </a:cubicBezTo>
                  <a:cubicBezTo>
                    <a:pt x="21" y="0"/>
                    <a:pt x="32" y="3"/>
                    <a:pt x="43" y="12"/>
                  </a:cubicBezTo>
                  <a:cubicBezTo>
                    <a:pt x="82" y="45"/>
                    <a:pt x="110" y="45"/>
                    <a:pt x="150" y="11"/>
                  </a:cubicBezTo>
                  <a:cubicBezTo>
                    <a:pt x="161" y="3"/>
                    <a:pt x="172" y="0"/>
                    <a:pt x="182" y="11"/>
                  </a:cubicBezTo>
                  <a:cubicBezTo>
                    <a:pt x="192" y="21"/>
                    <a:pt x="190" y="32"/>
                    <a:pt x="181" y="42"/>
                  </a:cubicBezTo>
                  <a:cubicBezTo>
                    <a:pt x="157" y="66"/>
                    <a:pt x="129" y="79"/>
                    <a:pt x="92" y="79"/>
                  </a:cubicBezTo>
                  <a:close/>
                </a:path>
              </a:pathLst>
            </a:custGeom>
            <a:solidFill>
              <a:srgbClr val="57687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" name="Google Shape;176;p4"/>
            <p:cNvSpPr/>
            <p:nvPr/>
          </p:nvSpPr>
          <p:spPr>
            <a:xfrm>
              <a:off x="2286001" y="2646363"/>
              <a:ext cx="398463" cy="165100"/>
            </a:xfrm>
            <a:custGeom>
              <a:avLst/>
              <a:gdLst/>
              <a:ahLst/>
              <a:cxnLst/>
              <a:rect l="l" t="t" r="r" b="b"/>
              <a:pathLst>
                <a:path w="194" h="80" extrusionOk="0">
                  <a:moveTo>
                    <a:pt x="95" y="80"/>
                  </a:moveTo>
                  <a:cubicBezTo>
                    <a:pt x="63" y="79"/>
                    <a:pt x="36" y="67"/>
                    <a:pt x="13" y="44"/>
                  </a:cubicBezTo>
                  <a:cubicBezTo>
                    <a:pt x="3" y="34"/>
                    <a:pt x="0" y="22"/>
                    <a:pt x="11" y="11"/>
                  </a:cubicBezTo>
                  <a:cubicBezTo>
                    <a:pt x="21" y="1"/>
                    <a:pt x="32" y="4"/>
                    <a:pt x="43" y="13"/>
                  </a:cubicBezTo>
                  <a:cubicBezTo>
                    <a:pt x="81" y="45"/>
                    <a:pt x="112" y="45"/>
                    <a:pt x="149" y="14"/>
                  </a:cubicBezTo>
                  <a:cubicBezTo>
                    <a:pt x="160" y="4"/>
                    <a:pt x="171" y="0"/>
                    <a:pt x="182" y="11"/>
                  </a:cubicBezTo>
                  <a:cubicBezTo>
                    <a:pt x="194" y="23"/>
                    <a:pt x="189" y="34"/>
                    <a:pt x="179" y="45"/>
                  </a:cubicBezTo>
                  <a:cubicBezTo>
                    <a:pt x="156" y="68"/>
                    <a:pt x="128" y="80"/>
                    <a:pt x="95" y="80"/>
                  </a:cubicBezTo>
                  <a:close/>
                </a:path>
              </a:pathLst>
            </a:custGeom>
            <a:solidFill>
              <a:srgbClr val="57687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7" name="Google Shape;177;p4"/>
          <p:cNvGrpSpPr/>
          <p:nvPr/>
        </p:nvGrpSpPr>
        <p:grpSpPr>
          <a:xfrm>
            <a:off x="2992994" y="4073763"/>
            <a:ext cx="1041212" cy="796510"/>
            <a:chOff x="460376" y="1835151"/>
            <a:chExt cx="4370388" cy="3343275"/>
          </a:xfrm>
        </p:grpSpPr>
        <p:sp>
          <p:nvSpPr>
            <p:cNvPr id="178" name="Google Shape;178;p4"/>
            <p:cNvSpPr/>
            <p:nvPr/>
          </p:nvSpPr>
          <p:spPr>
            <a:xfrm>
              <a:off x="460376" y="1835151"/>
              <a:ext cx="4370388" cy="3343275"/>
            </a:xfrm>
            <a:custGeom>
              <a:avLst/>
              <a:gdLst/>
              <a:ahLst/>
              <a:cxnLst/>
              <a:rect l="l" t="t" r="r" b="b"/>
              <a:pathLst>
                <a:path w="2124" h="1624" extrusionOk="0">
                  <a:moveTo>
                    <a:pt x="564" y="1311"/>
                  </a:moveTo>
                  <a:cubicBezTo>
                    <a:pt x="535" y="1315"/>
                    <a:pt x="507" y="1321"/>
                    <a:pt x="478" y="1324"/>
                  </a:cubicBezTo>
                  <a:cubicBezTo>
                    <a:pt x="262" y="1347"/>
                    <a:pt x="119" y="1219"/>
                    <a:pt x="60" y="1042"/>
                  </a:cubicBezTo>
                  <a:cubicBezTo>
                    <a:pt x="0" y="858"/>
                    <a:pt x="48" y="644"/>
                    <a:pt x="257" y="513"/>
                  </a:cubicBezTo>
                  <a:cubicBezTo>
                    <a:pt x="283" y="498"/>
                    <a:pt x="308" y="481"/>
                    <a:pt x="335" y="468"/>
                  </a:cubicBezTo>
                  <a:cubicBezTo>
                    <a:pt x="428" y="423"/>
                    <a:pt x="508" y="360"/>
                    <a:pt x="584" y="289"/>
                  </a:cubicBezTo>
                  <a:cubicBezTo>
                    <a:pt x="653" y="224"/>
                    <a:pt x="726" y="165"/>
                    <a:pt x="812" y="122"/>
                  </a:cubicBezTo>
                  <a:cubicBezTo>
                    <a:pt x="1057" y="0"/>
                    <a:pt x="1382" y="121"/>
                    <a:pt x="1481" y="374"/>
                  </a:cubicBezTo>
                  <a:cubicBezTo>
                    <a:pt x="1502" y="426"/>
                    <a:pt x="1511" y="481"/>
                    <a:pt x="1509" y="536"/>
                  </a:cubicBezTo>
                  <a:cubicBezTo>
                    <a:pt x="1509" y="546"/>
                    <a:pt x="1509" y="555"/>
                    <a:pt x="1509" y="567"/>
                  </a:cubicBezTo>
                  <a:cubicBezTo>
                    <a:pt x="1538" y="570"/>
                    <a:pt x="1567" y="573"/>
                    <a:pt x="1596" y="576"/>
                  </a:cubicBezTo>
                  <a:cubicBezTo>
                    <a:pt x="1721" y="592"/>
                    <a:pt x="1837" y="632"/>
                    <a:pt x="1937" y="711"/>
                  </a:cubicBezTo>
                  <a:cubicBezTo>
                    <a:pt x="2042" y="793"/>
                    <a:pt x="2106" y="898"/>
                    <a:pt x="2115" y="1033"/>
                  </a:cubicBezTo>
                  <a:cubicBezTo>
                    <a:pt x="2124" y="1183"/>
                    <a:pt x="2059" y="1297"/>
                    <a:pt x="1937" y="1380"/>
                  </a:cubicBezTo>
                  <a:cubicBezTo>
                    <a:pt x="1852" y="1438"/>
                    <a:pt x="1757" y="1470"/>
                    <a:pt x="1657" y="1492"/>
                  </a:cubicBezTo>
                  <a:cubicBezTo>
                    <a:pt x="1650" y="1493"/>
                    <a:pt x="1643" y="1495"/>
                    <a:pt x="1637" y="1499"/>
                  </a:cubicBezTo>
                  <a:cubicBezTo>
                    <a:pt x="1514" y="1566"/>
                    <a:pt x="1382" y="1599"/>
                    <a:pt x="1244" y="1612"/>
                  </a:cubicBezTo>
                  <a:cubicBezTo>
                    <a:pt x="1113" y="1624"/>
                    <a:pt x="984" y="1617"/>
                    <a:pt x="859" y="1577"/>
                  </a:cubicBezTo>
                  <a:cubicBezTo>
                    <a:pt x="768" y="1548"/>
                    <a:pt x="684" y="1505"/>
                    <a:pt x="627" y="1425"/>
                  </a:cubicBezTo>
                  <a:cubicBezTo>
                    <a:pt x="605" y="1395"/>
                    <a:pt x="590" y="1361"/>
                    <a:pt x="572" y="1328"/>
                  </a:cubicBezTo>
                  <a:cubicBezTo>
                    <a:pt x="569" y="1322"/>
                    <a:pt x="567" y="1316"/>
                    <a:pt x="564" y="1311"/>
                  </a:cubicBezTo>
                  <a:close/>
                  <a:moveTo>
                    <a:pt x="1742" y="1425"/>
                  </a:moveTo>
                  <a:cubicBezTo>
                    <a:pt x="1805" y="1405"/>
                    <a:pt x="1864" y="1378"/>
                    <a:pt x="1917" y="1342"/>
                  </a:cubicBezTo>
                  <a:cubicBezTo>
                    <a:pt x="2114" y="1208"/>
                    <a:pt x="2105" y="982"/>
                    <a:pt x="2000" y="838"/>
                  </a:cubicBezTo>
                  <a:cubicBezTo>
                    <a:pt x="1925" y="735"/>
                    <a:pt x="1822" y="672"/>
                    <a:pt x="1700" y="641"/>
                  </a:cubicBezTo>
                  <a:cubicBezTo>
                    <a:pt x="1517" y="595"/>
                    <a:pt x="1331" y="595"/>
                    <a:pt x="1146" y="635"/>
                  </a:cubicBezTo>
                  <a:cubicBezTo>
                    <a:pt x="995" y="668"/>
                    <a:pt x="857" y="729"/>
                    <a:pt x="741" y="833"/>
                  </a:cubicBezTo>
                  <a:cubicBezTo>
                    <a:pt x="646" y="918"/>
                    <a:pt x="585" y="1022"/>
                    <a:pt x="584" y="1153"/>
                  </a:cubicBezTo>
                  <a:cubicBezTo>
                    <a:pt x="583" y="1305"/>
                    <a:pt x="643" y="1426"/>
                    <a:pt x="782" y="1498"/>
                  </a:cubicBezTo>
                  <a:cubicBezTo>
                    <a:pt x="823" y="1519"/>
                    <a:pt x="868" y="1536"/>
                    <a:pt x="913" y="1547"/>
                  </a:cubicBezTo>
                  <a:cubicBezTo>
                    <a:pt x="1056" y="1585"/>
                    <a:pt x="1201" y="1581"/>
                    <a:pt x="1347" y="1554"/>
                  </a:cubicBezTo>
                  <a:cubicBezTo>
                    <a:pt x="1453" y="1534"/>
                    <a:pt x="1556" y="1501"/>
                    <a:pt x="1647" y="1441"/>
                  </a:cubicBezTo>
                  <a:cubicBezTo>
                    <a:pt x="1706" y="1403"/>
                    <a:pt x="1755" y="1356"/>
                    <a:pt x="1776" y="1286"/>
                  </a:cubicBezTo>
                  <a:cubicBezTo>
                    <a:pt x="1780" y="1274"/>
                    <a:pt x="1789" y="1267"/>
                    <a:pt x="1802" y="1271"/>
                  </a:cubicBezTo>
                  <a:cubicBezTo>
                    <a:pt x="1816" y="1275"/>
                    <a:pt x="1821" y="1286"/>
                    <a:pt x="1816" y="1297"/>
                  </a:cubicBezTo>
                  <a:cubicBezTo>
                    <a:pt x="1809" y="1319"/>
                    <a:pt x="1801" y="1340"/>
                    <a:pt x="1790" y="1360"/>
                  </a:cubicBezTo>
                  <a:cubicBezTo>
                    <a:pt x="1776" y="1382"/>
                    <a:pt x="1759" y="1402"/>
                    <a:pt x="1742" y="1425"/>
                  </a:cubicBezTo>
                  <a:close/>
                  <a:moveTo>
                    <a:pt x="1464" y="568"/>
                  </a:moveTo>
                  <a:cubicBezTo>
                    <a:pt x="1471" y="512"/>
                    <a:pt x="1465" y="462"/>
                    <a:pt x="1450" y="414"/>
                  </a:cubicBezTo>
                  <a:cubicBezTo>
                    <a:pt x="1374" y="173"/>
                    <a:pt x="1069" y="45"/>
                    <a:pt x="837" y="159"/>
                  </a:cubicBezTo>
                  <a:cubicBezTo>
                    <a:pt x="785" y="185"/>
                    <a:pt x="735" y="219"/>
                    <a:pt x="689" y="256"/>
                  </a:cubicBezTo>
                  <a:cubicBezTo>
                    <a:pt x="623" y="308"/>
                    <a:pt x="562" y="365"/>
                    <a:pt x="498" y="421"/>
                  </a:cubicBezTo>
                  <a:cubicBezTo>
                    <a:pt x="534" y="419"/>
                    <a:pt x="567" y="417"/>
                    <a:pt x="601" y="415"/>
                  </a:cubicBezTo>
                  <a:cubicBezTo>
                    <a:pt x="615" y="415"/>
                    <a:pt x="624" y="421"/>
                    <a:pt x="625" y="436"/>
                  </a:cubicBezTo>
                  <a:cubicBezTo>
                    <a:pt x="625" y="450"/>
                    <a:pt x="616" y="456"/>
                    <a:pt x="603" y="457"/>
                  </a:cubicBezTo>
                  <a:cubicBezTo>
                    <a:pt x="587" y="458"/>
                    <a:pt x="571" y="459"/>
                    <a:pt x="555" y="460"/>
                  </a:cubicBezTo>
                  <a:cubicBezTo>
                    <a:pt x="438" y="469"/>
                    <a:pt x="332" y="505"/>
                    <a:pt x="240" y="578"/>
                  </a:cubicBezTo>
                  <a:cubicBezTo>
                    <a:pt x="101" y="688"/>
                    <a:pt x="52" y="830"/>
                    <a:pt x="93" y="1001"/>
                  </a:cubicBezTo>
                  <a:cubicBezTo>
                    <a:pt x="130" y="1151"/>
                    <a:pt x="237" y="1270"/>
                    <a:pt x="403" y="1283"/>
                  </a:cubicBezTo>
                  <a:cubicBezTo>
                    <a:pt x="454" y="1287"/>
                    <a:pt x="503" y="1281"/>
                    <a:pt x="550" y="1267"/>
                  </a:cubicBezTo>
                  <a:cubicBezTo>
                    <a:pt x="546" y="1235"/>
                    <a:pt x="541" y="1206"/>
                    <a:pt x="541" y="1176"/>
                  </a:cubicBezTo>
                  <a:cubicBezTo>
                    <a:pt x="540" y="1146"/>
                    <a:pt x="542" y="1116"/>
                    <a:pt x="547" y="1087"/>
                  </a:cubicBezTo>
                  <a:cubicBezTo>
                    <a:pt x="569" y="960"/>
                    <a:pt x="637" y="861"/>
                    <a:pt x="734" y="782"/>
                  </a:cubicBezTo>
                  <a:cubicBezTo>
                    <a:pt x="899" y="647"/>
                    <a:pt x="1092" y="585"/>
                    <a:pt x="1301" y="569"/>
                  </a:cubicBezTo>
                  <a:cubicBezTo>
                    <a:pt x="1354" y="565"/>
                    <a:pt x="1409" y="568"/>
                    <a:pt x="1464" y="568"/>
                  </a:cubicBezTo>
                  <a:close/>
                </a:path>
              </a:pathLst>
            </a:custGeom>
            <a:solidFill>
              <a:srgbClr val="CBCBC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" name="Google Shape;179;p4"/>
            <p:cNvSpPr/>
            <p:nvPr/>
          </p:nvSpPr>
          <p:spPr>
            <a:xfrm>
              <a:off x="2647951" y="3498851"/>
              <a:ext cx="396875" cy="166688"/>
            </a:xfrm>
            <a:custGeom>
              <a:avLst/>
              <a:gdLst/>
              <a:ahLst/>
              <a:cxnLst/>
              <a:rect l="l" t="t" r="r" b="b"/>
              <a:pathLst>
                <a:path w="193" h="81" extrusionOk="0">
                  <a:moveTo>
                    <a:pt x="98" y="81"/>
                  </a:moveTo>
                  <a:cubicBezTo>
                    <a:pt x="64" y="80"/>
                    <a:pt x="36" y="68"/>
                    <a:pt x="13" y="44"/>
                  </a:cubicBezTo>
                  <a:cubicBezTo>
                    <a:pt x="3" y="34"/>
                    <a:pt x="0" y="22"/>
                    <a:pt x="11" y="11"/>
                  </a:cubicBezTo>
                  <a:cubicBezTo>
                    <a:pt x="22" y="0"/>
                    <a:pt x="33" y="4"/>
                    <a:pt x="43" y="13"/>
                  </a:cubicBezTo>
                  <a:cubicBezTo>
                    <a:pt x="81" y="46"/>
                    <a:pt x="112" y="46"/>
                    <a:pt x="149" y="14"/>
                  </a:cubicBezTo>
                  <a:cubicBezTo>
                    <a:pt x="160" y="4"/>
                    <a:pt x="172" y="0"/>
                    <a:pt x="183" y="12"/>
                  </a:cubicBezTo>
                  <a:cubicBezTo>
                    <a:pt x="193" y="23"/>
                    <a:pt x="189" y="35"/>
                    <a:pt x="179" y="45"/>
                  </a:cubicBezTo>
                  <a:cubicBezTo>
                    <a:pt x="156" y="68"/>
                    <a:pt x="129" y="79"/>
                    <a:pt x="98" y="81"/>
                  </a:cubicBezTo>
                  <a:close/>
                </a:path>
              </a:pathLst>
            </a:custGeom>
            <a:solidFill>
              <a:srgbClr val="CBCBC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" name="Google Shape;180;p4"/>
            <p:cNvSpPr/>
            <p:nvPr/>
          </p:nvSpPr>
          <p:spPr>
            <a:xfrm>
              <a:off x="3651251" y="3990976"/>
              <a:ext cx="403225" cy="166688"/>
            </a:xfrm>
            <a:custGeom>
              <a:avLst/>
              <a:gdLst/>
              <a:ahLst/>
              <a:cxnLst/>
              <a:rect l="l" t="t" r="r" b="b"/>
              <a:pathLst>
                <a:path w="196" h="81" extrusionOk="0">
                  <a:moveTo>
                    <a:pt x="100" y="81"/>
                  </a:moveTo>
                  <a:cubicBezTo>
                    <a:pt x="66" y="81"/>
                    <a:pt x="39" y="69"/>
                    <a:pt x="16" y="47"/>
                  </a:cubicBezTo>
                  <a:cubicBezTo>
                    <a:pt x="5" y="36"/>
                    <a:pt x="0" y="24"/>
                    <a:pt x="12" y="12"/>
                  </a:cubicBezTo>
                  <a:cubicBezTo>
                    <a:pt x="24" y="1"/>
                    <a:pt x="35" y="6"/>
                    <a:pt x="46" y="15"/>
                  </a:cubicBezTo>
                  <a:cubicBezTo>
                    <a:pt x="79" y="46"/>
                    <a:pt x="114" y="46"/>
                    <a:pt x="149" y="16"/>
                  </a:cubicBezTo>
                  <a:cubicBezTo>
                    <a:pt x="160" y="7"/>
                    <a:pt x="172" y="0"/>
                    <a:pt x="184" y="13"/>
                  </a:cubicBezTo>
                  <a:cubicBezTo>
                    <a:pt x="196" y="26"/>
                    <a:pt x="189" y="39"/>
                    <a:pt x="177" y="49"/>
                  </a:cubicBezTo>
                  <a:cubicBezTo>
                    <a:pt x="155" y="70"/>
                    <a:pt x="129" y="81"/>
                    <a:pt x="100" y="81"/>
                  </a:cubicBezTo>
                  <a:close/>
                </a:path>
              </a:pathLst>
            </a:custGeom>
            <a:solidFill>
              <a:srgbClr val="CBCBC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" name="Google Shape;181;p4"/>
            <p:cNvSpPr/>
            <p:nvPr/>
          </p:nvSpPr>
          <p:spPr>
            <a:xfrm>
              <a:off x="2287588" y="4437063"/>
              <a:ext cx="393700" cy="165100"/>
            </a:xfrm>
            <a:custGeom>
              <a:avLst/>
              <a:gdLst/>
              <a:ahLst/>
              <a:cxnLst/>
              <a:rect l="l" t="t" r="r" b="b"/>
              <a:pathLst>
                <a:path w="191" h="80" extrusionOk="0">
                  <a:moveTo>
                    <a:pt x="95" y="80"/>
                  </a:moveTo>
                  <a:cubicBezTo>
                    <a:pt x="62" y="78"/>
                    <a:pt x="34" y="67"/>
                    <a:pt x="11" y="43"/>
                  </a:cubicBezTo>
                  <a:cubicBezTo>
                    <a:pt x="2" y="33"/>
                    <a:pt x="0" y="21"/>
                    <a:pt x="9" y="11"/>
                  </a:cubicBezTo>
                  <a:cubicBezTo>
                    <a:pt x="19" y="0"/>
                    <a:pt x="30" y="2"/>
                    <a:pt x="41" y="11"/>
                  </a:cubicBezTo>
                  <a:cubicBezTo>
                    <a:pt x="82" y="46"/>
                    <a:pt x="108" y="45"/>
                    <a:pt x="150" y="11"/>
                  </a:cubicBezTo>
                  <a:cubicBezTo>
                    <a:pt x="161" y="3"/>
                    <a:pt x="171" y="1"/>
                    <a:pt x="181" y="10"/>
                  </a:cubicBezTo>
                  <a:cubicBezTo>
                    <a:pt x="191" y="20"/>
                    <a:pt x="190" y="32"/>
                    <a:pt x="180" y="42"/>
                  </a:cubicBezTo>
                  <a:cubicBezTo>
                    <a:pt x="157" y="66"/>
                    <a:pt x="128" y="79"/>
                    <a:pt x="95" y="80"/>
                  </a:cubicBezTo>
                  <a:close/>
                </a:path>
              </a:pathLst>
            </a:custGeom>
            <a:solidFill>
              <a:srgbClr val="CBCBC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" name="Google Shape;182;p4"/>
            <p:cNvSpPr/>
            <p:nvPr/>
          </p:nvSpPr>
          <p:spPr>
            <a:xfrm>
              <a:off x="938213" y="3633788"/>
              <a:ext cx="395288" cy="163513"/>
            </a:xfrm>
            <a:custGeom>
              <a:avLst/>
              <a:gdLst/>
              <a:ahLst/>
              <a:cxnLst/>
              <a:rect l="l" t="t" r="r" b="b"/>
              <a:pathLst>
                <a:path w="192" h="79" extrusionOk="0">
                  <a:moveTo>
                    <a:pt x="92" y="79"/>
                  </a:moveTo>
                  <a:cubicBezTo>
                    <a:pt x="63" y="78"/>
                    <a:pt x="36" y="66"/>
                    <a:pt x="13" y="44"/>
                  </a:cubicBezTo>
                  <a:cubicBezTo>
                    <a:pt x="3" y="33"/>
                    <a:pt x="0" y="21"/>
                    <a:pt x="11" y="10"/>
                  </a:cubicBezTo>
                  <a:cubicBezTo>
                    <a:pt x="21" y="0"/>
                    <a:pt x="32" y="3"/>
                    <a:pt x="43" y="12"/>
                  </a:cubicBezTo>
                  <a:cubicBezTo>
                    <a:pt x="82" y="45"/>
                    <a:pt x="110" y="45"/>
                    <a:pt x="150" y="11"/>
                  </a:cubicBezTo>
                  <a:cubicBezTo>
                    <a:pt x="161" y="3"/>
                    <a:pt x="172" y="0"/>
                    <a:pt x="182" y="11"/>
                  </a:cubicBezTo>
                  <a:cubicBezTo>
                    <a:pt x="192" y="21"/>
                    <a:pt x="190" y="32"/>
                    <a:pt x="181" y="42"/>
                  </a:cubicBezTo>
                  <a:cubicBezTo>
                    <a:pt x="157" y="66"/>
                    <a:pt x="129" y="79"/>
                    <a:pt x="92" y="79"/>
                  </a:cubicBezTo>
                  <a:close/>
                </a:path>
              </a:pathLst>
            </a:custGeom>
            <a:solidFill>
              <a:srgbClr val="CBCBC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" name="Google Shape;183;p4"/>
            <p:cNvSpPr/>
            <p:nvPr/>
          </p:nvSpPr>
          <p:spPr>
            <a:xfrm>
              <a:off x="2286001" y="2646363"/>
              <a:ext cx="398463" cy="165100"/>
            </a:xfrm>
            <a:custGeom>
              <a:avLst/>
              <a:gdLst/>
              <a:ahLst/>
              <a:cxnLst/>
              <a:rect l="l" t="t" r="r" b="b"/>
              <a:pathLst>
                <a:path w="194" h="80" extrusionOk="0">
                  <a:moveTo>
                    <a:pt x="95" y="80"/>
                  </a:moveTo>
                  <a:cubicBezTo>
                    <a:pt x="63" y="79"/>
                    <a:pt x="36" y="67"/>
                    <a:pt x="13" y="44"/>
                  </a:cubicBezTo>
                  <a:cubicBezTo>
                    <a:pt x="3" y="34"/>
                    <a:pt x="0" y="22"/>
                    <a:pt x="11" y="11"/>
                  </a:cubicBezTo>
                  <a:cubicBezTo>
                    <a:pt x="21" y="1"/>
                    <a:pt x="32" y="4"/>
                    <a:pt x="43" y="13"/>
                  </a:cubicBezTo>
                  <a:cubicBezTo>
                    <a:pt x="81" y="45"/>
                    <a:pt x="112" y="45"/>
                    <a:pt x="149" y="14"/>
                  </a:cubicBezTo>
                  <a:cubicBezTo>
                    <a:pt x="160" y="4"/>
                    <a:pt x="171" y="0"/>
                    <a:pt x="182" y="11"/>
                  </a:cubicBezTo>
                  <a:cubicBezTo>
                    <a:pt x="194" y="23"/>
                    <a:pt x="189" y="34"/>
                    <a:pt x="179" y="45"/>
                  </a:cubicBezTo>
                  <a:cubicBezTo>
                    <a:pt x="156" y="68"/>
                    <a:pt x="128" y="80"/>
                    <a:pt x="95" y="80"/>
                  </a:cubicBezTo>
                  <a:close/>
                </a:path>
              </a:pathLst>
            </a:custGeom>
            <a:solidFill>
              <a:srgbClr val="CBCBC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4" name="Google Shape;184;p4"/>
          <p:cNvGrpSpPr/>
          <p:nvPr/>
        </p:nvGrpSpPr>
        <p:grpSpPr>
          <a:xfrm>
            <a:off x="4687838" y="2904351"/>
            <a:ext cx="1041212" cy="796510"/>
            <a:chOff x="460376" y="1835151"/>
            <a:chExt cx="4370388" cy="3343275"/>
          </a:xfrm>
        </p:grpSpPr>
        <p:sp>
          <p:nvSpPr>
            <p:cNvPr id="185" name="Google Shape;185;p4"/>
            <p:cNvSpPr/>
            <p:nvPr/>
          </p:nvSpPr>
          <p:spPr>
            <a:xfrm>
              <a:off x="460376" y="1835151"/>
              <a:ext cx="4370388" cy="3343275"/>
            </a:xfrm>
            <a:custGeom>
              <a:avLst/>
              <a:gdLst/>
              <a:ahLst/>
              <a:cxnLst/>
              <a:rect l="l" t="t" r="r" b="b"/>
              <a:pathLst>
                <a:path w="2124" h="1624" extrusionOk="0">
                  <a:moveTo>
                    <a:pt x="564" y="1311"/>
                  </a:moveTo>
                  <a:cubicBezTo>
                    <a:pt x="535" y="1315"/>
                    <a:pt x="507" y="1321"/>
                    <a:pt x="478" y="1324"/>
                  </a:cubicBezTo>
                  <a:cubicBezTo>
                    <a:pt x="262" y="1347"/>
                    <a:pt x="119" y="1219"/>
                    <a:pt x="60" y="1042"/>
                  </a:cubicBezTo>
                  <a:cubicBezTo>
                    <a:pt x="0" y="858"/>
                    <a:pt x="48" y="644"/>
                    <a:pt x="257" y="513"/>
                  </a:cubicBezTo>
                  <a:cubicBezTo>
                    <a:pt x="283" y="498"/>
                    <a:pt x="308" y="481"/>
                    <a:pt x="335" y="468"/>
                  </a:cubicBezTo>
                  <a:cubicBezTo>
                    <a:pt x="428" y="423"/>
                    <a:pt x="508" y="360"/>
                    <a:pt x="584" y="289"/>
                  </a:cubicBezTo>
                  <a:cubicBezTo>
                    <a:pt x="653" y="224"/>
                    <a:pt x="726" y="165"/>
                    <a:pt x="812" y="122"/>
                  </a:cubicBezTo>
                  <a:cubicBezTo>
                    <a:pt x="1057" y="0"/>
                    <a:pt x="1382" y="121"/>
                    <a:pt x="1481" y="374"/>
                  </a:cubicBezTo>
                  <a:cubicBezTo>
                    <a:pt x="1502" y="426"/>
                    <a:pt x="1511" y="481"/>
                    <a:pt x="1509" y="536"/>
                  </a:cubicBezTo>
                  <a:cubicBezTo>
                    <a:pt x="1509" y="546"/>
                    <a:pt x="1509" y="555"/>
                    <a:pt x="1509" y="567"/>
                  </a:cubicBezTo>
                  <a:cubicBezTo>
                    <a:pt x="1538" y="570"/>
                    <a:pt x="1567" y="573"/>
                    <a:pt x="1596" y="576"/>
                  </a:cubicBezTo>
                  <a:cubicBezTo>
                    <a:pt x="1721" y="592"/>
                    <a:pt x="1837" y="632"/>
                    <a:pt x="1937" y="711"/>
                  </a:cubicBezTo>
                  <a:cubicBezTo>
                    <a:pt x="2042" y="793"/>
                    <a:pt x="2106" y="898"/>
                    <a:pt x="2115" y="1033"/>
                  </a:cubicBezTo>
                  <a:cubicBezTo>
                    <a:pt x="2124" y="1183"/>
                    <a:pt x="2059" y="1297"/>
                    <a:pt x="1937" y="1380"/>
                  </a:cubicBezTo>
                  <a:cubicBezTo>
                    <a:pt x="1852" y="1438"/>
                    <a:pt x="1757" y="1470"/>
                    <a:pt x="1657" y="1492"/>
                  </a:cubicBezTo>
                  <a:cubicBezTo>
                    <a:pt x="1650" y="1493"/>
                    <a:pt x="1643" y="1495"/>
                    <a:pt x="1637" y="1499"/>
                  </a:cubicBezTo>
                  <a:cubicBezTo>
                    <a:pt x="1514" y="1566"/>
                    <a:pt x="1382" y="1599"/>
                    <a:pt x="1244" y="1612"/>
                  </a:cubicBezTo>
                  <a:cubicBezTo>
                    <a:pt x="1113" y="1624"/>
                    <a:pt x="984" y="1617"/>
                    <a:pt x="859" y="1577"/>
                  </a:cubicBezTo>
                  <a:cubicBezTo>
                    <a:pt x="768" y="1548"/>
                    <a:pt x="684" y="1505"/>
                    <a:pt x="627" y="1425"/>
                  </a:cubicBezTo>
                  <a:cubicBezTo>
                    <a:pt x="605" y="1395"/>
                    <a:pt x="590" y="1361"/>
                    <a:pt x="572" y="1328"/>
                  </a:cubicBezTo>
                  <a:cubicBezTo>
                    <a:pt x="569" y="1322"/>
                    <a:pt x="567" y="1316"/>
                    <a:pt x="564" y="1311"/>
                  </a:cubicBezTo>
                  <a:close/>
                  <a:moveTo>
                    <a:pt x="1742" y="1425"/>
                  </a:moveTo>
                  <a:cubicBezTo>
                    <a:pt x="1805" y="1405"/>
                    <a:pt x="1864" y="1378"/>
                    <a:pt x="1917" y="1342"/>
                  </a:cubicBezTo>
                  <a:cubicBezTo>
                    <a:pt x="2114" y="1208"/>
                    <a:pt x="2105" y="982"/>
                    <a:pt x="2000" y="838"/>
                  </a:cubicBezTo>
                  <a:cubicBezTo>
                    <a:pt x="1925" y="735"/>
                    <a:pt x="1822" y="672"/>
                    <a:pt x="1700" y="641"/>
                  </a:cubicBezTo>
                  <a:cubicBezTo>
                    <a:pt x="1517" y="595"/>
                    <a:pt x="1331" y="595"/>
                    <a:pt x="1146" y="635"/>
                  </a:cubicBezTo>
                  <a:cubicBezTo>
                    <a:pt x="995" y="668"/>
                    <a:pt x="857" y="729"/>
                    <a:pt x="741" y="833"/>
                  </a:cubicBezTo>
                  <a:cubicBezTo>
                    <a:pt x="646" y="918"/>
                    <a:pt x="585" y="1022"/>
                    <a:pt x="584" y="1153"/>
                  </a:cubicBezTo>
                  <a:cubicBezTo>
                    <a:pt x="583" y="1305"/>
                    <a:pt x="643" y="1426"/>
                    <a:pt x="782" y="1498"/>
                  </a:cubicBezTo>
                  <a:cubicBezTo>
                    <a:pt x="823" y="1519"/>
                    <a:pt x="868" y="1536"/>
                    <a:pt x="913" y="1547"/>
                  </a:cubicBezTo>
                  <a:cubicBezTo>
                    <a:pt x="1056" y="1585"/>
                    <a:pt x="1201" y="1581"/>
                    <a:pt x="1347" y="1554"/>
                  </a:cubicBezTo>
                  <a:cubicBezTo>
                    <a:pt x="1453" y="1534"/>
                    <a:pt x="1556" y="1501"/>
                    <a:pt x="1647" y="1441"/>
                  </a:cubicBezTo>
                  <a:cubicBezTo>
                    <a:pt x="1706" y="1403"/>
                    <a:pt x="1755" y="1356"/>
                    <a:pt x="1776" y="1286"/>
                  </a:cubicBezTo>
                  <a:cubicBezTo>
                    <a:pt x="1780" y="1274"/>
                    <a:pt x="1789" y="1267"/>
                    <a:pt x="1802" y="1271"/>
                  </a:cubicBezTo>
                  <a:cubicBezTo>
                    <a:pt x="1816" y="1275"/>
                    <a:pt x="1821" y="1286"/>
                    <a:pt x="1816" y="1297"/>
                  </a:cubicBezTo>
                  <a:cubicBezTo>
                    <a:pt x="1809" y="1319"/>
                    <a:pt x="1801" y="1340"/>
                    <a:pt x="1790" y="1360"/>
                  </a:cubicBezTo>
                  <a:cubicBezTo>
                    <a:pt x="1776" y="1382"/>
                    <a:pt x="1759" y="1402"/>
                    <a:pt x="1742" y="1425"/>
                  </a:cubicBezTo>
                  <a:close/>
                  <a:moveTo>
                    <a:pt x="1464" y="568"/>
                  </a:moveTo>
                  <a:cubicBezTo>
                    <a:pt x="1471" y="512"/>
                    <a:pt x="1465" y="462"/>
                    <a:pt x="1450" y="414"/>
                  </a:cubicBezTo>
                  <a:cubicBezTo>
                    <a:pt x="1374" y="173"/>
                    <a:pt x="1069" y="45"/>
                    <a:pt x="837" y="159"/>
                  </a:cubicBezTo>
                  <a:cubicBezTo>
                    <a:pt x="785" y="185"/>
                    <a:pt x="735" y="219"/>
                    <a:pt x="689" y="256"/>
                  </a:cubicBezTo>
                  <a:cubicBezTo>
                    <a:pt x="623" y="308"/>
                    <a:pt x="562" y="365"/>
                    <a:pt x="498" y="421"/>
                  </a:cubicBezTo>
                  <a:cubicBezTo>
                    <a:pt x="534" y="419"/>
                    <a:pt x="567" y="417"/>
                    <a:pt x="601" y="415"/>
                  </a:cubicBezTo>
                  <a:cubicBezTo>
                    <a:pt x="615" y="415"/>
                    <a:pt x="624" y="421"/>
                    <a:pt x="625" y="436"/>
                  </a:cubicBezTo>
                  <a:cubicBezTo>
                    <a:pt x="625" y="450"/>
                    <a:pt x="616" y="456"/>
                    <a:pt x="603" y="457"/>
                  </a:cubicBezTo>
                  <a:cubicBezTo>
                    <a:pt x="587" y="458"/>
                    <a:pt x="571" y="459"/>
                    <a:pt x="555" y="460"/>
                  </a:cubicBezTo>
                  <a:cubicBezTo>
                    <a:pt x="438" y="469"/>
                    <a:pt x="332" y="505"/>
                    <a:pt x="240" y="578"/>
                  </a:cubicBezTo>
                  <a:cubicBezTo>
                    <a:pt x="101" y="688"/>
                    <a:pt x="52" y="830"/>
                    <a:pt x="93" y="1001"/>
                  </a:cubicBezTo>
                  <a:cubicBezTo>
                    <a:pt x="130" y="1151"/>
                    <a:pt x="237" y="1270"/>
                    <a:pt x="403" y="1283"/>
                  </a:cubicBezTo>
                  <a:cubicBezTo>
                    <a:pt x="454" y="1287"/>
                    <a:pt x="503" y="1281"/>
                    <a:pt x="550" y="1267"/>
                  </a:cubicBezTo>
                  <a:cubicBezTo>
                    <a:pt x="546" y="1235"/>
                    <a:pt x="541" y="1206"/>
                    <a:pt x="541" y="1176"/>
                  </a:cubicBezTo>
                  <a:cubicBezTo>
                    <a:pt x="540" y="1146"/>
                    <a:pt x="542" y="1116"/>
                    <a:pt x="547" y="1087"/>
                  </a:cubicBezTo>
                  <a:cubicBezTo>
                    <a:pt x="569" y="960"/>
                    <a:pt x="637" y="861"/>
                    <a:pt x="734" y="782"/>
                  </a:cubicBezTo>
                  <a:cubicBezTo>
                    <a:pt x="899" y="647"/>
                    <a:pt x="1092" y="585"/>
                    <a:pt x="1301" y="569"/>
                  </a:cubicBezTo>
                  <a:cubicBezTo>
                    <a:pt x="1354" y="565"/>
                    <a:pt x="1409" y="568"/>
                    <a:pt x="1464" y="568"/>
                  </a:cubicBezTo>
                  <a:close/>
                </a:path>
              </a:pathLst>
            </a:custGeom>
            <a:solidFill>
              <a:srgbClr val="F8C39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" name="Google Shape;186;p4"/>
            <p:cNvSpPr/>
            <p:nvPr/>
          </p:nvSpPr>
          <p:spPr>
            <a:xfrm>
              <a:off x="2647951" y="3498851"/>
              <a:ext cx="396875" cy="166688"/>
            </a:xfrm>
            <a:custGeom>
              <a:avLst/>
              <a:gdLst/>
              <a:ahLst/>
              <a:cxnLst/>
              <a:rect l="l" t="t" r="r" b="b"/>
              <a:pathLst>
                <a:path w="193" h="81" extrusionOk="0">
                  <a:moveTo>
                    <a:pt x="98" y="81"/>
                  </a:moveTo>
                  <a:cubicBezTo>
                    <a:pt x="64" y="80"/>
                    <a:pt x="36" y="68"/>
                    <a:pt x="13" y="44"/>
                  </a:cubicBezTo>
                  <a:cubicBezTo>
                    <a:pt x="3" y="34"/>
                    <a:pt x="0" y="22"/>
                    <a:pt x="11" y="11"/>
                  </a:cubicBezTo>
                  <a:cubicBezTo>
                    <a:pt x="22" y="0"/>
                    <a:pt x="33" y="4"/>
                    <a:pt x="43" y="13"/>
                  </a:cubicBezTo>
                  <a:cubicBezTo>
                    <a:pt x="81" y="46"/>
                    <a:pt x="112" y="46"/>
                    <a:pt x="149" y="14"/>
                  </a:cubicBezTo>
                  <a:cubicBezTo>
                    <a:pt x="160" y="4"/>
                    <a:pt x="172" y="0"/>
                    <a:pt x="183" y="12"/>
                  </a:cubicBezTo>
                  <a:cubicBezTo>
                    <a:pt x="193" y="23"/>
                    <a:pt x="189" y="35"/>
                    <a:pt x="179" y="45"/>
                  </a:cubicBezTo>
                  <a:cubicBezTo>
                    <a:pt x="156" y="68"/>
                    <a:pt x="129" y="79"/>
                    <a:pt x="98" y="81"/>
                  </a:cubicBezTo>
                  <a:close/>
                </a:path>
              </a:pathLst>
            </a:custGeom>
            <a:solidFill>
              <a:srgbClr val="F8C39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" name="Google Shape;187;p4"/>
            <p:cNvSpPr/>
            <p:nvPr/>
          </p:nvSpPr>
          <p:spPr>
            <a:xfrm>
              <a:off x="3651251" y="3990976"/>
              <a:ext cx="403225" cy="166688"/>
            </a:xfrm>
            <a:custGeom>
              <a:avLst/>
              <a:gdLst/>
              <a:ahLst/>
              <a:cxnLst/>
              <a:rect l="l" t="t" r="r" b="b"/>
              <a:pathLst>
                <a:path w="196" h="81" extrusionOk="0">
                  <a:moveTo>
                    <a:pt x="100" y="81"/>
                  </a:moveTo>
                  <a:cubicBezTo>
                    <a:pt x="66" y="81"/>
                    <a:pt x="39" y="69"/>
                    <a:pt x="16" y="47"/>
                  </a:cubicBezTo>
                  <a:cubicBezTo>
                    <a:pt x="5" y="36"/>
                    <a:pt x="0" y="24"/>
                    <a:pt x="12" y="12"/>
                  </a:cubicBezTo>
                  <a:cubicBezTo>
                    <a:pt x="24" y="1"/>
                    <a:pt x="35" y="6"/>
                    <a:pt x="46" y="15"/>
                  </a:cubicBezTo>
                  <a:cubicBezTo>
                    <a:pt x="79" y="46"/>
                    <a:pt x="114" y="46"/>
                    <a:pt x="149" y="16"/>
                  </a:cubicBezTo>
                  <a:cubicBezTo>
                    <a:pt x="160" y="7"/>
                    <a:pt x="172" y="0"/>
                    <a:pt x="184" y="13"/>
                  </a:cubicBezTo>
                  <a:cubicBezTo>
                    <a:pt x="196" y="26"/>
                    <a:pt x="189" y="39"/>
                    <a:pt x="177" y="49"/>
                  </a:cubicBezTo>
                  <a:cubicBezTo>
                    <a:pt x="155" y="70"/>
                    <a:pt x="129" y="81"/>
                    <a:pt x="100" y="81"/>
                  </a:cubicBezTo>
                  <a:close/>
                </a:path>
              </a:pathLst>
            </a:custGeom>
            <a:solidFill>
              <a:srgbClr val="F8C39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" name="Google Shape;188;p4"/>
            <p:cNvSpPr/>
            <p:nvPr/>
          </p:nvSpPr>
          <p:spPr>
            <a:xfrm>
              <a:off x="2287588" y="4437063"/>
              <a:ext cx="393700" cy="165100"/>
            </a:xfrm>
            <a:custGeom>
              <a:avLst/>
              <a:gdLst/>
              <a:ahLst/>
              <a:cxnLst/>
              <a:rect l="l" t="t" r="r" b="b"/>
              <a:pathLst>
                <a:path w="191" h="80" extrusionOk="0">
                  <a:moveTo>
                    <a:pt x="95" y="80"/>
                  </a:moveTo>
                  <a:cubicBezTo>
                    <a:pt x="62" y="78"/>
                    <a:pt x="34" y="67"/>
                    <a:pt x="11" y="43"/>
                  </a:cubicBezTo>
                  <a:cubicBezTo>
                    <a:pt x="2" y="33"/>
                    <a:pt x="0" y="21"/>
                    <a:pt x="9" y="11"/>
                  </a:cubicBezTo>
                  <a:cubicBezTo>
                    <a:pt x="19" y="0"/>
                    <a:pt x="30" y="2"/>
                    <a:pt x="41" y="11"/>
                  </a:cubicBezTo>
                  <a:cubicBezTo>
                    <a:pt x="82" y="46"/>
                    <a:pt x="108" y="45"/>
                    <a:pt x="150" y="11"/>
                  </a:cubicBezTo>
                  <a:cubicBezTo>
                    <a:pt x="161" y="3"/>
                    <a:pt x="171" y="1"/>
                    <a:pt x="181" y="10"/>
                  </a:cubicBezTo>
                  <a:cubicBezTo>
                    <a:pt x="191" y="20"/>
                    <a:pt x="190" y="32"/>
                    <a:pt x="180" y="42"/>
                  </a:cubicBezTo>
                  <a:cubicBezTo>
                    <a:pt x="157" y="66"/>
                    <a:pt x="128" y="79"/>
                    <a:pt x="95" y="80"/>
                  </a:cubicBezTo>
                  <a:close/>
                </a:path>
              </a:pathLst>
            </a:custGeom>
            <a:solidFill>
              <a:srgbClr val="F8C39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" name="Google Shape;189;p4"/>
            <p:cNvSpPr/>
            <p:nvPr/>
          </p:nvSpPr>
          <p:spPr>
            <a:xfrm>
              <a:off x="938213" y="3633788"/>
              <a:ext cx="395288" cy="163513"/>
            </a:xfrm>
            <a:custGeom>
              <a:avLst/>
              <a:gdLst/>
              <a:ahLst/>
              <a:cxnLst/>
              <a:rect l="l" t="t" r="r" b="b"/>
              <a:pathLst>
                <a:path w="192" h="79" extrusionOk="0">
                  <a:moveTo>
                    <a:pt x="92" y="79"/>
                  </a:moveTo>
                  <a:cubicBezTo>
                    <a:pt x="63" y="78"/>
                    <a:pt x="36" y="66"/>
                    <a:pt x="13" y="44"/>
                  </a:cubicBezTo>
                  <a:cubicBezTo>
                    <a:pt x="3" y="33"/>
                    <a:pt x="0" y="21"/>
                    <a:pt x="11" y="10"/>
                  </a:cubicBezTo>
                  <a:cubicBezTo>
                    <a:pt x="21" y="0"/>
                    <a:pt x="32" y="3"/>
                    <a:pt x="43" y="12"/>
                  </a:cubicBezTo>
                  <a:cubicBezTo>
                    <a:pt x="82" y="45"/>
                    <a:pt x="110" y="45"/>
                    <a:pt x="150" y="11"/>
                  </a:cubicBezTo>
                  <a:cubicBezTo>
                    <a:pt x="161" y="3"/>
                    <a:pt x="172" y="0"/>
                    <a:pt x="182" y="11"/>
                  </a:cubicBezTo>
                  <a:cubicBezTo>
                    <a:pt x="192" y="21"/>
                    <a:pt x="190" y="32"/>
                    <a:pt x="181" y="42"/>
                  </a:cubicBezTo>
                  <a:cubicBezTo>
                    <a:pt x="157" y="66"/>
                    <a:pt x="129" y="79"/>
                    <a:pt x="92" y="79"/>
                  </a:cubicBezTo>
                  <a:close/>
                </a:path>
              </a:pathLst>
            </a:custGeom>
            <a:solidFill>
              <a:srgbClr val="F8C39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" name="Google Shape;190;p4"/>
            <p:cNvSpPr/>
            <p:nvPr/>
          </p:nvSpPr>
          <p:spPr>
            <a:xfrm>
              <a:off x="2286001" y="2646363"/>
              <a:ext cx="398463" cy="165100"/>
            </a:xfrm>
            <a:custGeom>
              <a:avLst/>
              <a:gdLst/>
              <a:ahLst/>
              <a:cxnLst/>
              <a:rect l="l" t="t" r="r" b="b"/>
              <a:pathLst>
                <a:path w="194" h="80" extrusionOk="0">
                  <a:moveTo>
                    <a:pt x="95" y="80"/>
                  </a:moveTo>
                  <a:cubicBezTo>
                    <a:pt x="63" y="79"/>
                    <a:pt x="36" y="67"/>
                    <a:pt x="13" y="44"/>
                  </a:cubicBezTo>
                  <a:cubicBezTo>
                    <a:pt x="3" y="34"/>
                    <a:pt x="0" y="22"/>
                    <a:pt x="11" y="11"/>
                  </a:cubicBezTo>
                  <a:cubicBezTo>
                    <a:pt x="21" y="1"/>
                    <a:pt x="32" y="4"/>
                    <a:pt x="43" y="13"/>
                  </a:cubicBezTo>
                  <a:cubicBezTo>
                    <a:pt x="81" y="45"/>
                    <a:pt x="112" y="45"/>
                    <a:pt x="149" y="14"/>
                  </a:cubicBezTo>
                  <a:cubicBezTo>
                    <a:pt x="160" y="4"/>
                    <a:pt x="171" y="0"/>
                    <a:pt x="182" y="11"/>
                  </a:cubicBezTo>
                  <a:cubicBezTo>
                    <a:pt x="194" y="23"/>
                    <a:pt x="189" y="34"/>
                    <a:pt x="179" y="45"/>
                  </a:cubicBezTo>
                  <a:cubicBezTo>
                    <a:pt x="156" y="68"/>
                    <a:pt x="128" y="80"/>
                    <a:pt x="95" y="80"/>
                  </a:cubicBezTo>
                  <a:close/>
                </a:path>
              </a:pathLst>
            </a:custGeom>
            <a:solidFill>
              <a:srgbClr val="F8C39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1" name="Google Shape;191;p4"/>
          <p:cNvGrpSpPr/>
          <p:nvPr/>
        </p:nvGrpSpPr>
        <p:grpSpPr>
          <a:xfrm>
            <a:off x="6589015" y="4111524"/>
            <a:ext cx="1041212" cy="796510"/>
            <a:chOff x="460376" y="1835151"/>
            <a:chExt cx="4370388" cy="3343275"/>
          </a:xfrm>
        </p:grpSpPr>
        <p:sp>
          <p:nvSpPr>
            <p:cNvPr id="192" name="Google Shape;192;p4"/>
            <p:cNvSpPr/>
            <p:nvPr/>
          </p:nvSpPr>
          <p:spPr>
            <a:xfrm>
              <a:off x="460376" y="1835151"/>
              <a:ext cx="4370388" cy="3343275"/>
            </a:xfrm>
            <a:custGeom>
              <a:avLst/>
              <a:gdLst/>
              <a:ahLst/>
              <a:cxnLst/>
              <a:rect l="l" t="t" r="r" b="b"/>
              <a:pathLst>
                <a:path w="2124" h="1624" extrusionOk="0">
                  <a:moveTo>
                    <a:pt x="564" y="1311"/>
                  </a:moveTo>
                  <a:cubicBezTo>
                    <a:pt x="535" y="1315"/>
                    <a:pt x="507" y="1321"/>
                    <a:pt x="478" y="1324"/>
                  </a:cubicBezTo>
                  <a:cubicBezTo>
                    <a:pt x="262" y="1347"/>
                    <a:pt x="119" y="1219"/>
                    <a:pt x="60" y="1042"/>
                  </a:cubicBezTo>
                  <a:cubicBezTo>
                    <a:pt x="0" y="858"/>
                    <a:pt x="48" y="644"/>
                    <a:pt x="257" y="513"/>
                  </a:cubicBezTo>
                  <a:cubicBezTo>
                    <a:pt x="283" y="498"/>
                    <a:pt x="308" y="481"/>
                    <a:pt x="335" y="468"/>
                  </a:cubicBezTo>
                  <a:cubicBezTo>
                    <a:pt x="428" y="423"/>
                    <a:pt x="508" y="360"/>
                    <a:pt x="584" y="289"/>
                  </a:cubicBezTo>
                  <a:cubicBezTo>
                    <a:pt x="653" y="224"/>
                    <a:pt x="726" y="165"/>
                    <a:pt x="812" y="122"/>
                  </a:cubicBezTo>
                  <a:cubicBezTo>
                    <a:pt x="1057" y="0"/>
                    <a:pt x="1382" y="121"/>
                    <a:pt x="1481" y="374"/>
                  </a:cubicBezTo>
                  <a:cubicBezTo>
                    <a:pt x="1502" y="426"/>
                    <a:pt x="1511" y="481"/>
                    <a:pt x="1509" y="536"/>
                  </a:cubicBezTo>
                  <a:cubicBezTo>
                    <a:pt x="1509" y="546"/>
                    <a:pt x="1509" y="555"/>
                    <a:pt x="1509" y="567"/>
                  </a:cubicBezTo>
                  <a:cubicBezTo>
                    <a:pt x="1538" y="570"/>
                    <a:pt x="1567" y="573"/>
                    <a:pt x="1596" y="576"/>
                  </a:cubicBezTo>
                  <a:cubicBezTo>
                    <a:pt x="1721" y="592"/>
                    <a:pt x="1837" y="632"/>
                    <a:pt x="1937" y="711"/>
                  </a:cubicBezTo>
                  <a:cubicBezTo>
                    <a:pt x="2042" y="793"/>
                    <a:pt x="2106" y="898"/>
                    <a:pt x="2115" y="1033"/>
                  </a:cubicBezTo>
                  <a:cubicBezTo>
                    <a:pt x="2124" y="1183"/>
                    <a:pt x="2059" y="1297"/>
                    <a:pt x="1937" y="1380"/>
                  </a:cubicBezTo>
                  <a:cubicBezTo>
                    <a:pt x="1852" y="1438"/>
                    <a:pt x="1757" y="1470"/>
                    <a:pt x="1657" y="1492"/>
                  </a:cubicBezTo>
                  <a:cubicBezTo>
                    <a:pt x="1650" y="1493"/>
                    <a:pt x="1643" y="1495"/>
                    <a:pt x="1637" y="1499"/>
                  </a:cubicBezTo>
                  <a:cubicBezTo>
                    <a:pt x="1514" y="1566"/>
                    <a:pt x="1382" y="1599"/>
                    <a:pt x="1244" y="1612"/>
                  </a:cubicBezTo>
                  <a:cubicBezTo>
                    <a:pt x="1113" y="1624"/>
                    <a:pt x="984" y="1617"/>
                    <a:pt x="859" y="1577"/>
                  </a:cubicBezTo>
                  <a:cubicBezTo>
                    <a:pt x="768" y="1548"/>
                    <a:pt x="684" y="1505"/>
                    <a:pt x="627" y="1425"/>
                  </a:cubicBezTo>
                  <a:cubicBezTo>
                    <a:pt x="605" y="1395"/>
                    <a:pt x="590" y="1361"/>
                    <a:pt x="572" y="1328"/>
                  </a:cubicBezTo>
                  <a:cubicBezTo>
                    <a:pt x="569" y="1322"/>
                    <a:pt x="567" y="1316"/>
                    <a:pt x="564" y="1311"/>
                  </a:cubicBezTo>
                  <a:close/>
                  <a:moveTo>
                    <a:pt x="1742" y="1425"/>
                  </a:moveTo>
                  <a:cubicBezTo>
                    <a:pt x="1805" y="1405"/>
                    <a:pt x="1864" y="1378"/>
                    <a:pt x="1917" y="1342"/>
                  </a:cubicBezTo>
                  <a:cubicBezTo>
                    <a:pt x="2114" y="1208"/>
                    <a:pt x="2105" y="982"/>
                    <a:pt x="2000" y="838"/>
                  </a:cubicBezTo>
                  <a:cubicBezTo>
                    <a:pt x="1925" y="735"/>
                    <a:pt x="1822" y="672"/>
                    <a:pt x="1700" y="641"/>
                  </a:cubicBezTo>
                  <a:cubicBezTo>
                    <a:pt x="1517" y="595"/>
                    <a:pt x="1331" y="595"/>
                    <a:pt x="1146" y="635"/>
                  </a:cubicBezTo>
                  <a:cubicBezTo>
                    <a:pt x="995" y="668"/>
                    <a:pt x="857" y="729"/>
                    <a:pt x="741" y="833"/>
                  </a:cubicBezTo>
                  <a:cubicBezTo>
                    <a:pt x="646" y="918"/>
                    <a:pt x="585" y="1022"/>
                    <a:pt x="584" y="1153"/>
                  </a:cubicBezTo>
                  <a:cubicBezTo>
                    <a:pt x="583" y="1305"/>
                    <a:pt x="643" y="1426"/>
                    <a:pt x="782" y="1498"/>
                  </a:cubicBezTo>
                  <a:cubicBezTo>
                    <a:pt x="823" y="1519"/>
                    <a:pt x="868" y="1536"/>
                    <a:pt x="913" y="1547"/>
                  </a:cubicBezTo>
                  <a:cubicBezTo>
                    <a:pt x="1056" y="1585"/>
                    <a:pt x="1201" y="1581"/>
                    <a:pt x="1347" y="1554"/>
                  </a:cubicBezTo>
                  <a:cubicBezTo>
                    <a:pt x="1453" y="1534"/>
                    <a:pt x="1556" y="1501"/>
                    <a:pt x="1647" y="1441"/>
                  </a:cubicBezTo>
                  <a:cubicBezTo>
                    <a:pt x="1706" y="1403"/>
                    <a:pt x="1755" y="1356"/>
                    <a:pt x="1776" y="1286"/>
                  </a:cubicBezTo>
                  <a:cubicBezTo>
                    <a:pt x="1780" y="1274"/>
                    <a:pt x="1789" y="1267"/>
                    <a:pt x="1802" y="1271"/>
                  </a:cubicBezTo>
                  <a:cubicBezTo>
                    <a:pt x="1816" y="1275"/>
                    <a:pt x="1821" y="1286"/>
                    <a:pt x="1816" y="1297"/>
                  </a:cubicBezTo>
                  <a:cubicBezTo>
                    <a:pt x="1809" y="1319"/>
                    <a:pt x="1801" y="1340"/>
                    <a:pt x="1790" y="1360"/>
                  </a:cubicBezTo>
                  <a:cubicBezTo>
                    <a:pt x="1776" y="1382"/>
                    <a:pt x="1759" y="1402"/>
                    <a:pt x="1742" y="1425"/>
                  </a:cubicBezTo>
                  <a:close/>
                  <a:moveTo>
                    <a:pt x="1464" y="568"/>
                  </a:moveTo>
                  <a:cubicBezTo>
                    <a:pt x="1471" y="512"/>
                    <a:pt x="1465" y="462"/>
                    <a:pt x="1450" y="414"/>
                  </a:cubicBezTo>
                  <a:cubicBezTo>
                    <a:pt x="1374" y="173"/>
                    <a:pt x="1069" y="45"/>
                    <a:pt x="837" y="159"/>
                  </a:cubicBezTo>
                  <a:cubicBezTo>
                    <a:pt x="785" y="185"/>
                    <a:pt x="735" y="219"/>
                    <a:pt x="689" y="256"/>
                  </a:cubicBezTo>
                  <a:cubicBezTo>
                    <a:pt x="623" y="308"/>
                    <a:pt x="562" y="365"/>
                    <a:pt x="498" y="421"/>
                  </a:cubicBezTo>
                  <a:cubicBezTo>
                    <a:pt x="534" y="419"/>
                    <a:pt x="567" y="417"/>
                    <a:pt x="601" y="415"/>
                  </a:cubicBezTo>
                  <a:cubicBezTo>
                    <a:pt x="615" y="415"/>
                    <a:pt x="624" y="421"/>
                    <a:pt x="625" y="436"/>
                  </a:cubicBezTo>
                  <a:cubicBezTo>
                    <a:pt x="625" y="450"/>
                    <a:pt x="616" y="456"/>
                    <a:pt x="603" y="457"/>
                  </a:cubicBezTo>
                  <a:cubicBezTo>
                    <a:pt x="587" y="458"/>
                    <a:pt x="571" y="459"/>
                    <a:pt x="555" y="460"/>
                  </a:cubicBezTo>
                  <a:cubicBezTo>
                    <a:pt x="438" y="469"/>
                    <a:pt x="332" y="505"/>
                    <a:pt x="240" y="578"/>
                  </a:cubicBezTo>
                  <a:cubicBezTo>
                    <a:pt x="101" y="688"/>
                    <a:pt x="52" y="830"/>
                    <a:pt x="93" y="1001"/>
                  </a:cubicBezTo>
                  <a:cubicBezTo>
                    <a:pt x="130" y="1151"/>
                    <a:pt x="237" y="1270"/>
                    <a:pt x="403" y="1283"/>
                  </a:cubicBezTo>
                  <a:cubicBezTo>
                    <a:pt x="454" y="1287"/>
                    <a:pt x="503" y="1281"/>
                    <a:pt x="550" y="1267"/>
                  </a:cubicBezTo>
                  <a:cubicBezTo>
                    <a:pt x="546" y="1235"/>
                    <a:pt x="541" y="1206"/>
                    <a:pt x="541" y="1176"/>
                  </a:cubicBezTo>
                  <a:cubicBezTo>
                    <a:pt x="540" y="1146"/>
                    <a:pt x="542" y="1116"/>
                    <a:pt x="547" y="1087"/>
                  </a:cubicBezTo>
                  <a:cubicBezTo>
                    <a:pt x="569" y="960"/>
                    <a:pt x="637" y="861"/>
                    <a:pt x="734" y="782"/>
                  </a:cubicBezTo>
                  <a:cubicBezTo>
                    <a:pt x="899" y="647"/>
                    <a:pt x="1092" y="585"/>
                    <a:pt x="1301" y="569"/>
                  </a:cubicBezTo>
                  <a:cubicBezTo>
                    <a:pt x="1354" y="565"/>
                    <a:pt x="1409" y="568"/>
                    <a:pt x="1464" y="568"/>
                  </a:cubicBezTo>
                  <a:close/>
                </a:path>
              </a:pathLst>
            </a:custGeom>
            <a:solidFill>
              <a:srgbClr val="FEE68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" name="Google Shape;193;p4"/>
            <p:cNvSpPr/>
            <p:nvPr/>
          </p:nvSpPr>
          <p:spPr>
            <a:xfrm>
              <a:off x="2647951" y="3498851"/>
              <a:ext cx="396875" cy="166688"/>
            </a:xfrm>
            <a:custGeom>
              <a:avLst/>
              <a:gdLst/>
              <a:ahLst/>
              <a:cxnLst/>
              <a:rect l="l" t="t" r="r" b="b"/>
              <a:pathLst>
                <a:path w="193" h="81" extrusionOk="0">
                  <a:moveTo>
                    <a:pt x="98" y="81"/>
                  </a:moveTo>
                  <a:cubicBezTo>
                    <a:pt x="64" y="80"/>
                    <a:pt x="36" y="68"/>
                    <a:pt x="13" y="44"/>
                  </a:cubicBezTo>
                  <a:cubicBezTo>
                    <a:pt x="3" y="34"/>
                    <a:pt x="0" y="22"/>
                    <a:pt x="11" y="11"/>
                  </a:cubicBezTo>
                  <a:cubicBezTo>
                    <a:pt x="22" y="0"/>
                    <a:pt x="33" y="4"/>
                    <a:pt x="43" y="13"/>
                  </a:cubicBezTo>
                  <a:cubicBezTo>
                    <a:pt x="81" y="46"/>
                    <a:pt x="112" y="46"/>
                    <a:pt x="149" y="14"/>
                  </a:cubicBezTo>
                  <a:cubicBezTo>
                    <a:pt x="160" y="4"/>
                    <a:pt x="172" y="0"/>
                    <a:pt x="183" y="12"/>
                  </a:cubicBezTo>
                  <a:cubicBezTo>
                    <a:pt x="193" y="23"/>
                    <a:pt x="189" y="35"/>
                    <a:pt x="179" y="45"/>
                  </a:cubicBezTo>
                  <a:cubicBezTo>
                    <a:pt x="156" y="68"/>
                    <a:pt x="129" y="79"/>
                    <a:pt x="98" y="81"/>
                  </a:cubicBezTo>
                  <a:close/>
                </a:path>
              </a:pathLst>
            </a:custGeom>
            <a:solidFill>
              <a:srgbClr val="FEE68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" name="Google Shape;194;p4"/>
            <p:cNvSpPr/>
            <p:nvPr/>
          </p:nvSpPr>
          <p:spPr>
            <a:xfrm>
              <a:off x="3651251" y="3990976"/>
              <a:ext cx="403225" cy="166688"/>
            </a:xfrm>
            <a:custGeom>
              <a:avLst/>
              <a:gdLst/>
              <a:ahLst/>
              <a:cxnLst/>
              <a:rect l="l" t="t" r="r" b="b"/>
              <a:pathLst>
                <a:path w="196" h="81" extrusionOk="0">
                  <a:moveTo>
                    <a:pt x="100" y="81"/>
                  </a:moveTo>
                  <a:cubicBezTo>
                    <a:pt x="66" y="81"/>
                    <a:pt x="39" y="69"/>
                    <a:pt x="16" y="47"/>
                  </a:cubicBezTo>
                  <a:cubicBezTo>
                    <a:pt x="5" y="36"/>
                    <a:pt x="0" y="24"/>
                    <a:pt x="12" y="12"/>
                  </a:cubicBezTo>
                  <a:cubicBezTo>
                    <a:pt x="24" y="1"/>
                    <a:pt x="35" y="6"/>
                    <a:pt x="46" y="15"/>
                  </a:cubicBezTo>
                  <a:cubicBezTo>
                    <a:pt x="79" y="46"/>
                    <a:pt x="114" y="46"/>
                    <a:pt x="149" y="16"/>
                  </a:cubicBezTo>
                  <a:cubicBezTo>
                    <a:pt x="160" y="7"/>
                    <a:pt x="172" y="0"/>
                    <a:pt x="184" y="13"/>
                  </a:cubicBezTo>
                  <a:cubicBezTo>
                    <a:pt x="196" y="26"/>
                    <a:pt x="189" y="39"/>
                    <a:pt x="177" y="49"/>
                  </a:cubicBezTo>
                  <a:cubicBezTo>
                    <a:pt x="155" y="70"/>
                    <a:pt x="129" y="81"/>
                    <a:pt x="100" y="81"/>
                  </a:cubicBezTo>
                  <a:close/>
                </a:path>
              </a:pathLst>
            </a:custGeom>
            <a:solidFill>
              <a:srgbClr val="FEE68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" name="Google Shape;195;p4"/>
            <p:cNvSpPr/>
            <p:nvPr/>
          </p:nvSpPr>
          <p:spPr>
            <a:xfrm>
              <a:off x="2287588" y="4437063"/>
              <a:ext cx="393700" cy="165100"/>
            </a:xfrm>
            <a:custGeom>
              <a:avLst/>
              <a:gdLst/>
              <a:ahLst/>
              <a:cxnLst/>
              <a:rect l="l" t="t" r="r" b="b"/>
              <a:pathLst>
                <a:path w="191" h="80" extrusionOk="0">
                  <a:moveTo>
                    <a:pt x="95" y="80"/>
                  </a:moveTo>
                  <a:cubicBezTo>
                    <a:pt x="62" y="78"/>
                    <a:pt x="34" y="67"/>
                    <a:pt x="11" y="43"/>
                  </a:cubicBezTo>
                  <a:cubicBezTo>
                    <a:pt x="2" y="33"/>
                    <a:pt x="0" y="21"/>
                    <a:pt x="9" y="11"/>
                  </a:cubicBezTo>
                  <a:cubicBezTo>
                    <a:pt x="19" y="0"/>
                    <a:pt x="30" y="2"/>
                    <a:pt x="41" y="11"/>
                  </a:cubicBezTo>
                  <a:cubicBezTo>
                    <a:pt x="82" y="46"/>
                    <a:pt x="108" y="45"/>
                    <a:pt x="150" y="11"/>
                  </a:cubicBezTo>
                  <a:cubicBezTo>
                    <a:pt x="161" y="3"/>
                    <a:pt x="171" y="1"/>
                    <a:pt x="181" y="10"/>
                  </a:cubicBezTo>
                  <a:cubicBezTo>
                    <a:pt x="191" y="20"/>
                    <a:pt x="190" y="32"/>
                    <a:pt x="180" y="42"/>
                  </a:cubicBezTo>
                  <a:cubicBezTo>
                    <a:pt x="157" y="66"/>
                    <a:pt x="128" y="79"/>
                    <a:pt x="95" y="80"/>
                  </a:cubicBezTo>
                  <a:close/>
                </a:path>
              </a:pathLst>
            </a:custGeom>
            <a:solidFill>
              <a:srgbClr val="FEE68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" name="Google Shape;196;p4"/>
            <p:cNvSpPr/>
            <p:nvPr/>
          </p:nvSpPr>
          <p:spPr>
            <a:xfrm>
              <a:off x="938213" y="3633788"/>
              <a:ext cx="395288" cy="163513"/>
            </a:xfrm>
            <a:custGeom>
              <a:avLst/>
              <a:gdLst/>
              <a:ahLst/>
              <a:cxnLst/>
              <a:rect l="l" t="t" r="r" b="b"/>
              <a:pathLst>
                <a:path w="192" h="79" extrusionOk="0">
                  <a:moveTo>
                    <a:pt x="92" y="79"/>
                  </a:moveTo>
                  <a:cubicBezTo>
                    <a:pt x="63" y="78"/>
                    <a:pt x="36" y="66"/>
                    <a:pt x="13" y="44"/>
                  </a:cubicBezTo>
                  <a:cubicBezTo>
                    <a:pt x="3" y="33"/>
                    <a:pt x="0" y="21"/>
                    <a:pt x="11" y="10"/>
                  </a:cubicBezTo>
                  <a:cubicBezTo>
                    <a:pt x="21" y="0"/>
                    <a:pt x="32" y="3"/>
                    <a:pt x="43" y="12"/>
                  </a:cubicBezTo>
                  <a:cubicBezTo>
                    <a:pt x="82" y="45"/>
                    <a:pt x="110" y="45"/>
                    <a:pt x="150" y="11"/>
                  </a:cubicBezTo>
                  <a:cubicBezTo>
                    <a:pt x="161" y="3"/>
                    <a:pt x="172" y="0"/>
                    <a:pt x="182" y="11"/>
                  </a:cubicBezTo>
                  <a:cubicBezTo>
                    <a:pt x="192" y="21"/>
                    <a:pt x="190" y="32"/>
                    <a:pt x="181" y="42"/>
                  </a:cubicBezTo>
                  <a:cubicBezTo>
                    <a:pt x="157" y="66"/>
                    <a:pt x="129" y="79"/>
                    <a:pt x="92" y="79"/>
                  </a:cubicBezTo>
                  <a:close/>
                </a:path>
              </a:pathLst>
            </a:custGeom>
            <a:solidFill>
              <a:srgbClr val="FEE68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" name="Google Shape;197;p4"/>
            <p:cNvSpPr/>
            <p:nvPr/>
          </p:nvSpPr>
          <p:spPr>
            <a:xfrm>
              <a:off x="2286001" y="2646363"/>
              <a:ext cx="398463" cy="165100"/>
            </a:xfrm>
            <a:custGeom>
              <a:avLst/>
              <a:gdLst/>
              <a:ahLst/>
              <a:cxnLst/>
              <a:rect l="l" t="t" r="r" b="b"/>
              <a:pathLst>
                <a:path w="194" h="80" extrusionOk="0">
                  <a:moveTo>
                    <a:pt x="95" y="80"/>
                  </a:moveTo>
                  <a:cubicBezTo>
                    <a:pt x="63" y="79"/>
                    <a:pt x="36" y="67"/>
                    <a:pt x="13" y="44"/>
                  </a:cubicBezTo>
                  <a:cubicBezTo>
                    <a:pt x="3" y="34"/>
                    <a:pt x="0" y="22"/>
                    <a:pt x="11" y="11"/>
                  </a:cubicBezTo>
                  <a:cubicBezTo>
                    <a:pt x="21" y="1"/>
                    <a:pt x="32" y="4"/>
                    <a:pt x="43" y="13"/>
                  </a:cubicBezTo>
                  <a:cubicBezTo>
                    <a:pt x="81" y="45"/>
                    <a:pt x="112" y="45"/>
                    <a:pt x="149" y="14"/>
                  </a:cubicBezTo>
                  <a:cubicBezTo>
                    <a:pt x="160" y="4"/>
                    <a:pt x="171" y="0"/>
                    <a:pt x="182" y="11"/>
                  </a:cubicBezTo>
                  <a:cubicBezTo>
                    <a:pt x="194" y="23"/>
                    <a:pt x="189" y="34"/>
                    <a:pt x="179" y="45"/>
                  </a:cubicBezTo>
                  <a:cubicBezTo>
                    <a:pt x="156" y="68"/>
                    <a:pt x="128" y="80"/>
                    <a:pt x="95" y="80"/>
                  </a:cubicBezTo>
                  <a:close/>
                </a:path>
              </a:pathLst>
            </a:custGeom>
            <a:solidFill>
              <a:srgbClr val="FEE68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8" name="Google Shape;198;p4"/>
          <p:cNvGrpSpPr/>
          <p:nvPr/>
        </p:nvGrpSpPr>
        <p:grpSpPr>
          <a:xfrm>
            <a:off x="8164847" y="2933665"/>
            <a:ext cx="1041212" cy="796510"/>
            <a:chOff x="460376" y="1835151"/>
            <a:chExt cx="4370388" cy="3343275"/>
          </a:xfrm>
        </p:grpSpPr>
        <p:sp>
          <p:nvSpPr>
            <p:cNvPr id="199" name="Google Shape;199;p4"/>
            <p:cNvSpPr/>
            <p:nvPr/>
          </p:nvSpPr>
          <p:spPr>
            <a:xfrm>
              <a:off x="460376" y="1835151"/>
              <a:ext cx="4370388" cy="3343275"/>
            </a:xfrm>
            <a:custGeom>
              <a:avLst/>
              <a:gdLst/>
              <a:ahLst/>
              <a:cxnLst/>
              <a:rect l="l" t="t" r="r" b="b"/>
              <a:pathLst>
                <a:path w="2124" h="1624" extrusionOk="0">
                  <a:moveTo>
                    <a:pt x="564" y="1311"/>
                  </a:moveTo>
                  <a:cubicBezTo>
                    <a:pt x="535" y="1315"/>
                    <a:pt x="507" y="1321"/>
                    <a:pt x="478" y="1324"/>
                  </a:cubicBezTo>
                  <a:cubicBezTo>
                    <a:pt x="262" y="1347"/>
                    <a:pt x="119" y="1219"/>
                    <a:pt x="60" y="1042"/>
                  </a:cubicBezTo>
                  <a:cubicBezTo>
                    <a:pt x="0" y="858"/>
                    <a:pt x="48" y="644"/>
                    <a:pt x="257" y="513"/>
                  </a:cubicBezTo>
                  <a:cubicBezTo>
                    <a:pt x="283" y="498"/>
                    <a:pt x="308" y="481"/>
                    <a:pt x="335" y="468"/>
                  </a:cubicBezTo>
                  <a:cubicBezTo>
                    <a:pt x="428" y="423"/>
                    <a:pt x="508" y="360"/>
                    <a:pt x="584" y="289"/>
                  </a:cubicBezTo>
                  <a:cubicBezTo>
                    <a:pt x="653" y="224"/>
                    <a:pt x="726" y="165"/>
                    <a:pt x="812" y="122"/>
                  </a:cubicBezTo>
                  <a:cubicBezTo>
                    <a:pt x="1057" y="0"/>
                    <a:pt x="1382" y="121"/>
                    <a:pt x="1481" y="374"/>
                  </a:cubicBezTo>
                  <a:cubicBezTo>
                    <a:pt x="1502" y="426"/>
                    <a:pt x="1511" y="481"/>
                    <a:pt x="1509" y="536"/>
                  </a:cubicBezTo>
                  <a:cubicBezTo>
                    <a:pt x="1509" y="546"/>
                    <a:pt x="1509" y="555"/>
                    <a:pt x="1509" y="567"/>
                  </a:cubicBezTo>
                  <a:cubicBezTo>
                    <a:pt x="1538" y="570"/>
                    <a:pt x="1567" y="573"/>
                    <a:pt x="1596" y="576"/>
                  </a:cubicBezTo>
                  <a:cubicBezTo>
                    <a:pt x="1721" y="592"/>
                    <a:pt x="1837" y="632"/>
                    <a:pt x="1937" y="711"/>
                  </a:cubicBezTo>
                  <a:cubicBezTo>
                    <a:pt x="2042" y="793"/>
                    <a:pt x="2106" y="898"/>
                    <a:pt x="2115" y="1033"/>
                  </a:cubicBezTo>
                  <a:cubicBezTo>
                    <a:pt x="2124" y="1183"/>
                    <a:pt x="2059" y="1297"/>
                    <a:pt x="1937" y="1380"/>
                  </a:cubicBezTo>
                  <a:cubicBezTo>
                    <a:pt x="1852" y="1438"/>
                    <a:pt x="1757" y="1470"/>
                    <a:pt x="1657" y="1492"/>
                  </a:cubicBezTo>
                  <a:cubicBezTo>
                    <a:pt x="1650" y="1493"/>
                    <a:pt x="1643" y="1495"/>
                    <a:pt x="1637" y="1499"/>
                  </a:cubicBezTo>
                  <a:cubicBezTo>
                    <a:pt x="1514" y="1566"/>
                    <a:pt x="1382" y="1599"/>
                    <a:pt x="1244" y="1612"/>
                  </a:cubicBezTo>
                  <a:cubicBezTo>
                    <a:pt x="1113" y="1624"/>
                    <a:pt x="984" y="1617"/>
                    <a:pt x="859" y="1577"/>
                  </a:cubicBezTo>
                  <a:cubicBezTo>
                    <a:pt x="768" y="1548"/>
                    <a:pt x="684" y="1505"/>
                    <a:pt x="627" y="1425"/>
                  </a:cubicBezTo>
                  <a:cubicBezTo>
                    <a:pt x="605" y="1395"/>
                    <a:pt x="590" y="1361"/>
                    <a:pt x="572" y="1328"/>
                  </a:cubicBezTo>
                  <a:cubicBezTo>
                    <a:pt x="569" y="1322"/>
                    <a:pt x="567" y="1316"/>
                    <a:pt x="564" y="1311"/>
                  </a:cubicBezTo>
                  <a:close/>
                  <a:moveTo>
                    <a:pt x="1742" y="1425"/>
                  </a:moveTo>
                  <a:cubicBezTo>
                    <a:pt x="1805" y="1405"/>
                    <a:pt x="1864" y="1378"/>
                    <a:pt x="1917" y="1342"/>
                  </a:cubicBezTo>
                  <a:cubicBezTo>
                    <a:pt x="2114" y="1208"/>
                    <a:pt x="2105" y="982"/>
                    <a:pt x="2000" y="838"/>
                  </a:cubicBezTo>
                  <a:cubicBezTo>
                    <a:pt x="1925" y="735"/>
                    <a:pt x="1822" y="672"/>
                    <a:pt x="1700" y="641"/>
                  </a:cubicBezTo>
                  <a:cubicBezTo>
                    <a:pt x="1517" y="595"/>
                    <a:pt x="1331" y="595"/>
                    <a:pt x="1146" y="635"/>
                  </a:cubicBezTo>
                  <a:cubicBezTo>
                    <a:pt x="995" y="668"/>
                    <a:pt x="857" y="729"/>
                    <a:pt x="741" y="833"/>
                  </a:cubicBezTo>
                  <a:cubicBezTo>
                    <a:pt x="646" y="918"/>
                    <a:pt x="585" y="1022"/>
                    <a:pt x="584" y="1153"/>
                  </a:cubicBezTo>
                  <a:cubicBezTo>
                    <a:pt x="583" y="1305"/>
                    <a:pt x="643" y="1426"/>
                    <a:pt x="782" y="1498"/>
                  </a:cubicBezTo>
                  <a:cubicBezTo>
                    <a:pt x="823" y="1519"/>
                    <a:pt x="868" y="1536"/>
                    <a:pt x="913" y="1547"/>
                  </a:cubicBezTo>
                  <a:cubicBezTo>
                    <a:pt x="1056" y="1585"/>
                    <a:pt x="1201" y="1581"/>
                    <a:pt x="1347" y="1554"/>
                  </a:cubicBezTo>
                  <a:cubicBezTo>
                    <a:pt x="1453" y="1534"/>
                    <a:pt x="1556" y="1501"/>
                    <a:pt x="1647" y="1441"/>
                  </a:cubicBezTo>
                  <a:cubicBezTo>
                    <a:pt x="1706" y="1403"/>
                    <a:pt x="1755" y="1356"/>
                    <a:pt x="1776" y="1286"/>
                  </a:cubicBezTo>
                  <a:cubicBezTo>
                    <a:pt x="1780" y="1274"/>
                    <a:pt x="1789" y="1267"/>
                    <a:pt x="1802" y="1271"/>
                  </a:cubicBezTo>
                  <a:cubicBezTo>
                    <a:pt x="1816" y="1275"/>
                    <a:pt x="1821" y="1286"/>
                    <a:pt x="1816" y="1297"/>
                  </a:cubicBezTo>
                  <a:cubicBezTo>
                    <a:pt x="1809" y="1319"/>
                    <a:pt x="1801" y="1340"/>
                    <a:pt x="1790" y="1360"/>
                  </a:cubicBezTo>
                  <a:cubicBezTo>
                    <a:pt x="1776" y="1382"/>
                    <a:pt x="1759" y="1402"/>
                    <a:pt x="1742" y="1425"/>
                  </a:cubicBezTo>
                  <a:close/>
                  <a:moveTo>
                    <a:pt x="1464" y="568"/>
                  </a:moveTo>
                  <a:cubicBezTo>
                    <a:pt x="1471" y="512"/>
                    <a:pt x="1465" y="462"/>
                    <a:pt x="1450" y="414"/>
                  </a:cubicBezTo>
                  <a:cubicBezTo>
                    <a:pt x="1374" y="173"/>
                    <a:pt x="1069" y="45"/>
                    <a:pt x="837" y="159"/>
                  </a:cubicBezTo>
                  <a:cubicBezTo>
                    <a:pt x="785" y="185"/>
                    <a:pt x="735" y="219"/>
                    <a:pt x="689" y="256"/>
                  </a:cubicBezTo>
                  <a:cubicBezTo>
                    <a:pt x="623" y="308"/>
                    <a:pt x="562" y="365"/>
                    <a:pt x="498" y="421"/>
                  </a:cubicBezTo>
                  <a:cubicBezTo>
                    <a:pt x="534" y="419"/>
                    <a:pt x="567" y="417"/>
                    <a:pt x="601" y="415"/>
                  </a:cubicBezTo>
                  <a:cubicBezTo>
                    <a:pt x="615" y="415"/>
                    <a:pt x="624" y="421"/>
                    <a:pt x="625" y="436"/>
                  </a:cubicBezTo>
                  <a:cubicBezTo>
                    <a:pt x="625" y="450"/>
                    <a:pt x="616" y="456"/>
                    <a:pt x="603" y="457"/>
                  </a:cubicBezTo>
                  <a:cubicBezTo>
                    <a:pt x="587" y="458"/>
                    <a:pt x="571" y="459"/>
                    <a:pt x="555" y="460"/>
                  </a:cubicBezTo>
                  <a:cubicBezTo>
                    <a:pt x="438" y="469"/>
                    <a:pt x="332" y="505"/>
                    <a:pt x="240" y="578"/>
                  </a:cubicBezTo>
                  <a:cubicBezTo>
                    <a:pt x="101" y="688"/>
                    <a:pt x="52" y="830"/>
                    <a:pt x="93" y="1001"/>
                  </a:cubicBezTo>
                  <a:cubicBezTo>
                    <a:pt x="130" y="1151"/>
                    <a:pt x="237" y="1270"/>
                    <a:pt x="403" y="1283"/>
                  </a:cubicBezTo>
                  <a:cubicBezTo>
                    <a:pt x="454" y="1287"/>
                    <a:pt x="503" y="1281"/>
                    <a:pt x="550" y="1267"/>
                  </a:cubicBezTo>
                  <a:cubicBezTo>
                    <a:pt x="546" y="1235"/>
                    <a:pt x="541" y="1206"/>
                    <a:pt x="541" y="1176"/>
                  </a:cubicBezTo>
                  <a:cubicBezTo>
                    <a:pt x="540" y="1146"/>
                    <a:pt x="542" y="1116"/>
                    <a:pt x="547" y="1087"/>
                  </a:cubicBezTo>
                  <a:cubicBezTo>
                    <a:pt x="569" y="960"/>
                    <a:pt x="637" y="861"/>
                    <a:pt x="734" y="782"/>
                  </a:cubicBezTo>
                  <a:cubicBezTo>
                    <a:pt x="899" y="647"/>
                    <a:pt x="1092" y="585"/>
                    <a:pt x="1301" y="569"/>
                  </a:cubicBezTo>
                  <a:cubicBezTo>
                    <a:pt x="1354" y="565"/>
                    <a:pt x="1409" y="568"/>
                    <a:pt x="1464" y="568"/>
                  </a:cubicBezTo>
                  <a:close/>
                </a:path>
              </a:pathLst>
            </a:custGeom>
            <a:solidFill>
              <a:srgbClr val="7AE8C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" name="Google Shape;200;p4"/>
            <p:cNvSpPr/>
            <p:nvPr/>
          </p:nvSpPr>
          <p:spPr>
            <a:xfrm>
              <a:off x="2647951" y="3498851"/>
              <a:ext cx="396875" cy="166688"/>
            </a:xfrm>
            <a:custGeom>
              <a:avLst/>
              <a:gdLst/>
              <a:ahLst/>
              <a:cxnLst/>
              <a:rect l="l" t="t" r="r" b="b"/>
              <a:pathLst>
                <a:path w="193" h="81" extrusionOk="0">
                  <a:moveTo>
                    <a:pt x="98" y="81"/>
                  </a:moveTo>
                  <a:cubicBezTo>
                    <a:pt x="64" y="80"/>
                    <a:pt x="36" y="68"/>
                    <a:pt x="13" y="44"/>
                  </a:cubicBezTo>
                  <a:cubicBezTo>
                    <a:pt x="3" y="34"/>
                    <a:pt x="0" y="22"/>
                    <a:pt x="11" y="11"/>
                  </a:cubicBezTo>
                  <a:cubicBezTo>
                    <a:pt x="22" y="0"/>
                    <a:pt x="33" y="4"/>
                    <a:pt x="43" y="13"/>
                  </a:cubicBezTo>
                  <a:cubicBezTo>
                    <a:pt x="81" y="46"/>
                    <a:pt x="112" y="46"/>
                    <a:pt x="149" y="14"/>
                  </a:cubicBezTo>
                  <a:cubicBezTo>
                    <a:pt x="160" y="4"/>
                    <a:pt x="172" y="0"/>
                    <a:pt x="183" y="12"/>
                  </a:cubicBezTo>
                  <a:cubicBezTo>
                    <a:pt x="193" y="23"/>
                    <a:pt x="189" y="35"/>
                    <a:pt x="179" y="45"/>
                  </a:cubicBezTo>
                  <a:cubicBezTo>
                    <a:pt x="156" y="68"/>
                    <a:pt x="129" y="79"/>
                    <a:pt x="98" y="81"/>
                  </a:cubicBezTo>
                  <a:close/>
                </a:path>
              </a:pathLst>
            </a:custGeom>
            <a:solidFill>
              <a:srgbClr val="7AE8C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" name="Google Shape;201;p4"/>
            <p:cNvSpPr/>
            <p:nvPr/>
          </p:nvSpPr>
          <p:spPr>
            <a:xfrm>
              <a:off x="3651251" y="3990976"/>
              <a:ext cx="403225" cy="166688"/>
            </a:xfrm>
            <a:custGeom>
              <a:avLst/>
              <a:gdLst/>
              <a:ahLst/>
              <a:cxnLst/>
              <a:rect l="l" t="t" r="r" b="b"/>
              <a:pathLst>
                <a:path w="196" h="81" extrusionOk="0">
                  <a:moveTo>
                    <a:pt x="100" y="81"/>
                  </a:moveTo>
                  <a:cubicBezTo>
                    <a:pt x="66" y="81"/>
                    <a:pt x="39" y="69"/>
                    <a:pt x="16" y="47"/>
                  </a:cubicBezTo>
                  <a:cubicBezTo>
                    <a:pt x="5" y="36"/>
                    <a:pt x="0" y="24"/>
                    <a:pt x="12" y="12"/>
                  </a:cubicBezTo>
                  <a:cubicBezTo>
                    <a:pt x="24" y="1"/>
                    <a:pt x="35" y="6"/>
                    <a:pt x="46" y="15"/>
                  </a:cubicBezTo>
                  <a:cubicBezTo>
                    <a:pt x="79" y="46"/>
                    <a:pt x="114" y="46"/>
                    <a:pt x="149" y="16"/>
                  </a:cubicBezTo>
                  <a:cubicBezTo>
                    <a:pt x="160" y="7"/>
                    <a:pt x="172" y="0"/>
                    <a:pt x="184" y="13"/>
                  </a:cubicBezTo>
                  <a:cubicBezTo>
                    <a:pt x="196" y="26"/>
                    <a:pt x="189" y="39"/>
                    <a:pt x="177" y="49"/>
                  </a:cubicBezTo>
                  <a:cubicBezTo>
                    <a:pt x="155" y="70"/>
                    <a:pt x="129" y="81"/>
                    <a:pt x="100" y="81"/>
                  </a:cubicBezTo>
                  <a:close/>
                </a:path>
              </a:pathLst>
            </a:custGeom>
            <a:solidFill>
              <a:srgbClr val="7AE8C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" name="Google Shape;202;p4"/>
            <p:cNvSpPr/>
            <p:nvPr/>
          </p:nvSpPr>
          <p:spPr>
            <a:xfrm>
              <a:off x="2287588" y="4437063"/>
              <a:ext cx="393700" cy="165100"/>
            </a:xfrm>
            <a:custGeom>
              <a:avLst/>
              <a:gdLst/>
              <a:ahLst/>
              <a:cxnLst/>
              <a:rect l="l" t="t" r="r" b="b"/>
              <a:pathLst>
                <a:path w="191" h="80" extrusionOk="0">
                  <a:moveTo>
                    <a:pt x="95" y="80"/>
                  </a:moveTo>
                  <a:cubicBezTo>
                    <a:pt x="62" y="78"/>
                    <a:pt x="34" y="67"/>
                    <a:pt x="11" y="43"/>
                  </a:cubicBezTo>
                  <a:cubicBezTo>
                    <a:pt x="2" y="33"/>
                    <a:pt x="0" y="21"/>
                    <a:pt x="9" y="11"/>
                  </a:cubicBezTo>
                  <a:cubicBezTo>
                    <a:pt x="19" y="0"/>
                    <a:pt x="30" y="2"/>
                    <a:pt x="41" y="11"/>
                  </a:cubicBezTo>
                  <a:cubicBezTo>
                    <a:pt x="82" y="46"/>
                    <a:pt x="108" y="45"/>
                    <a:pt x="150" y="11"/>
                  </a:cubicBezTo>
                  <a:cubicBezTo>
                    <a:pt x="161" y="3"/>
                    <a:pt x="171" y="1"/>
                    <a:pt x="181" y="10"/>
                  </a:cubicBezTo>
                  <a:cubicBezTo>
                    <a:pt x="191" y="20"/>
                    <a:pt x="190" y="32"/>
                    <a:pt x="180" y="42"/>
                  </a:cubicBezTo>
                  <a:cubicBezTo>
                    <a:pt x="157" y="66"/>
                    <a:pt x="128" y="79"/>
                    <a:pt x="95" y="80"/>
                  </a:cubicBezTo>
                  <a:close/>
                </a:path>
              </a:pathLst>
            </a:custGeom>
            <a:solidFill>
              <a:srgbClr val="7AE8C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" name="Google Shape;203;p4"/>
            <p:cNvSpPr/>
            <p:nvPr/>
          </p:nvSpPr>
          <p:spPr>
            <a:xfrm>
              <a:off x="938213" y="3633788"/>
              <a:ext cx="395288" cy="163513"/>
            </a:xfrm>
            <a:custGeom>
              <a:avLst/>
              <a:gdLst/>
              <a:ahLst/>
              <a:cxnLst/>
              <a:rect l="l" t="t" r="r" b="b"/>
              <a:pathLst>
                <a:path w="192" h="79" extrusionOk="0">
                  <a:moveTo>
                    <a:pt x="92" y="79"/>
                  </a:moveTo>
                  <a:cubicBezTo>
                    <a:pt x="63" y="78"/>
                    <a:pt x="36" y="66"/>
                    <a:pt x="13" y="44"/>
                  </a:cubicBezTo>
                  <a:cubicBezTo>
                    <a:pt x="3" y="33"/>
                    <a:pt x="0" y="21"/>
                    <a:pt x="11" y="10"/>
                  </a:cubicBezTo>
                  <a:cubicBezTo>
                    <a:pt x="21" y="0"/>
                    <a:pt x="32" y="3"/>
                    <a:pt x="43" y="12"/>
                  </a:cubicBezTo>
                  <a:cubicBezTo>
                    <a:pt x="82" y="45"/>
                    <a:pt x="110" y="45"/>
                    <a:pt x="150" y="11"/>
                  </a:cubicBezTo>
                  <a:cubicBezTo>
                    <a:pt x="161" y="3"/>
                    <a:pt x="172" y="0"/>
                    <a:pt x="182" y="11"/>
                  </a:cubicBezTo>
                  <a:cubicBezTo>
                    <a:pt x="192" y="21"/>
                    <a:pt x="190" y="32"/>
                    <a:pt x="181" y="42"/>
                  </a:cubicBezTo>
                  <a:cubicBezTo>
                    <a:pt x="157" y="66"/>
                    <a:pt x="129" y="79"/>
                    <a:pt x="92" y="79"/>
                  </a:cubicBezTo>
                  <a:close/>
                </a:path>
              </a:pathLst>
            </a:custGeom>
            <a:solidFill>
              <a:srgbClr val="7AE8C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" name="Google Shape;204;p4"/>
            <p:cNvSpPr/>
            <p:nvPr/>
          </p:nvSpPr>
          <p:spPr>
            <a:xfrm>
              <a:off x="2286001" y="2646363"/>
              <a:ext cx="398463" cy="165100"/>
            </a:xfrm>
            <a:custGeom>
              <a:avLst/>
              <a:gdLst/>
              <a:ahLst/>
              <a:cxnLst/>
              <a:rect l="l" t="t" r="r" b="b"/>
              <a:pathLst>
                <a:path w="194" h="80" extrusionOk="0">
                  <a:moveTo>
                    <a:pt x="95" y="80"/>
                  </a:moveTo>
                  <a:cubicBezTo>
                    <a:pt x="63" y="79"/>
                    <a:pt x="36" y="67"/>
                    <a:pt x="13" y="44"/>
                  </a:cubicBezTo>
                  <a:cubicBezTo>
                    <a:pt x="3" y="34"/>
                    <a:pt x="0" y="22"/>
                    <a:pt x="11" y="11"/>
                  </a:cubicBezTo>
                  <a:cubicBezTo>
                    <a:pt x="21" y="1"/>
                    <a:pt x="32" y="4"/>
                    <a:pt x="43" y="13"/>
                  </a:cubicBezTo>
                  <a:cubicBezTo>
                    <a:pt x="81" y="45"/>
                    <a:pt x="112" y="45"/>
                    <a:pt x="149" y="14"/>
                  </a:cubicBezTo>
                  <a:cubicBezTo>
                    <a:pt x="160" y="4"/>
                    <a:pt x="171" y="0"/>
                    <a:pt x="182" y="11"/>
                  </a:cubicBezTo>
                  <a:cubicBezTo>
                    <a:pt x="194" y="23"/>
                    <a:pt x="189" y="34"/>
                    <a:pt x="179" y="45"/>
                  </a:cubicBezTo>
                  <a:cubicBezTo>
                    <a:pt x="156" y="68"/>
                    <a:pt x="128" y="80"/>
                    <a:pt x="95" y="80"/>
                  </a:cubicBezTo>
                  <a:close/>
                </a:path>
              </a:pathLst>
            </a:custGeom>
            <a:solidFill>
              <a:srgbClr val="7AE8C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5" name="Google Shape;205;p4"/>
          <p:cNvGrpSpPr/>
          <p:nvPr/>
        </p:nvGrpSpPr>
        <p:grpSpPr>
          <a:xfrm>
            <a:off x="10043699" y="4073763"/>
            <a:ext cx="1041212" cy="796510"/>
            <a:chOff x="460376" y="1835151"/>
            <a:chExt cx="4370388" cy="3343275"/>
          </a:xfrm>
        </p:grpSpPr>
        <p:sp>
          <p:nvSpPr>
            <p:cNvPr id="206" name="Google Shape;206;p4"/>
            <p:cNvSpPr/>
            <p:nvPr/>
          </p:nvSpPr>
          <p:spPr>
            <a:xfrm>
              <a:off x="460376" y="1835151"/>
              <a:ext cx="4370388" cy="3343275"/>
            </a:xfrm>
            <a:custGeom>
              <a:avLst/>
              <a:gdLst/>
              <a:ahLst/>
              <a:cxnLst/>
              <a:rect l="l" t="t" r="r" b="b"/>
              <a:pathLst>
                <a:path w="2124" h="1624" extrusionOk="0">
                  <a:moveTo>
                    <a:pt x="564" y="1311"/>
                  </a:moveTo>
                  <a:cubicBezTo>
                    <a:pt x="535" y="1315"/>
                    <a:pt x="507" y="1321"/>
                    <a:pt x="478" y="1324"/>
                  </a:cubicBezTo>
                  <a:cubicBezTo>
                    <a:pt x="262" y="1347"/>
                    <a:pt x="119" y="1219"/>
                    <a:pt x="60" y="1042"/>
                  </a:cubicBezTo>
                  <a:cubicBezTo>
                    <a:pt x="0" y="858"/>
                    <a:pt x="48" y="644"/>
                    <a:pt x="257" y="513"/>
                  </a:cubicBezTo>
                  <a:cubicBezTo>
                    <a:pt x="283" y="498"/>
                    <a:pt x="308" y="481"/>
                    <a:pt x="335" y="468"/>
                  </a:cubicBezTo>
                  <a:cubicBezTo>
                    <a:pt x="428" y="423"/>
                    <a:pt x="508" y="360"/>
                    <a:pt x="584" y="289"/>
                  </a:cubicBezTo>
                  <a:cubicBezTo>
                    <a:pt x="653" y="224"/>
                    <a:pt x="726" y="165"/>
                    <a:pt x="812" y="122"/>
                  </a:cubicBezTo>
                  <a:cubicBezTo>
                    <a:pt x="1057" y="0"/>
                    <a:pt x="1382" y="121"/>
                    <a:pt x="1481" y="374"/>
                  </a:cubicBezTo>
                  <a:cubicBezTo>
                    <a:pt x="1502" y="426"/>
                    <a:pt x="1511" y="481"/>
                    <a:pt x="1509" y="536"/>
                  </a:cubicBezTo>
                  <a:cubicBezTo>
                    <a:pt x="1509" y="546"/>
                    <a:pt x="1509" y="555"/>
                    <a:pt x="1509" y="567"/>
                  </a:cubicBezTo>
                  <a:cubicBezTo>
                    <a:pt x="1538" y="570"/>
                    <a:pt x="1567" y="573"/>
                    <a:pt x="1596" y="576"/>
                  </a:cubicBezTo>
                  <a:cubicBezTo>
                    <a:pt x="1721" y="592"/>
                    <a:pt x="1837" y="632"/>
                    <a:pt x="1937" y="711"/>
                  </a:cubicBezTo>
                  <a:cubicBezTo>
                    <a:pt x="2042" y="793"/>
                    <a:pt x="2106" y="898"/>
                    <a:pt x="2115" y="1033"/>
                  </a:cubicBezTo>
                  <a:cubicBezTo>
                    <a:pt x="2124" y="1183"/>
                    <a:pt x="2059" y="1297"/>
                    <a:pt x="1937" y="1380"/>
                  </a:cubicBezTo>
                  <a:cubicBezTo>
                    <a:pt x="1852" y="1438"/>
                    <a:pt x="1757" y="1470"/>
                    <a:pt x="1657" y="1492"/>
                  </a:cubicBezTo>
                  <a:cubicBezTo>
                    <a:pt x="1650" y="1493"/>
                    <a:pt x="1643" y="1495"/>
                    <a:pt x="1637" y="1499"/>
                  </a:cubicBezTo>
                  <a:cubicBezTo>
                    <a:pt x="1514" y="1566"/>
                    <a:pt x="1382" y="1599"/>
                    <a:pt x="1244" y="1612"/>
                  </a:cubicBezTo>
                  <a:cubicBezTo>
                    <a:pt x="1113" y="1624"/>
                    <a:pt x="984" y="1617"/>
                    <a:pt x="859" y="1577"/>
                  </a:cubicBezTo>
                  <a:cubicBezTo>
                    <a:pt x="768" y="1548"/>
                    <a:pt x="684" y="1505"/>
                    <a:pt x="627" y="1425"/>
                  </a:cubicBezTo>
                  <a:cubicBezTo>
                    <a:pt x="605" y="1395"/>
                    <a:pt x="590" y="1361"/>
                    <a:pt x="572" y="1328"/>
                  </a:cubicBezTo>
                  <a:cubicBezTo>
                    <a:pt x="569" y="1322"/>
                    <a:pt x="567" y="1316"/>
                    <a:pt x="564" y="1311"/>
                  </a:cubicBezTo>
                  <a:close/>
                  <a:moveTo>
                    <a:pt x="1742" y="1425"/>
                  </a:moveTo>
                  <a:cubicBezTo>
                    <a:pt x="1805" y="1405"/>
                    <a:pt x="1864" y="1378"/>
                    <a:pt x="1917" y="1342"/>
                  </a:cubicBezTo>
                  <a:cubicBezTo>
                    <a:pt x="2114" y="1208"/>
                    <a:pt x="2105" y="982"/>
                    <a:pt x="2000" y="838"/>
                  </a:cubicBezTo>
                  <a:cubicBezTo>
                    <a:pt x="1925" y="735"/>
                    <a:pt x="1822" y="672"/>
                    <a:pt x="1700" y="641"/>
                  </a:cubicBezTo>
                  <a:cubicBezTo>
                    <a:pt x="1517" y="595"/>
                    <a:pt x="1331" y="595"/>
                    <a:pt x="1146" y="635"/>
                  </a:cubicBezTo>
                  <a:cubicBezTo>
                    <a:pt x="995" y="668"/>
                    <a:pt x="857" y="729"/>
                    <a:pt x="741" y="833"/>
                  </a:cubicBezTo>
                  <a:cubicBezTo>
                    <a:pt x="646" y="918"/>
                    <a:pt x="585" y="1022"/>
                    <a:pt x="584" y="1153"/>
                  </a:cubicBezTo>
                  <a:cubicBezTo>
                    <a:pt x="583" y="1305"/>
                    <a:pt x="643" y="1426"/>
                    <a:pt x="782" y="1498"/>
                  </a:cubicBezTo>
                  <a:cubicBezTo>
                    <a:pt x="823" y="1519"/>
                    <a:pt x="868" y="1536"/>
                    <a:pt x="913" y="1547"/>
                  </a:cubicBezTo>
                  <a:cubicBezTo>
                    <a:pt x="1056" y="1585"/>
                    <a:pt x="1201" y="1581"/>
                    <a:pt x="1347" y="1554"/>
                  </a:cubicBezTo>
                  <a:cubicBezTo>
                    <a:pt x="1453" y="1534"/>
                    <a:pt x="1556" y="1501"/>
                    <a:pt x="1647" y="1441"/>
                  </a:cubicBezTo>
                  <a:cubicBezTo>
                    <a:pt x="1706" y="1403"/>
                    <a:pt x="1755" y="1356"/>
                    <a:pt x="1776" y="1286"/>
                  </a:cubicBezTo>
                  <a:cubicBezTo>
                    <a:pt x="1780" y="1274"/>
                    <a:pt x="1789" y="1267"/>
                    <a:pt x="1802" y="1271"/>
                  </a:cubicBezTo>
                  <a:cubicBezTo>
                    <a:pt x="1816" y="1275"/>
                    <a:pt x="1821" y="1286"/>
                    <a:pt x="1816" y="1297"/>
                  </a:cubicBezTo>
                  <a:cubicBezTo>
                    <a:pt x="1809" y="1319"/>
                    <a:pt x="1801" y="1340"/>
                    <a:pt x="1790" y="1360"/>
                  </a:cubicBezTo>
                  <a:cubicBezTo>
                    <a:pt x="1776" y="1382"/>
                    <a:pt x="1759" y="1402"/>
                    <a:pt x="1742" y="1425"/>
                  </a:cubicBezTo>
                  <a:close/>
                  <a:moveTo>
                    <a:pt x="1464" y="568"/>
                  </a:moveTo>
                  <a:cubicBezTo>
                    <a:pt x="1471" y="512"/>
                    <a:pt x="1465" y="462"/>
                    <a:pt x="1450" y="414"/>
                  </a:cubicBezTo>
                  <a:cubicBezTo>
                    <a:pt x="1374" y="173"/>
                    <a:pt x="1069" y="45"/>
                    <a:pt x="837" y="159"/>
                  </a:cubicBezTo>
                  <a:cubicBezTo>
                    <a:pt x="785" y="185"/>
                    <a:pt x="735" y="219"/>
                    <a:pt x="689" y="256"/>
                  </a:cubicBezTo>
                  <a:cubicBezTo>
                    <a:pt x="623" y="308"/>
                    <a:pt x="562" y="365"/>
                    <a:pt x="498" y="421"/>
                  </a:cubicBezTo>
                  <a:cubicBezTo>
                    <a:pt x="534" y="419"/>
                    <a:pt x="567" y="417"/>
                    <a:pt x="601" y="415"/>
                  </a:cubicBezTo>
                  <a:cubicBezTo>
                    <a:pt x="615" y="415"/>
                    <a:pt x="624" y="421"/>
                    <a:pt x="625" y="436"/>
                  </a:cubicBezTo>
                  <a:cubicBezTo>
                    <a:pt x="625" y="450"/>
                    <a:pt x="616" y="456"/>
                    <a:pt x="603" y="457"/>
                  </a:cubicBezTo>
                  <a:cubicBezTo>
                    <a:pt x="587" y="458"/>
                    <a:pt x="571" y="459"/>
                    <a:pt x="555" y="460"/>
                  </a:cubicBezTo>
                  <a:cubicBezTo>
                    <a:pt x="438" y="469"/>
                    <a:pt x="332" y="505"/>
                    <a:pt x="240" y="578"/>
                  </a:cubicBezTo>
                  <a:cubicBezTo>
                    <a:pt x="101" y="688"/>
                    <a:pt x="52" y="830"/>
                    <a:pt x="93" y="1001"/>
                  </a:cubicBezTo>
                  <a:cubicBezTo>
                    <a:pt x="130" y="1151"/>
                    <a:pt x="237" y="1270"/>
                    <a:pt x="403" y="1283"/>
                  </a:cubicBezTo>
                  <a:cubicBezTo>
                    <a:pt x="454" y="1287"/>
                    <a:pt x="503" y="1281"/>
                    <a:pt x="550" y="1267"/>
                  </a:cubicBezTo>
                  <a:cubicBezTo>
                    <a:pt x="546" y="1235"/>
                    <a:pt x="541" y="1206"/>
                    <a:pt x="541" y="1176"/>
                  </a:cubicBezTo>
                  <a:cubicBezTo>
                    <a:pt x="540" y="1146"/>
                    <a:pt x="542" y="1116"/>
                    <a:pt x="547" y="1087"/>
                  </a:cubicBezTo>
                  <a:cubicBezTo>
                    <a:pt x="569" y="960"/>
                    <a:pt x="637" y="861"/>
                    <a:pt x="734" y="782"/>
                  </a:cubicBezTo>
                  <a:cubicBezTo>
                    <a:pt x="899" y="647"/>
                    <a:pt x="1092" y="585"/>
                    <a:pt x="1301" y="569"/>
                  </a:cubicBezTo>
                  <a:cubicBezTo>
                    <a:pt x="1354" y="565"/>
                    <a:pt x="1409" y="568"/>
                    <a:pt x="1464" y="568"/>
                  </a:cubicBezTo>
                  <a:close/>
                </a:path>
              </a:pathLst>
            </a:custGeom>
            <a:solidFill>
              <a:srgbClr val="7ADAE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" name="Google Shape;207;p4"/>
            <p:cNvSpPr/>
            <p:nvPr/>
          </p:nvSpPr>
          <p:spPr>
            <a:xfrm>
              <a:off x="2647951" y="3498851"/>
              <a:ext cx="396875" cy="166688"/>
            </a:xfrm>
            <a:custGeom>
              <a:avLst/>
              <a:gdLst/>
              <a:ahLst/>
              <a:cxnLst/>
              <a:rect l="l" t="t" r="r" b="b"/>
              <a:pathLst>
                <a:path w="193" h="81" extrusionOk="0">
                  <a:moveTo>
                    <a:pt x="98" y="81"/>
                  </a:moveTo>
                  <a:cubicBezTo>
                    <a:pt x="64" y="80"/>
                    <a:pt x="36" y="68"/>
                    <a:pt x="13" y="44"/>
                  </a:cubicBezTo>
                  <a:cubicBezTo>
                    <a:pt x="3" y="34"/>
                    <a:pt x="0" y="22"/>
                    <a:pt x="11" y="11"/>
                  </a:cubicBezTo>
                  <a:cubicBezTo>
                    <a:pt x="22" y="0"/>
                    <a:pt x="33" y="4"/>
                    <a:pt x="43" y="13"/>
                  </a:cubicBezTo>
                  <a:cubicBezTo>
                    <a:pt x="81" y="46"/>
                    <a:pt x="112" y="46"/>
                    <a:pt x="149" y="14"/>
                  </a:cubicBezTo>
                  <a:cubicBezTo>
                    <a:pt x="160" y="4"/>
                    <a:pt x="172" y="0"/>
                    <a:pt x="183" y="12"/>
                  </a:cubicBezTo>
                  <a:cubicBezTo>
                    <a:pt x="193" y="23"/>
                    <a:pt x="189" y="35"/>
                    <a:pt x="179" y="45"/>
                  </a:cubicBezTo>
                  <a:cubicBezTo>
                    <a:pt x="156" y="68"/>
                    <a:pt x="129" y="79"/>
                    <a:pt x="98" y="81"/>
                  </a:cubicBezTo>
                  <a:close/>
                </a:path>
              </a:pathLst>
            </a:custGeom>
            <a:solidFill>
              <a:srgbClr val="7ADAE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" name="Google Shape;208;p4"/>
            <p:cNvSpPr/>
            <p:nvPr/>
          </p:nvSpPr>
          <p:spPr>
            <a:xfrm>
              <a:off x="3651251" y="3990976"/>
              <a:ext cx="403225" cy="166688"/>
            </a:xfrm>
            <a:custGeom>
              <a:avLst/>
              <a:gdLst/>
              <a:ahLst/>
              <a:cxnLst/>
              <a:rect l="l" t="t" r="r" b="b"/>
              <a:pathLst>
                <a:path w="196" h="81" extrusionOk="0">
                  <a:moveTo>
                    <a:pt x="100" y="81"/>
                  </a:moveTo>
                  <a:cubicBezTo>
                    <a:pt x="66" y="81"/>
                    <a:pt x="39" y="69"/>
                    <a:pt x="16" y="47"/>
                  </a:cubicBezTo>
                  <a:cubicBezTo>
                    <a:pt x="5" y="36"/>
                    <a:pt x="0" y="24"/>
                    <a:pt x="12" y="12"/>
                  </a:cubicBezTo>
                  <a:cubicBezTo>
                    <a:pt x="24" y="1"/>
                    <a:pt x="35" y="6"/>
                    <a:pt x="46" y="15"/>
                  </a:cubicBezTo>
                  <a:cubicBezTo>
                    <a:pt x="79" y="46"/>
                    <a:pt x="114" y="46"/>
                    <a:pt x="149" y="16"/>
                  </a:cubicBezTo>
                  <a:cubicBezTo>
                    <a:pt x="160" y="7"/>
                    <a:pt x="172" y="0"/>
                    <a:pt x="184" y="13"/>
                  </a:cubicBezTo>
                  <a:cubicBezTo>
                    <a:pt x="196" y="26"/>
                    <a:pt x="189" y="39"/>
                    <a:pt x="177" y="49"/>
                  </a:cubicBezTo>
                  <a:cubicBezTo>
                    <a:pt x="155" y="70"/>
                    <a:pt x="129" y="81"/>
                    <a:pt x="100" y="81"/>
                  </a:cubicBezTo>
                  <a:close/>
                </a:path>
              </a:pathLst>
            </a:custGeom>
            <a:solidFill>
              <a:srgbClr val="7ADAE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" name="Google Shape;209;p4"/>
            <p:cNvSpPr/>
            <p:nvPr/>
          </p:nvSpPr>
          <p:spPr>
            <a:xfrm>
              <a:off x="2287588" y="4437063"/>
              <a:ext cx="393700" cy="165100"/>
            </a:xfrm>
            <a:custGeom>
              <a:avLst/>
              <a:gdLst/>
              <a:ahLst/>
              <a:cxnLst/>
              <a:rect l="l" t="t" r="r" b="b"/>
              <a:pathLst>
                <a:path w="191" h="80" extrusionOk="0">
                  <a:moveTo>
                    <a:pt x="95" y="80"/>
                  </a:moveTo>
                  <a:cubicBezTo>
                    <a:pt x="62" y="78"/>
                    <a:pt x="34" y="67"/>
                    <a:pt x="11" y="43"/>
                  </a:cubicBezTo>
                  <a:cubicBezTo>
                    <a:pt x="2" y="33"/>
                    <a:pt x="0" y="21"/>
                    <a:pt x="9" y="11"/>
                  </a:cubicBezTo>
                  <a:cubicBezTo>
                    <a:pt x="19" y="0"/>
                    <a:pt x="30" y="2"/>
                    <a:pt x="41" y="11"/>
                  </a:cubicBezTo>
                  <a:cubicBezTo>
                    <a:pt x="82" y="46"/>
                    <a:pt x="108" y="45"/>
                    <a:pt x="150" y="11"/>
                  </a:cubicBezTo>
                  <a:cubicBezTo>
                    <a:pt x="161" y="3"/>
                    <a:pt x="171" y="1"/>
                    <a:pt x="181" y="10"/>
                  </a:cubicBezTo>
                  <a:cubicBezTo>
                    <a:pt x="191" y="20"/>
                    <a:pt x="190" y="32"/>
                    <a:pt x="180" y="42"/>
                  </a:cubicBezTo>
                  <a:cubicBezTo>
                    <a:pt x="157" y="66"/>
                    <a:pt x="128" y="79"/>
                    <a:pt x="95" y="80"/>
                  </a:cubicBezTo>
                  <a:close/>
                </a:path>
              </a:pathLst>
            </a:custGeom>
            <a:solidFill>
              <a:srgbClr val="7ADAE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" name="Google Shape;210;p4"/>
            <p:cNvSpPr/>
            <p:nvPr/>
          </p:nvSpPr>
          <p:spPr>
            <a:xfrm>
              <a:off x="938213" y="3633788"/>
              <a:ext cx="395288" cy="163513"/>
            </a:xfrm>
            <a:custGeom>
              <a:avLst/>
              <a:gdLst/>
              <a:ahLst/>
              <a:cxnLst/>
              <a:rect l="l" t="t" r="r" b="b"/>
              <a:pathLst>
                <a:path w="192" h="79" extrusionOk="0">
                  <a:moveTo>
                    <a:pt x="92" y="79"/>
                  </a:moveTo>
                  <a:cubicBezTo>
                    <a:pt x="63" y="78"/>
                    <a:pt x="36" y="66"/>
                    <a:pt x="13" y="44"/>
                  </a:cubicBezTo>
                  <a:cubicBezTo>
                    <a:pt x="3" y="33"/>
                    <a:pt x="0" y="21"/>
                    <a:pt x="11" y="10"/>
                  </a:cubicBezTo>
                  <a:cubicBezTo>
                    <a:pt x="21" y="0"/>
                    <a:pt x="32" y="3"/>
                    <a:pt x="43" y="12"/>
                  </a:cubicBezTo>
                  <a:cubicBezTo>
                    <a:pt x="82" y="45"/>
                    <a:pt x="110" y="45"/>
                    <a:pt x="150" y="11"/>
                  </a:cubicBezTo>
                  <a:cubicBezTo>
                    <a:pt x="161" y="3"/>
                    <a:pt x="172" y="0"/>
                    <a:pt x="182" y="11"/>
                  </a:cubicBezTo>
                  <a:cubicBezTo>
                    <a:pt x="192" y="21"/>
                    <a:pt x="190" y="32"/>
                    <a:pt x="181" y="42"/>
                  </a:cubicBezTo>
                  <a:cubicBezTo>
                    <a:pt x="157" y="66"/>
                    <a:pt x="129" y="79"/>
                    <a:pt x="92" y="79"/>
                  </a:cubicBezTo>
                  <a:close/>
                </a:path>
              </a:pathLst>
            </a:custGeom>
            <a:solidFill>
              <a:srgbClr val="7ADAE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" name="Google Shape;211;p4"/>
            <p:cNvSpPr/>
            <p:nvPr/>
          </p:nvSpPr>
          <p:spPr>
            <a:xfrm>
              <a:off x="2286001" y="2646363"/>
              <a:ext cx="398463" cy="165100"/>
            </a:xfrm>
            <a:custGeom>
              <a:avLst/>
              <a:gdLst/>
              <a:ahLst/>
              <a:cxnLst/>
              <a:rect l="l" t="t" r="r" b="b"/>
              <a:pathLst>
                <a:path w="194" h="80" extrusionOk="0">
                  <a:moveTo>
                    <a:pt x="95" y="80"/>
                  </a:moveTo>
                  <a:cubicBezTo>
                    <a:pt x="63" y="79"/>
                    <a:pt x="36" y="67"/>
                    <a:pt x="13" y="44"/>
                  </a:cubicBezTo>
                  <a:cubicBezTo>
                    <a:pt x="3" y="34"/>
                    <a:pt x="0" y="22"/>
                    <a:pt x="11" y="11"/>
                  </a:cubicBezTo>
                  <a:cubicBezTo>
                    <a:pt x="21" y="1"/>
                    <a:pt x="32" y="4"/>
                    <a:pt x="43" y="13"/>
                  </a:cubicBezTo>
                  <a:cubicBezTo>
                    <a:pt x="81" y="45"/>
                    <a:pt x="112" y="45"/>
                    <a:pt x="149" y="14"/>
                  </a:cubicBezTo>
                  <a:cubicBezTo>
                    <a:pt x="160" y="4"/>
                    <a:pt x="171" y="0"/>
                    <a:pt x="182" y="11"/>
                  </a:cubicBezTo>
                  <a:cubicBezTo>
                    <a:pt x="194" y="23"/>
                    <a:pt x="189" y="34"/>
                    <a:pt x="179" y="45"/>
                  </a:cubicBezTo>
                  <a:cubicBezTo>
                    <a:pt x="156" y="68"/>
                    <a:pt x="128" y="80"/>
                    <a:pt x="95" y="80"/>
                  </a:cubicBezTo>
                  <a:close/>
                </a:path>
              </a:pathLst>
            </a:custGeom>
            <a:solidFill>
              <a:srgbClr val="7ADAE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2" name="Google Shape;212;p4"/>
          <p:cNvSpPr/>
          <p:nvPr/>
        </p:nvSpPr>
        <p:spPr>
          <a:xfrm>
            <a:off x="19307" y="6706208"/>
            <a:ext cx="12192000" cy="174009"/>
          </a:xfrm>
          <a:prstGeom prst="rect">
            <a:avLst/>
          </a:prstGeom>
          <a:solidFill>
            <a:srgbClr val="B85F0B"/>
          </a:solidFill>
          <a:ln w="12700" cap="flat" cmpd="sng">
            <a:solidFill>
              <a:srgbClr val="B48E6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9" name="Google Shape;1299;p40"/>
          <p:cNvSpPr txBox="1"/>
          <p:nvPr/>
        </p:nvSpPr>
        <p:spPr>
          <a:xfrm>
            <a:off x="523875" y="407385"/>
            <a:ext cx="3756513" cy="17928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B85F0B"/>
              </a:buClr>
              <a:buSzPts val="4800"/>
              <a:buFont typeface="Arial"/>
              <a:buNone/>
            </a:pPr>
            <a:r>
              <a:rPr lang="en-US" sz="4800">
                <a:solidFill>
                  <a:srgbClr val="B85F0B"/>
                </a:solidFill>
                <a:latin typeface="Arial"/>
                <a:ea typeface="Arial"/>
                <a:cs typeface="Arial"/>
                <a:sym typeface="Arial"/>
              </a:rPr>
              <a:t>Columns </a:t>
            </a:r>
            <a:endParaRPr/>
          </a:p>
          <a:p>
            <a:pPr marL="0" marR="0" lvl="0" indent="0" algn="l" rtl="0">
              <a:lnSpc>
                <a:spcPct val="110000"/>
              </a:lnSpc>
              <a:spcBef>
                <a:spcPts val="960"/>
              </a:spcBef>
              <a:spcAft>
                <a:spcPts val="0"/>
              </a:spcAft>
              <a:buClr>
                <a:srgbClr val="B85F0B"/>
              </a:buClr>
              <a:buSzPts val="4800"/>
              <a:buFont typeface="Arial"/>
              <a:buNone/>
            </a:pPr>
            <a:r>
              <a:rPr lang="en-US" sz="4800">
                <a:solidFill>
                  <a:srgbClr val="B85F0B"/>
                </a:solidFill>
                <a:latin typeface="Arial"/>
                <a:ea typeface="Arial"/>
                <a:cs typeface="Arial"/>
                <a:sym typeface="Arial"/>
              </a:rPr>
              <a:t>Style</a:t>
            </a:r>
            <a:endParaRPr sz="4800">
              <a:solidFill>
                <a:srgbClr val="B85F0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0" name="Google Shape;1300;p40"/>
          <p:cNvSpPr txBox="1"/>
          <p:nvPr/>
        </p:nvSpPr>
        <p:spPr>
          <a:xfrm>
            <a:off x="3845343" y="798966"/>
            <a:ext cx="2968285" cy="2862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0" b="1">
                <a:solidFill>
                  <a:srgbClr val="F29034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sz="18000" b="1">
              <a:solidFill>
                <a:srgbClr val="F2903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1" name="Google Shape;1301;p40"/>
          <p:cNvSpPr txBox="1"/>
          <p:nvPr/>
        </p:nvSpPr>
        <p:spPr>
          <a:xfrm flipH="1">
            <a:off x="8512679" y="3588293"/>
            <a:ext cx="2968285" cy="2862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0" b="1">
                <a:solidFill>
                  <a:srgbClr val="F29034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sz="18000" b="1">
              <a:solidFill>
                <a:srgbClr val="F2903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2" name="Google Shape;1302;p40"/>
          <p:cNvSpPr txBox="1"/>
          <p:nvPr/>
        </p:nvSpPr>
        <p:spPr>
          <a:xfrm>
            <a:off x="5329486" y="627835"/>
            <a:ext cx="5810334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938953"/>
                </a:solidFill>
                <a:latin typeface="Arial"/>
                <a:ea typeface="Arial"/>
                <a:cs typeface="Arial"/>
                <a:sym typeface="Arial"/>
              </a:rPr>
              <a:t>Modern PowerPoint  Presentation</a:t>
            </a:r>
            <a:endParaRPr sz="2400" b="1">
              <a:solidFill>
                <a:srgbClr val="93895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3" name="Google Shape;1303;p40"/>
          <p:cNvSpPr txBox="1"/>
          <p:nvPr/>
        </p:nvSpPr>
        <p:spPr>
          <a:xfrm>
            <a:off x="5329486" y="1031507"/>
            <a:ext cx="5810334" cy="21236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938953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</a:t>
            </a:r>
            <a:endParaRPr/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93895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938953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</a:t>
            </a:r>
            <a:endParaRPr/>
          </a:p>
        </p:txBody>
      </p:sp>
      <p:sp>
        <p:nvSpPr>
          <p:cNvPr id="1304" name="Google Shape;1304;p40"/>
          <p:cNvSpPr txBox="1"/>
          <p:nvPr/>
        </p:nvSpPr>
        <p:spPr>
          <a:xfrm flipH="1">
            <a:off x="4186487" y="3440416"/>
            <a:ext cx="5810333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938953"/>
                </a:solidFill>
                <a:latin typeface="Arial"/>
                <a:ea typeface="Arial"/>
                <a:cs typeface="Arial"/>
                <a:sym typeface="Arial"/>
              </a:rPr>
              <a:t>Modern PowerPoint  Presentation</a:t>
            </a:r>
            <a:endParaRPr sz="2400" b="1">
              <a:solidFill>
                <a:srgbClr val="93895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5" name="Google Shape;1305;p40"/>
          <p:cNvSpPr txBox="1"/>
          <p:nvPr/>
        </p:nvSpPr>
        <p:spPr>
          <a:xfrm flipH="1">
            <a:off x="4186486" y="3844088"/>
            <a:ext cx="5810334" cy="21236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938953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93895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938953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</a:t>
            </a:r>
            <a:endParaRPr/>
          </a:p>
        </p:txBody>
      </p:sp>
      <p:pic>
        <p:nvPicPr>
          <p:cNvPr id="1306" name="Google Shape;1306;p4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9230" y="2484693"/>
            <a:ext cx="2126340" cy="3965922"/>
          </a:xfrm>
          <a:prstGeom prst="rect">
            <a:avLst/>
          </a:prstGeom>
          <a:noFill/>
          <a:ln>
            <a:noFill/>
          </a:ln>
          <a:effectLst>
            <a:outerShdw blurRad="76200" sy="23000" kx="-1200000" algn="bl" rotWithShape="0">
              <a:srgbClr val="000000">
                <a:alpha val="20000"/>
              </a:srgbClr>
            </a:outerShdw>
          </a:effectLst>
        </p:spPr>
      </p:pic>
      <p:sp>
        <p:nvSpPr>
          <p:cNvPr id="1307" name="Google Shape;1307;p40"/>
          <p:cNvSpPr/>
          <p:nvPr/>
        </p:nvSpPr>
        <p:spPr>
          <a:xfrm>
            <a:off x="243840" y="217156"/>
            <a:ext cx="11711940" cy="6446520"/>
          </a:xfrm>
          <a:prstGeom prst="rect">
            <a:avLst/>
          </a:prstGeom>
          <a:noFill/>
          <a:ln w="57150" cap="flat" cmpd="sng">
            <a:solidFill>
              <a:srgbClr val="F2903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12" name="Google Shape;1312;p41"/>
          <p:cNvGrpSpPr/>
          <p:nvPr/>
        </p:nvGrpSpPr>
        <p:grpSpPr>
          <a:xfrm>
            <a:off x="583324" y="4843617"/>
            <a:ext cx="4603531" cy="1318987"/>
            <a:chOff x="0" y="2671679"/>
            <a:chExt cx="12192000" cy="1318987"/>
          </a:xfrm>
        </p:grpSpPr>
        <p:sp>
          <p:nvSpPr>
            <p:cNvPr id="1313" name="Google Shape;1313;p41"/>
            <p:cNvSpPr txBox="1"/>
            <p:nvPr/>
          </p:nvSpPr>
          <p:spPr>
            <a:xfrm>
              <a:off x="0" y="2671679"/>
              <a:ext cx="12192000" cy="10156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6000">
                  <a:solidFill>
                    <a:srgbClr val="262626"/>
                  </a:solidFill>
                  <a:latin typeface="Calibri"/>
                  <a:ea typeface="Calibri"/>
                  <a:cs typeface="Calibri"/>
                  <a:sym typeface="Calibri"/>
                </a:rPr>
                <a:t>THANK YOU</a:t>
              </a:r>
              <a:endParaRPr sz="60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4" name="Google Shape;1314;p41"/>
            <p:cNvSpPr txBox="1"/>
            <p:nvPr/>
          </p:nvSpPr>
          <p:spPr>
            <a:xfrm>
              <a:off x="50" y="3611010"/>
              <a:ext cx="12191852" cy="37965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67">
                  <a:solidFill>
                    <a:srgbClr val="262626"/>
                  </a:solidFill>
                  <a:latin typeface="Calibri"/>
                  <a:ea typeface="Calibri"/>
                  <a:cs typeface="Calibri"/>
                  <a:sym typeface="Calibri"/>
                </a:rPr>
                <a:t>Insert the Subtitle of Your Presentation</a:t>
              </a:r>
              <a:endParaRPr sz="1867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315" name="Google Shape;1315;p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47756" y="3348133"/>
            <a:ext cx="1874648" cy="1485735"/>
          </a:xfrm>
          <a:prstGeom prst="rect">
            <a:avLst/>
          </a:prstGeom>
          <a:noFill/>
          <a:ln>
            <a:noFill/>
          </a:ln>
        </p:spPr>
      </p:pic>
      <p:sp>
        <p:nvSpPr>
          <p:cNvPr id="1316" name="Google Shape;1316;p41"/>
          <p:cNvSpPr/>
          <p:nvPr/>
        </p:nvSpPr>
        <p:spPr>
          <a:xfrm>
            <a:off x="0" y="6418768"/>
            <a:ext cx="12192000" cy="412098"/>
          </a:xfrm>
          <a:prstGeom prst="rect">
            <a:avLst/>
          </a:prstGeom>
          <a:solidFill>
            <a:srgbClr val="B85F0B"/>
          </a:solidFill>
          <a:ln w="12700" cap="flat" cmpd="sng">
            <a:solidFill>
              <a:srgbClr val="B48E6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17" name="Google Shape;1317;p4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647919" y="912686"/>
            <a:ext cx="6252951" cy="5249918"/>
          </a:xfrm>
          <a:prstGeom prst="rect">
            <a:avLst/>
          </a:prstGeom>
          <a:noFill/>
          <a:ln>
            <a:noFill/>
          </a:ln>
          <a:effectLst>
            <a:outerShdw blurRad="76200" sy="23000" kx="1200000" algn="br" rotWithShape="0">
              <a:srgbClr val="000000">
                <a:alpha val="20000"/>
              </a:srgbClr>
            </a:outerShdw>
          </a:effectLst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8" name="Google Shape;1328;p43"/>
          <p:cNvSpPr txBox="1">
            <a:spLocks noGrp="1"/>
          </p:cNvSpPr>
          <p:nvPr>
            <p:ph type="body" idx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29034"/>
              </a:buClr>
              <a:buSzPts val="4000"/>
              <a:buNone/>
            </a:pPr>
            <a:r>
              <a:rPr lang="en-US" sz="4000">
                <a:solidFill>
                  <a:srgbClr val="F29034"/>
                </a:solidFill>
              </a:rPr>
              <a:t>Fully Editable</a:t>
            </a:r>
            <a:endParaRPr sz="4000">
              <a:solidFill>
                <a:srgbClr val="F29034"/>
              </a:solidFill>
            </a:endParaRPr>
          </a:p>
        </p:txBody>
      </p:sp>
      <p:pic>
        <p:nvPicPr>
          <p:cNvPr id="1329" name="Google Shape;1329;p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68131" y="3732875"/>
            <a:ext cx="5794433" cy="2685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0" name="Google Shape;1330;p4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268383" y="1056729"/>
            <a:ext cx="3628343" cy="26167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1" name="Google Shape;1331;p4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757138" y="1995300"/>
            <a:ext cx="4067509" cy="14721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2" name="Google Shape;1332;p4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757138" y="4164172"/>
            <a:ext cx="4310993" cy="18233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7" name="Google Shape;1337;p44"/>
          <p:cNvSpPr txBox="1">
            <a:spLocks noGrp="1"/>
          </p:cNvSpPr>
          <p:nvPr>
            <p:ph type="body" idx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29034"/>
              </a:buClr>
              <a:buSzPts val="4000"/>
              <a:buNone/>
            </a:pPr>
            <a:r>
              <a:rPr lang="en-US" sz="4000">
                <a:solidFill>
                  <a:srgbClr val="F29034"/>
                </a:solidFill>
              </a:rPr>
              <a:t>Fully Editable</a:t>
            </a:r>
            <a:endParaRPr sz="4000">
              <a:solidFill>
                <a:srgbClr val="F29034"/>
              </a:solidFill>
            </a:endParaRPr>
          </a:p>
        </p:txBody>
      </p:sp>
      <p:pic>
        <p:nvPicPr>
          <p:cNvPr id="1338" name="Google Shape;1338;p4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95299" y="1493899"/>
            <a:ext cx="6548355" cy="50423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9" name="Google Shape;1339;p4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96549" y="3746810"/>
            <a:ext cx="3439984" cy="27894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0" name="Google Shape;1340;p4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731151" y="1493899"/>
            <a:ext cx="4428142" cy="26162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5" name="Google Shape;1345;p45"/>
          <p:cNvSpPr txBox="1">
            <a:spLocks noGrp="1"/>
          </p:cNvSpPr>
          <p:nvPr>
            <p:ph type="body" idx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Fully Editable Shapes</a:t>
            </a:r>
            <a:endParaRPr/>
          </a:p>
        </p:txBody>
      </p:sp>
      <p:grpSp>
        <p:nvGrpSpPr>
          <p:cNvPr id="1346" name="Google Shape;1346;p45"/>
          <p:cNvGrpSpPr/>
          <p:nvPr/>
        </p:nvGrpSpPr>
        <p:grpSpPr>
          <a:xfrm>
            <a:off x="9031497" y="3503306"/>
            <a:ext cx="1295270" cy="1295270"/>
            <a:chOff x="4262386" y="2705100"/>
            <a:chExt cx="1295270" cy="1295270"/>
          </a:xfrm>
        </p:grpSpPr>
        <p:sp>
          <p:nvSpPr>
            <p:cNvPr id="1347" name="Google Shape;1347;p45"/>
            <p:cNvSpPr/>
            <p:nvPr/>
          </p:nvSpPr>
          <p:spPr>
            <a:xfrm>
              <a:off x="4262386" y="2705100"/>
              <a:ext cx="1295270" cy="129527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8" name="Google Shape;1348;p45"/>
            <p:cNvSpPr/>
            <p:nvPr/>
          </p:nvSpPr>
          <p:spPr>
            <a:xfrm>
              <a:off x="4319222" y="2761936"/>
              <a:ext cx="1181599" cy="1181599"/>
            </a:xfrm>
            <a:prstGeom prst="ellipse">
              <a:avLst/>
            </a:prstGeom>
            <a:noFill/>
            <a:ln w="15875" cap="flat" cmpd="sng">
              <a:solidFill>
                <a:srgbClr val="F5AE6C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349" name="Google Shape;1349;p45"/>
            <p:cNvGrpSpPr/>
            <p:nvPr/>
          </p:nvGrpSpPr>
          <p:grpSpPr>
            <a:xfrm>
              <a:off x="4491463" y="2989002"/>
              <a:ext cx="837117" cy="727467"/>
              <a:chOff x="4617005" y="2953335"/>
              <a:chExt cx="837117" cy="727467"/>
            </a:xfrm>
          </p:grpSpPr>
          <p:sp>
            <p:nvSpPr>
              <p:cNvPr id="1350" name="Google Shape;1350;p45"/>
              <p:cNvSpPr/>
              <p:nvPr/>
            </p:nvSpPr>
            <p:spPr>
              <a:xfrm>
                <a:off x="4617005" y="2953335"/>
                <a:ext cx="837117" cy="316009"/>
              </a:xfrm>
              <a:custGeom>
                <a:avLst/>
                <a:gdLst/>
                <a:ahLst/>
                <a:cxnLst/>
                <a:rect l="l" t="t" r="r" b="b"/>
                <a:pathLst>
                  <a:path w="2354461" h="888801" extrusionOk="0">
                    <a:moveTo>
                      <a:pt x="98422" y="739378"/>
                    </a:moveTo>
                    <a:cubicBezTo>
                      <a:pt x="55826" y="739378"/>
                      <a:pt x="34528" y="746664"/>
                      <a:pt x="34528" y="761237"/>
                    </a:cubicBezTo>
                    <a:cubicBezTo>
                      <a:pt x="34528" y="783574"/>
                      <a:pt x="90041" y="794742"/>
                      <a:pt x="201067" y="794742"/>
                    </a:cubicBezTo>
                    <a:cubicBezTo>
                      <a:pt x="265478" y="794742"/>
                      <a:pt x="320024" y="792940"/>
                      <a:pt x="364703" y="789338"/>
                    </a:cubicBezTo>
                    <a:cubicBezTo>
                      <a:pt x="234466" y="756031"/>
                      <a:pt x="145706" y="739378"/>
                      <a:pt x="98422" y="739378"/>
                    </a:cubicBezTo>
                    <a:close/>
                    <a:moveTo>
                      <a:pt x="1840064" y="521493"/>
                    </a:moveTo>
                    <a:cubicBezTo>
                      <a:pt x="1808321" y="521493"/>
                      <a:pt x="1764475" y="555178"/>
                      <a:pt x="1708528" y="622548"/>
                    </a:cubicBezTo>
                    <a:cubicBezTo>
                      <a:pt x="1652581" y="689917"/>
                      <a:pt x="1624608" y="743809"/>
                      <a:pt x="1624608" y="784222"/>
                    </a:cubicBezTo>
                    <a:cubicBezTo>
                      <a:pt x="1624608" y="801554"/>
                      <a:pt x="1631711" y="810220"/>
                      <a:pt x="1645918" y="810220"/>
                    </a:cubicBezTo>
                    <a:cubicBezTo>
                      <a:pt x="1668683" y="810220"/>
                      <a:pt x="1711908" y="767323"/>
                      <a:pt x="1775594" y="681530"/>
                    </a:cubicBezTo>
                    <a:cubicBezTo>
                      <a:pt x="1828130" y="610459"/>
                      <a:pt x="1854398" y="562669"/>
                      <a:pt x="1854398" y="538162"/>
                    </a:cubicBezTo>
                    <a:cubicBezTo>
                      <a:pt x="1854398" y="527050"/>
                      <a:pt x="1849620" y="521493"/>
                      <a:pt x="1840064" y="521493"/>
                    </a:cubicBezTo>
                    <a:close/>
                    <a:moveTo>
                      <a:pt x="1158106" y="520303"/>
                    </a:moveTo>
                    <a:cubicBezTo>
                      <a:pt x="1126970" y="520303"/>
                      <a:pt x="1086902" y="552786"/>
                      <a:pt x="1037904" y="617753"/>
                    </a:cubicBezTo>
                    <a:cubicBezTo>
                      <a:pt x="988905" y="682719"/>
                      <a:pt x="964406" y="737037"/>
                      <a:pt x="964406" y="780706"/>
                    </a:cubicBezTo>
                    <a:cubicBezTo>
                      <a:pt x="964406" y="785426"/>
                      <a:pt x="964949" y="789557"/>
                      <a:pt x="966034" y="793097"/>
                    </a:cubicBezTo>
                    <a:lnTo>
                      <a:pt x="966062" y="793146"/>
                    </a:lnTo>
                    <a:lnTo>
                      <a:pt x="971624" y="792128"/>
                    </a:lnTo>
                    <a:cubicBezTo>
                      <a:pt x="978818" y="794993"/>
                      <a:pt x="983434" y="799470"/>
                      <a:pt x="985475" y="805560"/>
                    </a:cubicBezTo>
                    <a:lnTo>
                      <a:pt x="984268" y="808068"/>
                    </a:lnTo>
                    <a:lnTo>
                      <a:pt x="990460" y="809029"/>
                    </a:lnTo>
                    <a:cubicBezTo>
                      <a:pt x="1028480" y="809029"/>
                      <a:pt x="1070462" y="778755"/>
                      <a:pt x="1116406" y="718207"/>
                    </a:cubicBezTo>
                    <a:cubicBezTo>
                      <a:pt x="1105114" y="708335"/>
                      <a:pt x="1099468" y="695151"/>
                      <a:pt x="1099468" y="678656"/>
                    </a:cubicBezTo>
                    <a:cubicBezTo>
                      <a:pt x="1099468" y="656877"/>
                      <a:pt x="1108039" y="634580"/>
                      <a:pt x="1125182" y="611762"/>
                    </a:cubicBezTo>
                    <a:cubicBezTo>
                      <a:pt x="1142326" y="588945"/>
                      <a:pt x="1160115" y="577537"/>
                      <a:pt x="1178551" y="577537"/>
                    </a:cubicBezTo>
                    <a:lnTo>
                      <a:pt x="1191558" y="580412"/>
                    </a:lnTo>
                    <a:lnTo>
                      <a:pt x="1190120" y="575158"/>
                    </a:lnTo>
                    <a:cubicBezTo>
                      <a:pt x="1189266" y="569563"/>
                      <a:pt x="1188839" y="563054"/>
                      <a:pt x="1188839" y="555631"/>
                    </a:cubicBezTo>
                    <a:cubicBezTo>
                      <a:pt x="1188839" y="532079"/>
                      <a:pt x="1178595" y="520303"/>
                      <a:pt x="1158106" y="520303"/>
                    </a:cubicBezTo>
                    <a:close/>
                    <a:moveTo>
                      <a:pt x="1123643" y="78581"/>
                    </a:moveTo>
                    <a:cubicBezTo>
                      <a:pt x="1098789" y="78581"/>
                      <a:pt x="1062450" y="106592"/>
                      <a:pt x="1014626" y="162613"/>
                    </a:cubicBezTo>
                    <a:cubicBezTo>
                      <a:pt x="970722" y="214188"/>
                      <a:pt x="921996" y="292624"/>
                      <a:pt x="868449" y="397920"/>
                    </a:cubicBezTo>
                    <a:cubicBezTo>
                      <a:pt x="921048" y="346084"/>
                      <a:pt x="977078" y="285362"/>
                      <a:pt x="1036541" y="215754"/>
                    </a:cubicBezTo>
                    <a:cubicBezTo>
                      <a:pt x="1096004" y="146146"/>
                      <a:pt x="1125736" y="100732"/>
                      <a:pt x="1125736" y="79511"/>
                    </a:cubicBezTo>
                    <a:cubicBezTo>
                      <a:pt x="1125736" y="78891"/>
                      <a:pt x="1125038" y="78581"/>
                      <a:pt x="1123643" y="78581"/>
                    </a:cubicBezTo>
                    <a:close/>
                    <a:moveTo>
                      <a:pt x="632566" y="0"/>
                    </a:moveTo>
                    <a:cubicBezTo>
                      <a:pt x="686987" y="0"/>
                      <a:pt x="730797" y="14366"/>
                      <a:pt x="763995" y="43099"/>
                    </a:cubicBezTo>
                    <a:cubicBezTo>
                      <a:pt x="797193" y="71833"/>
                      <a:pt x="813792" y="110436"/>
                      <a:pt x="813792" y="158911"/>
                    </a:cubicBezTo>
                    <a:cubicBezTo>
                      <a:pt x="813792" y="241591"/>
                      <a:pt x="775315" y="326760"/>
                      <a:pt x="698362" y="414416"/>
                    </a:cubicBezTo>
                    <a:cubicBezTo>
                      <a:pt x="621408" y="502073"/>
                      <a:pt x="546100" y="545901"/>
                      <a:pt x="472436" y="545901"/>
                    </a:cubicBezTo>
                    <a:cubicBezTo>
                      <a:pt x="439558" y="545901"/>
                      <a:pt x="411733" y="535505"/>
                      <a:pt x="388962" y="514712"/>
                    </a:cubicBezTo>
                    <a:cubicBezTo>
                      <a:pt x="366191" y="493920"/>
                      <a:pt x="354806" y="468067"/>
                      <a:pt x="354806" y="437154"/>
                    </a:cubicBezTo>
                    <a:cubicBezTo>
                      <a:pt x="354806" y="413261"/>
                      <a:pt x="362410" y="392373"/>
                      <a:pt x="377619" y="374488"/>
                    </a:cubicBezTo>
                    <a:cubicBezTo>
                      <a:pt x="392827" y="356604"/>
                      <a:pt x="411231" y="347662"/>
                      <a:pt x="432829" y="347662"/>
                    </a:cubicBezTo>
                    <a:cubicBezTo>
                      <a:pt x="465348" y="347662"/>
                      <a:pt x="481608" y="363475"/>
                      <a:pt x="481608" y="395101"/>
                    </a:cubicBezTo>
                    <a:cubicBezTo>
                      <a:pt x="481608" y="410889"/>
                      <a:pt x="475768" y="424977"/>
                      <a:pt x="464088" y="437364"/>
                    </a:cubicBezTo>
                    <a:cubicBezTo>
                      <a:pt x="452408" y="449751"/>
                      <a:pt x="438903" y="455944"/>
                      <a:pt x="423574" y="455944"/>
                    </a:cubicBezTo>
                    <a:cubicBezTo>
                      <a:pt x="416822" y="455944"/>
                      <a:pt x="410939" y="455142"/>
                      <a:pt x="405925" y="453538"/>
                    </a:cubicBezTo>
                    <a:lnTo>
                      <a:pt x="393629" y="446404"/>
                    </a:lnTo>
                    <a:lnTo>
                      <a:pt x="397659" y="466110"/>
                    </a:lnTo>
                    <a:cubicBezTo>
                      <a:pt x="401622" y="474899"/>
                      <a:pt x="407566" y="482792"/>
                      <a:pt x="415491" y="489788"/>
                    </a:cubicBezTo>
                    <a:cubicBezTo>
                      <a:pt x="431341" y="503781"/>
                      <a:pt x="451535" y="510778"/>
                      <a:pt x="476073" y="510778"/>
                    </a:cubicBezTo>
                    <a:cubicBezTo>
                      <a:pt x="536652" y="510778"/>
                      <a:pt x="602131" y="470163"/>
                      <a:pt x="672508" y="388934"/>
                    </a:cubicBezTo>
                    <a:cubicBezTo>
                      <a:pt x="742885" y="307705"/>
                      <a:pt x="778073" y="231449"/>
                      <a:pt x="778073" y="160167"/>
                    </a:cubicBezTo>
                    <a:cubicBezTo>
                      <a:pt x="778073" y="123636"/>
                      <a:pt x="765542" y="93563"/>
                      <a:pt x="740480" y="69949"/>
                    </a:cubicBezTo>
                    <a:cubicBezTo>
                      <a:pt x="715418" y="46335"/>
                      <a:pt x="683106" y="34528"/>
                      <a:pt x="643542" y="34528"/>
                    </a:cubicBezTo>
                    <a:cubicBezTo>
                      <a:pt x="544323" y="34528"/>
                      <a:pt x="448675" y="84843"/>
                      <a:pt x="356597" y="185472"/>
                    </a:cubicBezTo>
                    <a:cubicBezTo>
                      <a:pt x="264519" y="286102"/>
                      <a:pt x="218480" y="390717"/>
                      <a:pt x="218480" y="499318"/>
                    </a:cubicBezTo>
                    <a:cubicBezTo>
                      <a:pt x="218480" y="548549"/>
                      <a:pt x="233993" y="586976"/>
                      <a:pt x="265021" y="614599"/>
                    </a:cubicBezTo>
                    <a:cubicBezTo>
                      <a:pt x="296048" y="642223"/>
                      <a:pt x="339378" y="656034"/>
                      <a:pt x="395008" y="656034"/>
                    </a:cubicBezTo>
                    <a:cubicBezTo>
                      <a:pt x="443712" y="656034"/>
                      <a:pt x="492438" y="643881"/>
                      <a:pt x="541185" y="619576"/>
                    </a:cubicBezTo>
                    <a:cubicBezTo>
                      <a:pt x="589933" y="595270"/>
                      <a:pt x="649991" y="552909"/>
                      <a:pt x="721361" y="492491"/>
                    </a:cubicBezTo>
                    <a:cubicBezTo>
                      <a:pt x="782293" y="390376"/>
                      <a:pt x="826399" y="319717"/>
                      <a:pt x="853678" y="280513"/>
                    </a:cubicBezTo>
                    <a:cubicBezTo>
                      <a:pt x="880672" y="241594"/>
                      <a:pt x="912753" y="202564"/>
                      <a:pt x="949923" y="163422"/>
                    </a:cubicBezTo>
                    <a:cubicBezTo>
                      <a:pt x="1024269" y="85430"/>
                      <a:pt x="1082238" y="46434"/>
                      <a:pt x="1123829" y="46434"/>
                    </a:cubicBezTo>
                    <a:cubicBezTo>
                      <a:pt x="1148119" y="46434"/>
                      <a:pt x="1160264" y="57410"/>
                      <a:pt x="1160264" y="79362"/>
                    </a:cubicBezTo>
                    <a:cubicBezTo>
                      <a:pt x="1160264" y="109791"/>
                      <a:pt x="1125682" y="165053"/>
                      <a:pt x="1056517" y="245148"/>
                    </a:cubicBezTo>
                    <a:cubicBezTo>
                      <a:pt x="987352" y="325242"/>
                      <a:pt x="921172" y="388469"/>
                      <a:pt x="857975" y="434829"/>
                    </a:cubicBezTo>
                    <a:cubicBezTo>
                      <a:pt x="809464" y="541160"/>
                      <a:pt x="758692" y="619443"/>
                      <a:pt x="705659" y="669675"/>
                    </a:cubicBezTo>
                    <a:cubicBezTo>
                      <a:pt x="652627" y="719908"/>
                      <a:pt x="584067" y="752884"/>
                      <a:pt x="499979" y="768604"/>
                    </a:cubicBezTo>
                    <a:cubicBezTo>
                      <a:pt x="647740" y="801917"/>
                      <a:pt x="736719" y="821943"/>
                      <a:pt x="766916" y="828684"/>
                    </a:cubicBezTo>
                    <a:cubicBezTo>
                      <a:pt x="797113" y="835425"/>
                      <a:pt x="825922" y="838795"/>
                      <a:pt x="853343" y="838795"/>
                    </a:cubicBezTo>
                    <a:cubicBezTo>
                      <a:pt x="872086" y="838795"/>
                      <a:pt x="890022" y="835334"/>
                      <a:pt x="907149" y="828412"/>
                    </a:cubicBezTo>
                    <a:lnTo>
                      <a:pt x="928291" y="817474"/>
                    </a:lnTo>
                    <a:lnTo>
                      <a:pt x="920948" y="810397"/>
                    </a:lnTo>
                    <a:cubicBezTo>
                      <a:pt x="902295" y="788686"/>
                      <a:pt x="892969" y="762883"/>
                      <a:pt x="892969" y="732988"/>
                    </a:cubicBezTo>
                    <a:cubicBezTo>
                      <a:pt x="892969" y="668979"/>
                      <a:pt x="932284" y="615156"/>
                      <a:pt x="1010915" y="571518"/>
                    </a:cubicBezTo>
                    <a:cubicBezTo>
                      <a:pt x="1071513" y="516340"/>
                      <a:pt x="1121026" y="488751"/>
                      <a:pt x="1159455" y="488751"/>
                    </a:cubicBezTo>
                    <a:cubicBezTo>
                      <a:pt x="1201269" y="488751"/>
                      <a:pt x="1222176" y="510592"/>
                      <a:pt x="1222176" y="554273"/>
                    </a:cubicBezTo>
                    <a:cubicBezTo>
                      <a:pt x="1222176" y="601532"/>
                      <a:pt x="1198637" y="654295"/>
                      <a:pt x="1151558" y="712561"/>
                    </a:cubicBezTo>
                    <a:cubicBezTo>
                      <a:pt x="1153108" y="711389"/>
                      <a:pt x="1157694" y="710803"/>
                      <a:pt x="1165315" y="710803"/>
                    </a:cubicBezTo>
                    <a:cubicBezTo>
                      <a:pt x="1180377" y="710803"/>
                      <a:pt x="1198762" y="703242"/>
                      <a:pt x="1220470" y="688120"/>
                    </a:cubicBezTo>
                    <a:cubicBezTo>
                      <a:pt x="1242177" y="672999"/>
                      <a:pt x="1260264" y="654273"/>
                      <a:pt x="1274731" y="631943"/>
                    </a:cubicBezTo>
                    <a:cubicBezTo>
                      <a:pt x="1281298" y="623627"/>
                      <a:pt x="1287493" y="619469"/>
                      <a:pt x="1293316" y="619469"/>
                    </a:cubicBezTo>
                    <a:lnTo>
                      <a:pt x="1294724" y="619919"/>
                    </a:lnTo>
                    <a:lnTo>
                      <a:pt x="1296460" y="617306"/>
                    </a:lnTo>
                    <a:cubicBezTo>
                      <a:pt x="1324155" y="580679"/>
                      <a:pt x="1361173" y="549281"/>
                      <a:pt x="1407514" y="523112"/>
                    </a:cubicBezTo>
                    <a:cubicBezTo>
                      <a:pt x="1447226" y="500205"/>
                      <a:pt x="1479978" y="488751"/>
                      <a:pt x="1505768" y="488751"/>
                    </a:cubicBezTo>
                    <a:cubicBezTo>
                      <a:pt x="1542926" y="488751"/>
                      <a:pt x="1561505" y="509826"/>
                      <a:pt x="1561505" y="551975"/>
                    </a:cubicBezTo>
                    <a:cubicBezTo>
                      <a:pt x="1561505" y="581158"/>
                      <a:pt x="1551482" y="610559"/>
                      <a:pt x="1531437" y="640179"/>
                    </a:cubicBezTo>
                    <a:cubicBezTo>
                      <a:pt x="1511391" y="669799"/>
                      <a:pt x="1490114" y="684609"/>
                      <a:pt x="1467603" y="684609"/>
                    </a:cubicBezTo>
                    <a:cubicBezTo>
                      <a:pt x="1442098" y="684609"/>
                      <a:pt x="1429345" y="671903"/>
                      <a:pt x="1429345" y="646490"/>
                    </a:cubicBezTo>
                    <a:cubicBezTo>
                      <a:pt x="1429345" y="620948"/>
                      <a:pt x="1449437" y="598382"/>
                      <a:pt x="1489621" y="578792"/>
                    </a:cubicBezTo>
                    <a:cubicBezTo>
                      <a:pt x="1512937" y="567333"/>
                      <a:pt x="1524595" y="553002"/>
                      <a:pt x="1524595" y="535800"/>
                    </a:cubicBezTo>
                    <a:cubicBezTo>
                      <a:pt x="1524595" y="526262"/>
                      <a:pt x="1519023" y="521493"/>
                      <a:pt x="1507880" y="521493"/>
                    </a:cubicBezTo>
                    <a:cubicBezTo>
                      <a:pt x="1479826" y="521493"/>
                      <a:pt x="1443253" y="552182"/>
                      <a:pt x="1398161" y="613558"/>
                    </a:cubicBezTo>
                    <a:cubicBezTo>
                      <a:pt x="1353069" y="674934"/>
                      <a:pt x="1330523" y="726185"/>
                      <a:pt x="1330523" y="767311"/>
                    </a:cubicBezTo>
                    <a:cubicBezTo>
                      <a:pt x="1330523" y="795917"/>
                      <a:pt x="1343474" y="810220"/>
                      <a:pt x="1369377" y="810220"/>
                    </a:cubicBezTo>
                    <a:cubicBezTo>
                      <a:pt x="1419185" y="810220"/>
                      <a:pt x="1489301" y="750667"/>
                      <a:pt x="1579727" y="631561"/>
                    </a:cubicBezTo>
                    <a:cubicBezTo>
                      <a:pt x="1586275" y="623518"/>
                      <a:pt x="1593078" y="619497"/>
                      <a:pt x="1600135" y="619497"/>
                    </a:cubicBezTo>
                    <a:lnTo>
                      <a:pt x="1603939" y="621579"/>
                    </a:lnTo>
                    <a:lnTo>
                      <a:pt x="1624707" y="599628"/>
                    </a:lnTo>
                    <a:cubicBezTo>
                      <a:pt x="1651893" y="574203"/>
                      <a:pt x="1687234" y="550087"/>
                      <a:pt x="1730732" y="527279"/>
                    </a:cubicBezTo>
                    <a:cubicBezTo>
                      <a:pt x="1772552" y="501594"/>
                      <a:pt x="1808652" y="488751"/>
                      <a:pt x="1839032" y="488751"/>
                    </a:cubicBezTo>
                    <a:cubicBezTo>
                      <a:pt x="1863384" y="488751"/>
                      <a:pt x="1878604" y="497568"/>
                      <a:pt x="1884692" y="515200"/>
                    </a:cubicBezTo>
                    <a:lnTo>
                      <a:pt x="1886928" y="530310"/>
                    </a:lnTo>
                    <a:lnTo>
                      <a:pt x="1894098" y="493514"/>
                    </a:lnTo>
                    <a:cubicBezTo>
                      <a:pt x="1910717" y="496236"/>
                      <a:pt x="1923135" y="497597"/>
                      <a:pt x="1931352" y="497597"/>
                    </a:cubicBezTo>
                    <a:cubicBezTo>
                      <a:pt x="1941274" y="497597"/>
                      <a:pt x="1959080" y="496236"/>
                      <a:pt x="1984772" y="493514"/>
                    </a:cubicBezTo>
                    <a:lnTo>
                      <a:pt x="1869765" y="688218"/>
                    </a:lnTo>
                    <a:cubicBezTo>
                      <a:pt x="1842058" y="742063"/>
                      <a:pt x="1828205" y="777562"/>
                      <a:pt x="1828205" y="794714"/>
                    </a:cubicBezTo>
                    <a:cubicBezTo>
                      <a:pt x="1828205" y="805051"/>
                      <a:pt x="1831615" y="810220"/>
                      <a:pt x="1838437" y="810220"/>
                    </a:cubicBezTo>
                    <a:cubicBezTo>
                      <a:pt x="1850529" y="810220"/>
                      <a:pt x="1873086" y="793038"/>
                      <a:pt x="1906107" y="758674"/>
                    </a:cubicBezTo>
                    <a:cubicBezTo>
                      <a:pt x="1939128" y="724311"/>
                      <a:pt x="1972825" y="681806"/>
                      <a:pt x="2007198" y="631161"/>
                    </a:cubicBezTo>
                    <a:cubicBezTo>
                      <a:pt x="2009530" y="627273"/>
                      <a:pt x="2012076" y="624357"/>
                      <a:pt x="2014837" y="622413"/>
                    </a:cubicBezTo>
                    <a:lnTo>
                      <a:pt x="2023656" y="619532"/>
                    </a:lnTo>
                    <a:lnTo>
                      <a:pt x="2026323" y="614982"/>
                    </a:lnTo>
                    <a:cubicBezTo>
                      <a:pt x="2041405" y="589387"/>
                      <a:pt x="2059872" y="558417"/>
                      <a:pt x="2081724" y="522070"/>
                    </a:cubicBezTo>
                    <a:cubicBezTo>
                      <a:pt x="2151313" y="406263"/>
                      <a:pt x="2212066" y="302685"/>
                      <a:pt x="2263983" y="211336"/>
                    </a:cubicBezTo>
                    <a:cubicBezTo>
                      <a:pt x="2280335" y="214449"/>
                      <a:pt x="2292663" y="216005"/>
                      <a:pt x="2300966" y="216005"/>
                    </a:cubicBezTo>
                    <a:cubicBezTo>
                      <a:pt x="2314609" y="216005"/>
                      <a:pt x="2332440" y="213670"/>
                      <a:pt x="2354461" y="209001"/>
                    </a:cubicBezTo>
                    <a:cubicBezTo>
                      <a:pt x="2190762" y="491359"/>
                      <a:pt x="2095466" y="656341"/>
                      <a:pt x="2068571" y="703947"/>
                    </a:cubicBezTo>
                    <a:cubicBezTo>
                      <a:pt x="2041677" y="751554"/>
                      <a:pt x="2028230" y="782191"/>
                      <a:pt x="2028230" y="795858"/>
                    </a:cubicBezTo>
                    <a:cubicBezTo>
                      <a:pt x="2028230" y="805433"/>
                      <a:pt x="2031445" y="810220"/>
                      <a:pt x="2037875" y="810220"/>
                    </a:cubicBezTo>
                    <a:cubicBezTo>
                      <a:pt x="2066388" y="810220"/>
                      <a:pt x="2122726" y="750627"/>
                      <a:pt x="2206888" y="631440"/>
                    </a:cubicBezTo>
                    <a:cubicBezTo>
                      <a:pt x="2210863" y="623478"/>
                      <a:pt x="2217170" y="619497"/>
                      <a:pt x="2225808" y="619497"/>
                    </a:cubicBezTo>
                    <a:cubicBezTo>
                      <a:pt x="2234750" y="621704"/>
                      <a:pt x="2239221" y="626839"/>
                      <a:pt x="2239221" y="634900"/>
                    </a:cubicBezTo>
                    <a:cubicBezTo>
                      <a:pt x="2239221" y="640469"/>
                      <a:pt x="2236149" y="646326"/>
                      <a:pt x="2230003" y="652471"/>
                    </a:cubicBezTo>
                    <a:lnTo>
                      <a:pt x="2205763" y="685753"/>
                    </a:lnTo>
                    <a:cubicBezTo>
                      <a:pt x="2129916" y="790559"/>
                      <a:pt x="2072335" y="842962"/>
                      <a:pt x="2033020" y="842962"/>
                    </a:cubicBezTo>
                    <a:cubicBezTo>
                      <a:pt x="2012525" y="842962"/>
                      <a:pt x="1995887" y="835405"/>
                      <a:pt x="1983107" y="820289"/>
                    </a:cubicBezTo>
                    <a:cubicBezTo>
                      <a:pt x="1970326" y="805174"/>
                      <a:pt x="1963936" y="786380"/>
                      <a:pt x="1963936" y="763907"/>
                    </a:cubicBezTo>
                    <a:lnTo>
                      <a:pt x="1966887" y="737509"/>
                    </a:lnTo>
                    <a:lnTo>
                      <a:pt x="1954039" y="752903"/>
                    </a:lnTo>
                    <a:cubicBezTo>
                      <a:pt x="1904163" y="812942"/>
                      <a:pt x="1863992" y="842962"/>
                      <a:pt x="1833525" y="842962"/>
                    </a:cubicBezTo>
                    <a:cubicBezTo>
                      <a:pt x="1811852" y="842962"/>
                      <a:pt x="1794335" y="835014"/>
                      <a:pt x="1780975" y="819117"/>
                    </a:cubicBezTo>
                    <a:cubicBezTo>
                      <a:pt x="1767615" y="803220"/>
                      <a:pt x="1760934" y="783657"/>
                      <a:pt x="1760934" y="760428"/>
                    </a:cubicBezTo>
                    <a:lnTo>
                      <a:pt x="1765073" y="732604"/>
                    </a:lnTo>
                    <a:lnTo>
                      <a:pt x="1761360" y="739906"/>
                    </a:lnTo>
                    <a:cubicBezTo>
                      <a:pt x="1743356" y="772831"/>
                      <a:pt x="1726043" y="796960"/>
                      <a:pt x="1709421" y="812294"/>
                    </a:cubicBezTo>
                    <a:cubicBezTo>
                      <a:pt x="1687258" y="832740"/>
                      <a:pt x="1664705" y="842962"/>
                      <a:pt x="1641760" y="842962"/>
                    </a:cubicBezTo>
                    <a:cubicBezTo>
                      <a:pt x="1617123" y="842962"/>
                      <a:pt x="1596794" y="832856"/>
                      <a:pt x="1580773" y="812643"/>
                    </a:cubicBezTo>
                    <a:cubicBezTo>
                      <a:pt x="1564753" y="792430"/>
                      <a:pt x="1556742" y="767435"/>
                      <a:pt x="1556742" y="737657"/>
                    </a:cubicBezTo>
                    <a:cubicBezTo>
                      <a:pt x="1556742" y="727728"/>
                      <a:pt x="1557648" y="717945"/>
                      <a:pt x="1559461" y="708307"/>
                    </a:cubicBezTo>
                    <a:lnTo>
                      <a:pt x="1560453" y="704842"/>
                    </a:lnTo>
                    <a:lnTo>
                      <a:pt x="1548036" y="718910"/>
                    </a:lnTo>
                    <a:cubicBezTo>
                      <a:pt x="1541797" y="725900"/>
                      <a:pt x="1535112" y="733319"/>
                      <a:pt x="1527981" y="741164"/>
                    </a:cubicBezTo>
                    <a:cubicBezTo>
                      <a:pt x="1465827" y="809029"/>
                      <a:pt x="1411827" y="842962"/>
                      <a:pt x="1365982" y="842962"/>
                    </a:cubicBezTo>
                    <a:cubicBezTo>
                      <a:pt x="1335255" y="842962"/>
                      <a:pt x="1309063" y="831368"/>
                      <a:pt x="1287405" y="808178"/>
                    </a:cubicBezTo>
                    <a:cubicBezTo>
                      <a:pt x="1265748" y="784989"/>
                      <a:pt x="1254919" y="757395"/>
                      <a:pt x="1254919" y="725397"/>
                    </a:cubicBezTo>
                    <a:cubicBezTo>
                      <a:pt x="1254919" y="716539"/>
                      <a:pt x="1255784" y="707643"/>
                      <a:pt x="1257515" y="698710"/>
                    </a:cubicBezTo>
                    <a:lnTo>
                      <a:pt x="1258185" y="696394"/>
                    </a:lnTo>
                    <a:lnTo>
                      <a:pt x="1242980" y="709850"/>
                    </a:lnTo>
                    <a:cubicBezTo>
                      <a:pt x="1216363" y="730329"/>
                      <a:pt x="1190890" y="740568"/>
                      <a:pt x="1166561" y="740568"/>
                    </a:cubicBezTo>
                    <a:cubicBezTo>
                      <a:pt x="1152379" y="740568"/>
                      <a:pt x="1143028" y="738234"/>
                      <a:pt x="1138507" y="733564"/>
                    </a:cubicBezTo>
                    <a:cubicBezTo>
                      <a:pt x="1088799" y="806496"/>
                      <a:pt x="1039155" y="842962"/>
                      <a:pt x="989577" y="842962"/>
                    </a:cubicBezTo>
                    <a:cubicBezTo>
                      <a:pt x="982802" y="842962"/>
                      <a:pt x="976291" y="842284"/>
                      <a:pt x="970044" y="840927"/>
                    </a:cubicBezTo>
                    <a:lnTo>
                      <a:pt x="960751" y="837766"/>
                    </a:lnTo>
                    <a:lnTo>
                      <a:pt x="949077" y="847697"/>
                    </a:lnTo>
                    <a:cubicBezTo>
                      <a:pt x="908949" y="875100"/>
                      <a:pt x="851170" y="888801"/>
                      <a:pt x="775739" y="888801"/>
                    </a:cubicBezTo>
                    <a:cubicBezTo>
                      <a:pt x="721435" y="888801"/>
                      <a:pt x="669360" y="883698"/>
                      <a:pt x="619516" y="873491"/>
                    </a:cubicBezTo>
                    <a:cubicBezTo>
                      <a:pt x="569671" y="863284"/>
                      <a:pt x="494894" y="842122"/>
                      <a:pt x="395185" y="810006"/>
                    </a:cubicBezTo>
                    <a:cubicBezTo>
                      <a:pt x="331617" y="822849"/>
                      <a:pt x="264933" y="829270"/>
                      <a:pt x="195132" y="829270"/>
                    </a:cubicBezTo>
                    <a:cubicBezTo>
                      <a:pt x="65044" y="829270"/>
                      <a:pt x="0" y="806661"/>
                      <a:pt x="0" y="761442"/>
                    </a:cubicBezTo>
                    <a:cubicBezTo>
                      <a:pt x="0" y="718554"/>
                      <a:pt x="50651" y="697111"/>
                      <a:pt x="151953" y="697111"/>
                    </a:cubicBezTo>
                    <a:cubicBezTo>
                      <a:pt x="224954" y="697111"/>
                      <a:pt x="332612" y="715711"/>
                      <a:pt x="474929" y="752912"/>
                    </a:cubicBezTo>
                    <a:cubicBezTo>
                      <a:pt x="513972" y="737341"/>
                      <a:pt x="549625" y="713618"/>
                      <a:pt x="581890" y="681744"/>
                    </a:cubicBezTo>
                    <a:cubicBezTo>
                      <a:pt x="614155" y="649870"/>
                      <a:pt x="654847" y="602124"/>
                      <a:pt x="703966" y="538506"/>
                    </a:cubicBezTo>
                    <a:cubicBezTo>
                      <a:pt x="599297" y="639877"/>
                      <a:pt x="494906" y="690562"/>
                      <a:pt x="390795" y="690562"/>
                    </a:cubicBezTo>
                    <a:cubicBezTo>
                      <a:pt x="318855" y="690562"/>
                      <a:pt x="261435" y="669208"/>
                      <a:pt x="218535" y="626501"/>
                    </a:cubicBezTo>
                    <a:cubicBezTo>
                      <a:pt x="175636" y="583794"/>
                      <a:pt x="154186" y="526253"/>
                      <a:pt x="154186" y="453879"/>
                    </a:cubicBezTo>
                    <a:cubicBezTo>
                      <a:pt x="154186" y="344924"/>
                      <a:pt x="205280" y="242039"/>
                      <a:pt x="307469" y="145223"/>
                    </a:cubicBezTo>
                    <a:cubicBezTo>
                      <a:pt x="409659" y="48408"/>
                      <a:pt x="518024" y="0"/>
                      <a:pt x="632566" y="0"/>
                    </a:cubicBezTo>
                    <a:close/>
                  </a:path>
                </a:pathLst>
              </a:custGeom>
              <a:solidFill>
                <a:srgbClr val="F5AE6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1" name="Google Shape;1351;p45"/>
              <p:cNvSpPr/>
              <p:nvPr/>
            </p:nvSpPr>
            <p:spPr>
              <a:xfrm>
                <a:off x="4637950" y="3364792"/>
                <a:ext cx="795226" cy="316010"/>
              </a:xfrm>
              <a:custGeom>
                <a:avLst/>
                <a:gdLst/>
                <a:ahLst/>
                <a:cxnLst/>
                <a:rect l="l" t="t" r="r" b="b"/>
                <a:pathLst>
                  <a:path w="1782026" h="708148" extrusionOk="0">
                    <a:moveTo>
                      <a:pt x="1512310" y="429965"/>
                    </a:moveTo>
                    <a:cubicBezTo>
                      <a:pt x="1486443" y="429965"/>
                      <a:pt x="1450448" y="458036"/>
                      <a:pt x="1404326" y="514179"/>
                    </a:cubicBezTo>
                    <a:cubicBezTo>
                      <a:pt x="1358203" y="570322"/>
                      <a:pt x="1335141" y="615135"/>
                      <a:pt x="1335141" y="648617"/>
                    </a:cubicBezTo>
                    <a:cubicBezTo>
                      <a:pt x="1335141" y="663754"/>
                      <a:pt x="1340592" y="671322"/>
                      <a:pt x="1351494" y="671322"/>
                    </a:cubicBezTo>
                    <a:cubicBezTo>
                      <a:pt x="1374028" y="671322"/>
                      <a:pt x="1415951" y="627604"/>
                      <a:pt x="1477265" y="540169"/>
                    </a:cubicBezTo>
                    <a:cubicBezTo>
                      <a:pt x="1509913" y="493069"/>
                      <a:pt x="1526237" y="461627"/>
                      <a:pt x="1526237" y="445843"/>
                    </a:cubicBezTo>
                    <a:cubicBezTo>
                      <a:pt x="1526237" y="435257"/>
                      <a:pt x="1521595" y="429965"/>
                      <a:pt x="1512310" y="429965"/>
                    </a:cubicBezTo>
                    <a:close/>
                    <a:moveTo>
                      <a:pt x="1207261" y="428969"/>
                    </a:moveTo>
                    <a:cubicBezTo>
                      <a:pt x="1181234" y="428969"/>
                      <a:pt x="1147740" y="456123"/>
                      <a:pt x="1106780" y="510431"/>
                    </a:cubicBezTo>
                    <a:cubicBezTo>
                      <a:pt x="1065820" y="564739"/>
                      <a:pt x="1045340" y="610145"/>
                      <a:pt x="1045340" y="646650"/>
                    </a:cubicBezTo>
                    <a:cubicBezTo>
                      <a:pt x="1045340" y="662434"/>
                      <a:pt x="1052600" y="670327"/>
                      <a:pt x="1067120" y="670327"/>
                    </a:cubicBezTo>
                    <a:cubicBezTo>
                      <a:pt x="1098902" y="670327"/>
                      <a:pt x="1133996" y="645019"/>
                      <a:pt x="1172403" y="594405"/>
                    </a:cubicBezTo>
                    <a:cubicBezTo>
                      <a:pt x="1162963" y="586152"/>
                      <a:pt x="1158243" y="575132"/>
                      <a:pt x="1158243" y="561343"/>
                    </a:cubicBezTo>
                    <a:cubicBezTo>
                      <a:pt x="1158243" y="543137"/>
                      <a:pt x="1165409" y="524498"/>
                      <a:pt x="1179739" y="505424"/>
                    </a:cubicBezTo>
                    <a:cubicBezTo>
                      <a:pt x="1194070" y="486350"/>
                      <a:pt x="1208941" y="476813"/>
                      <a:pt x="1224352" y="476813"/>
                    </a:cubicBezTo>
                    <a:lnTo>
                      <a:pt x="1235226" y="479217"/>
                    </a:lnTo>
                    <a:lnTo>
                      <a:pt x="1234023" y="474825"/>
                    </a:lnTo>
                    <a:cubicBezTo>
                      <a:pt x="1233309" y="470147"/>
                      <a:pt x="1232952" y="464706"/>
                      <a:pt x="1232952" y="458501"/>
                    </a:cubicBezTo>
                    <a:cubicBezTo>
                      <a:pt x="1232952" y="438813"/>
                      <a:pt x="1224389" y="428969"/>
                      <a:pt x="1207261" y="428969"/>
                    </a:cubicBezTo>
                    <a:close/>
                    <a:moveTo>
                      <a:pt x="902461" y="428969"/>
                    </a:moveTo>
                    <a:cubicBezTo>
                      <a:pt x="876433" y="428969"/>
                      <a:pt x="842940" y="456123"/>
                      <a:pt x="801980" y="510431"/>
                    </a:cubicBezTo>
                    <a:cubicBezTo>
                      <a:pt x="761020" y="564739"/>
                      <a:pt x="740540" y="610145"/>
                      <a:pt x="740540" y="646650"/>
                    </a:cubicBezTo>
                    <a:cubicBezTo>
                      <a:pt x="740540" y="662434"/>
                      <a:pt x="747800" y="670327"/>
                      <a:pt x="762320" y="670327"/>
                    </a:cubicBezTo>
                    <a:cubicBezTo>
                      <a:pt x="794102" y="670327"/>
                      <a:pt x="829196" y="645019"/>
                      <a:pt x="867603" y="594405"/>
                    </a:cubicBezTo>
                    <a:cubicBezTo>
                      <a:pt x="858163" y="586152"/>
                      <a:pt x="853443" y="575132"/>
                      <a:pt x="853443" y="561343"/>
                    </a:cubicBezTo>
                    <a:cubicBezTo>
                      <a:pt x="853443" y="543137"/>
                      <a:pt x="860609" y="524498"/>
                      <a:pt x="874939" y="505424"/>
                    </a:cubicBezTo>
                    <a:cubicBezTo>
                      <a:pt x="889270" y="486350"/>
                      <a:pt x="904141" y="476813"/>
                      <a:pt x="919552" y="476813"/>
                    </a:cubicBezTo>
                    <a:lnTo>
                      <a:pt x="930426" y="479217"/>
                    </a:lnTo>
                    <a:lnTo>
                      <a:pt x="929223" y="474825"/>
                    </a:lnTo>
                    <a:cubicBezTo>
                      <a:pt x="928509" y="470147"/>
                      <a:pt x="928152" y="464706"/>
                      <a:pt x="928152" y="458501"/>
                    </a:cubicBezTo>
                    <a:cubicBezTo>
                      <a:pt x="928152" y="438813"/>
                      <a:pt x="919589" y="428969"/>
                      <a:pt x="902461" y="428969"/>
                    </a:cubicBezTo>
                    <a:close/>
                    <a:moveTo>
                      <a:pt x="716086" y="361523"/>
                    </a:moveTo>
                    <a:cubicBezTo>
                      <a:pt x="703680" y="361523"/>
                      <a:pt x="692200" y="369842"/>
                      <a:pt x="681645" y="386480"/>
                    </a:cubicBezTo>
                    <a:lnTo>
                      <a:pt x="674438" y="400133"/>
                    </a:lnTo>
                    <a:lnTo>
                      <a:pt x="695028" y="398329"/>
                    </a:lnTo>
                    <a:cubicBezTo>
                      <a:pt x="702322" y="396880"/>
                      <a:pt x="708645" y="394707"/>
                      <a:pt x="713994" y="391809"/>
                    </a:cubicBezTo>
                    <a:cubicBezTo>
                      <a:pt x="724694" y="386014"/>
                      <a:pt x="730043" y="379576"/>
                      <a:pt x="730043" y="372495"/>
                    </a:cubicBezTo>
                    <a:cubicBezTo>
                      <a:pt x="730043" y="365180"/>
                      <a:pt x="725391" y="361523"/>
                      <a:pt x="716086" y="361523"/>
                    </a:cubicBezTo>
                    <a:close/>
                    <a:moveTo>
                      <a:pt x="1704852" y="170746"/>
                    </a:moveTo>
                    <a:cubicBezTo>
                      <a:pt x="1719569" y="174002"/>
                      <a:pt x="1731686" y="175630"/>
                      <a:pt x="1741203" y="175630"/>
                    </a:cubicBezTo>
                    <a:cubicBezTo>
                      <a:pt x="1744702" y="175630"/>
                      <a:pt x="1758310" y="174979"/>
                      <a:pt x="1782026" y="173678"/>
                    </a:cubicBezTo>
                    <a:cubicBezTo>
                      <a:pt x="1658926" y="378122"/>
                      <a:pt x="1581620" y="507074"/>
                      <a:pt x="1550108" y="560534"/>
                    </a:cubicBezTo>
                    <a:cubicBezTo>
                      <a:pt x="1518933" y="613829"/>
                      <a:pt x="1503345" y="646756"/>
                      <a:pt x="1503345" y="659316"/>
                    </a:cubicBezTo>
                    <a:cubicBezTo>
                      <a:pt x="1503345" y="667320"/>
                      <a:pt x="1506520" y="671322"/>
                      <a:pt x="1512870" y="671322"/>
                    </a:cubicBezTo>
                    <a:cubicBezTo>
                      <a:pt x="1538934" y="671322"/>
                      <a:pt x="1586545" y="621018"/>
                      <a:pt x="1655702" y="520411"/>
                    </a:cubicBezTo>
                    <a:cubicBezTo>
                      <a:pt x="1659108" y="514730"/>
                      <a:pt x="1663478" y="511889"/>
                      <a:pt x="1668812" y="511889"/>
                    </a:cubicBezTo>
                    <a:cubicBezTo>
                      <a:pt x="1677733" y="511889"/>
                      <a:pt x="1682194" y="516620"/>
                      <a:pt x="1682194" y="526080"/>
                    </a:cubicBezTo>
                    <a:cubicBezTo>
                      <a:pt x="1681173" y="529133"/>
                      <a:pt x="1679203" y="532767"/>
                      <a:pt x="1676284" y="536981"/>
                    </a:cubicBezTo>
                    <a:lnTo>
                      <a:pt x="1654209" y="567275"/>
                    </a:lnTo>
                    <a:cubicBezTo>
                      <a:pt x="1590801" y="654887"/>
                      <a:pt x="1542659" y="698692"/>
                      <a:pt x="1509783" y="698692"/>
                    </a:cubicBezTo>
                    <a:cubicBezTo>
                      <a:pt x="1491666" y="698692"/>
                      <a:pt x="1477023" y="692048"/>
                      <a:pt x="1465855" y="678759"/>
                    </a:cubicBezTo>
                    <a:cubicBezTo>
                      <a:pt x="1454686" y="665471"/>
                      <a:pt x="1449102" y="648793"/>
                      <a:pt x="1449102" y="628727"/>
                    </a:cubicBezTo>
                    <a:cubicBezTo>
                      <a:pt x="1449102" y="609485"/>
                      <a:pt x="1454936" y="592471"/>
                      <a:pt x="1466605" y="577687"/>
                    </a:cubicBezTo>
                    <a:cubicBezTo>
                      <a:pt x="1419894" y="658357"/>
                      <a:pt x="1380847" y="698692"/>
                      <a:pt x="1349464" y="698692"/>
                    </a:cubicBezTo>
                    <a:cubicBezTo>
                      <a:pt x="1328874" y="698692"/>
                      <a:pt x="1311884" y="690244"/>
                      <a:pt x="1298495" y="673348"/>
                    </a:cubicBezTo>
                    <a:cubicBezTo>
                      <a:pt x="1285105" y="656451"/>
                      <a:pt x="1278410" y="635556"/>
                      <a:pt x="1278410" y="610664"/>
                    </a:cubicBezTo>
                    <a:lnTo>
                      <a:pt x="1282647" y="583493"/>
                    </a:lnTo>
                    <a:lnTo>
                      <a:pt x="1278211" y="587419"/>
                    </a:lnTo>
                    <a:cubicBezTo>
                      <a:pt x="1255961" y="604538"/>
                      <a:pt x="1234667" y="613098"/>
                      <a:pt x="1214329" y="613098"/>
                    </a:cubicBezTo>
                    <a:cubicBezTo>
                      <a:pt x="1202474" y="613098"/>
                      <a:pt x="1194657" y="611146"/>
                      <a:pt x="1190878" y="607243"/>
                    </a:cubicBezTo>
                    <a:cubicBezTo>
                      <a:pt x="1149325" y="668209"/>
                      <a:pt x="1107826" y="698692"/>
                      <a:pt x="1066381" y="698692"/>
                    </a:cubicBezTo>
                    <a:cubicBezTo>
                      <a:pt x="1043728" y="698692"/>
                      <a:pt x="1024605" y="689618"/>
                      <a:pt x="1009012" y="671470"/>
                    </a:cubicBezTo>
                    <a:cubicBezTo>
                      <a:pt x="993419" y="653321"/>
                      <a:pt x="985623" y="631752"/>
                      <a:pt x="985623" y="606760"/>
                    </a:cubicBezTo>
                    <a:lnTo>
                      <a:pt x="991239" y="571642"/>
                    </a:lnTo>
                    <a:lnTo>
                      <a:pt x="973411" y="587419"/>
                    </a:lnTo>
                    <a:cubicBezTo>
                      <a:pt x="951160" y="604538"/>
                      <a:pt x="929867" y="613098"/>
                      <a:pt x="909529" y="613098"/>
                    </a:cubicBezTo>
                    <a:cubicBezTo>
                      <a:pt x="897674" y="613098"/>
                      <a:pt x="889857" y="611146"/>
                      <a:pt x="886078" y="607243"/>
                    </a:cubicBezTo>
                    <a:cubicBezTo>
                      <a:pt x="844525" y="668209"/>
                      <a:pt x="803026" y="698692"/>
                      <a:pt x="761581" y="698692"/>
                    </a:cubicBezTo>
                    <a:cubicBezTo>
                      <a:pt x="738928" y="698692"/>
                      <a:pt x="719805" y="689618"/>
                      <a:pt x="704212" y="671470"/>
                    </a:cubicBezTo>
                    <a:cubicBezTo>
                      <a:pt x="688620" y="653321"/>
                      <a:pt x="680823" y="631752"/>
                      <a:pt x="680823" y="606760"/>
                    </a:cubicBezTo>
                    <a:cubicBezTo>
                      <a:pt x="680823" y="553253"/>
                      <a:pt x="713688" y="508261"/>
                      <a:pt x="779419" y="471782"/>
                    </a:cubicBezTo>
                    <a:cubicBezTo>
                      <a:pt x="830075" y="425657"/>
                      <a:pt x="871465" y="402594"/>
                      <a:pt x="903589" y="402594"/>
                    </a:cubicBezTo>
                    <a:cubicBezTo>
                      <a:pt x="938543" y="402594"/>
                      <a:pt x="956020" y="420852"/>
                      <a:pt x="956020" y="457366"/>
                    </a:cubicBezTo>
                    <a:cubicBezTo>
                      <a:pt x="956020" y="496872"/>
                      <a:pt x="936343" y="540978"/>
                      <a:pt x="896987" y="589685"/>
                    </a:cubicBezTo>
                    <a:cubicBezTo>
                      <a:pt x="898283" y="588705"/>
                      <a:pt x="902117" y="588215"/>
                      <a:pt x="908487" y="588215"/>
                    </a:cubicBezTo>
                    <a:cubicBezTo>
                      <a:pt x="921079" y="588215"/>
                      <a:pt x="936448" y="581895"/>
                      <a:pt x="954593" y="569254"/>
                    </a:cubicBezTo>
                    <a:cubicBezTo>
                      <a:pt x="972739" y="556614"/>
                      <a:pt x="987859" y="540960"/>
                      <a:pt x="999953" y="522293"/>
                    </a:cubicBezTo>
                    <a:cubicBezTo>
                      <a:pt x="1005443" y="515342"/>
                      <a:pt x="1010621" y="511866"/>
                      <a:pt x="1015489" y="511866"/>
                    </a:cubicBezTo>
                    <a:cubicBezTo>
                      <a:pt x="1019623" y="511866"/>
                      <a:pt x="1022723" y="512858"/>
                      <a:pt x="1024790" y="514842"/>
                    </a:cubicBezTo>
                    <a:lnTo>
                      <a:pt x="1025528" y="516967"/>
                    </a:lnTo>
                    <a:lnTo>
                      <a:pt x="1041083" y="500737"/>
                    </a:lnTo>
                    <a:cubicBezTo>
                      <a:pt x="1053408" y="490554"/>
                      <a:pt x="1067786" y="480902"/>
                      <a:pt x="1084219" y="471782"/>
                    </a:cubicBezTo>
                    <a:cubicBezTo>
                      <a:pt x="1134875" y="425657"/>
                      <a:pt x="1176265" y="402594"/>
                      <a:pt x="1208389" y="402594"/>
                    </a:cubicBezTo>
                    <a:cubicBezTo>
                      <a:pt x="1243343" y="402594"/>
                      <a:pt x="1260820" y="420852"/>
                      <a:pt x="1260820" y="457366"/>
                    </a:cubicBezTo>
                    <a:cubicBezTo>
                      <a:pt x="1260820" y="496872"/>
                      <a:pt x="1241143" y="540978"/>
                      <a:pt x="1201787" y="589685"/>
                    </a:cubicBezTo>
                    <a:cubicBezTo>
                      <a:pt x="1203083" y="588705"/>
                      <a:pt x="1206917" y="588215"/>
                      <a:pt x="1213287" y="588215"/>
                    </a:cubicBezTo>
                    <a:cubicBezTo>
                      <a:pt x="1225879" y="588215"/>
                      <a:pt x="1241248" y="581895"/>
                      <a:pt x="1259393" y="569254"/>
                    </a:cubicBezTo>
                    <a:cubicBezTo>
                      <a:pt x="1277539" y="556614"/>
                      <a:pt x="1292659" y="540960"/>
                      <a:pt x="1304753" y="522293"/>
                    </a:cubicBezTo>
                    <a:cubicBezTo>
                      <a:pt x="1307498" y="518817"/>
                      <a:pt x="1310165" y="516211"/>
                      <a:pt x="1312754" y="514473"/>
                    </a:cubicBezTo>
                    <a:lnTo>
                      <a:pt x="1319303" y="512207"/>
                    </a:lnTo>
                    <a:lnTo>
                      <a:pt x="1337146" y="491740"/>
                    </a:lnTo>
                    <a:cubicBezTo>
                      <a:pt x="1350199" y="479631"/>
                      <a:pt x="1365426" y="467891"/>
                      <a:pt x="1382830" y="456519"/>
                    </a:cubicBezTo>
                    <a:cubicBezTo>
                      <a:pt x="1437617" y="420569"/>
                      <a:pt x="1481138" y="402594"/>
                      <a:pt x="1513391" y="402594"/>
                    </a:cubicBezTo>
                    <a:cubicBezTo>
                      <a:pt x="1540534" y="402594"/>
                      <a:pt x="1554105" y="415670"/>
                      <a:pt x="1554105" y="441823"/>
                    </a:cubicBezTo>
                    <a:lnTo>
                      <a:pt x="1552848" y="449743"/>
                    </a:lnTo>
                    <a:close/>
                    <a:moveTo>
                      <a:pt x="473687" y="95960"/>
                    </a:moveTo>
                    <a:cubicBezTo>
                      <a:pt x="406023" y="105089"/>
                      <a:pt x="340432" y="139718"/>
                      <a:pt x="276915" y="199847"/>
                    </a:cubicBezTo>
                    <a:cubicBezTo>
                      <a:pt x="213398" y="259976"/>
                      <a:pt x="181640" y="319177"/>
                      <a:pt x="181640" y="377448"/>
                    </a:cubicBezTo>
                    <a:cubicBezTo>
                      <a:pt x="181640" y="397773"/>
                      <a:pt x="187920" y="414842"/>
                      <a:pt x="200480" y="428654"/>
                    </a:cubicBezTo>
                    <a:cubicBezTo>
                      <a:pt x="213040" y="442467"/>
                      <a:pt x="228486" y="449373"/>
                      <a:pt x="246815" y="449373"/>
                    </a:cubicBezTo>
                    <a:cubicBezTo>
                      <a:pt x="300234" y="449373"/>
                      <a:pt x="353403" y="416574"/>
                      <a:pt x="406322" y="350975"/>
                    </a:cubicBezTo>
                    <a:cubicBezTo>
                      <a:pt x="459241" y="285377"/>
                      <a:pt x="485700" y="218984"/>
                      <a:pt x="485700" y="151797"/>
                    </a:cubicBezTo>
                    <a:cubicBezTo>
                      <a:pt x="485700" y="131653"/>
                      <a:pt x="481696" y="113040"/>
                      <a:pt x="473687" y="95960"/>
                    </a:cubicBezTo>
                    <a:close/>
                    <a:moveTo>
                      <a:pt x="1072710" y="82111"/>
                    </a:moveTo>
                    <a:cubicBezTo>
                      <a:pt x="1003486" y="82111"/>
                      <a:pt x="941980" y="90154"/>
                      <a:pt x="888193" y="106239"/>
                    </a:cubicBezTo>
                    <a:lnTo>
                      <a:pt x="945344" y="114046"/>
                    </a:lnTo>
                    <a:cubicBezTo>
                      <a:pt x="999054" y="126596"/>
                      <a:pt x="1048497" y="132871"/>
                      <a:pt x="1093673" y="132871"/>
                    </a:cubicBezTo>
                    <a:cubicBezTo>
                      <a:pt x="1115912" y="132871"/>
                      <a:pt x="1134435" y="129993"/>
                      <a:pt x="1149242" y="124236"/>
                    </a:cubicBezTo>
                    <a:cubicBezTo>
                      <a:pt x="1164050" y="118480"/>
                      <a:pt x="1171454" y="113466"/>
                      <a:pt x="1171454" y="109194"/>
                    </a:cubicBezTo>
                    <a:cubicBezTo>
                      <a:pt x="1171454" y="103917"/>
                      <a:pt x="1162153" y="98084"/>
                      <a:pt x="1143551" y="91695"/>
                    </a:cubicBezTo>
                    <a:cubicBezTo>
                      <a:pt x="1124949" y="85306"/>
                      <a:pt x="1101335" y="82111"/>
                      <a:pt x="1072710" y="82111"/>
                    </a:cubicBezTo>
                    <a:close/>
                    <a:moveTo>
                      <a:pt x="355520" y="0"/>
                    </a:moveTo>
                    <a:cubicBezTo>
                      <a:pt x="419130" y="0"/>
                      <a:pt x="464097" y="20313"/>
                      <a:pt x="490420" y="60938"/>
                    </a:cubicBezTo>
                    <a:cubicBezTo>
                      <a:pt x="520911" y="52162"/>
                      <a:pt x="559497" y="47774"/>
                      <a:pt x="606177" y="47774"/>
                    </a:cubicBezTo>
                    <a:cubicBezTo>
                      <a:pt x="635196" y="47774"/>
                      <a:pt x="662556" y="50177"/>
                      <a:pt x="688257" y="54982"/>
                    </a:cubicBezTo>
                    <a:cubicBezTo>
                      <a:pt x="713958" y="59787"/>
                      <a:pt x="771718" y="73003"/>
                      <a:pt x="861538" y="94630"/>
                    </a:cubicBezTo>
                    <a:cubicBezTo>
                      <a:pt x="933406" y="66710"/>
                      <a:pt x="1001560" y="52750"/>
                      <a:pt x="1066000" y="52750"/>
                    </a:cubicBezTo>
                    <a:cubicBezTo>
                      <a:pt x="1104536" y="52750"/>
                      <a:pt x="1136722" y="57427"/>
                      <a:pt x="1162558" y="66782"/>
                    </a:cubicBezTo>
                    <a:cubicBezTo>
                      <a:pt x="1188394" y="76136"/>
                      <a:pt x="1201312" y="89910"/>
                      <a:pt x="1201312" y="108106"/>
                    </a:cubicBezTo>
                    <a:cubicBezTo>
                      <a:pt x="1201312" y="128732"/>
                      <a:pt x="1183988" y="145149"/>
                      <a:pt x="1149340" y="157357"/>
                    </a:cubicBezTo>
                    <a:cubicBezTo>
                      <a:pt x="1114691" y="169565"/>
                      <a:pt x="1074232" y="175668"/>
                      <a:pt x="1027961" y="175668"/>
                    </a:cubicBezTo>
                    <a:cubicBezTo>
                      <a:pt x="968467" y="175668"/>
                      <a:pt x="897179" y="166672"/>
                      <a:pt x="814099" y="148679"/>
                    </a:cubicBezTo>
                    <a:cubicBezTo>
                      <a:pt x="776459" y="166828"/>
                      <a:pt x="740613" y="195472"/>
                      <a:pt x="706561" y="234612"/>
                    </a:cubicBezTo>
                    <a:cubicBezTo>
                      <a:pt x="672508" y="273752"/>
                      <a:pt x="635750" y="326294"/>
                      <a:pt x="596286" y="392237"/>
                    </a:cubicBezTo>
                    <a:cubicBezTo>
                      <a:pt x="611511" y="394114"/>
                      <a:pt x="622752" y="395899"/>
                      <a:pt x="630009" y="397594"/>
                    </a:cubicBezTo>
                    <a:cubicBezTo>
                      <a:pt x="647971" y="355632"/>
                      <a:pt x="676062" y="334650"/>
                      <a:pt x="714282" y="334650"/>
                    </a:cubicBezTo>
                    <a:cubicBezTo>
                      <a:pt x="744364" y="334650"/>
                      <a:pt x="759404" y="346910"/>
                      <a:pt x="759404" y="371429"/>
                    </a:cubicBezTo>
                    <a:cubicBezTo>
                      <a:pt x="759404" y="389526"/>
                      <a:pt x="750452" y="403755"/>
                      <a:pt x="732547" y="414118"/>
                    </a:cubicBezTo>
                    <a:cubicBezTo>
                      <a:pt x="714642" y="424480"/>
                      <a:pt x="692145" y="429661"/>
                      <a:pt x="665054" y="429661"/>
                    </a:cubicBezTo>
                    <a:lnTo>
                      <a:pt x="660708" y="429661"/>
                    </a:lnTo>
                    <a:cubicBezTo>
                      <a:pt x="662185" y="427697"/>
                      <a:pt x="658911" y="435651"/>
                      <a:pt x="650887" y="453525"/>
                    </a:cubicBezTo>
                    <a:cubicBezTo>
                      <a:pt x="643344" y="471025"/>
                      <a:pt x="631152" y="487030"/>
                      <a:pt x="614310" y="501540"/>
                    </a:cubicBezTo>
                    <a:cubicBezTo>
                      <a:pt x="597468" y="516049"/>
                      <a:pt x="581051" y="523304"/>
                      <a:pt x="565059" y="523304"/>
                    </a:cubicBezTo>
                    <a:cubicBezTo>
                      <a:pt x="553872" y="523304"/>
                      <a:pt x="548279" y="519012"/>
                      <a:pt x="548279" y="510427"/>
                    </a:cubicBezTo>
                    <a:cubicBezTo>
                      <a:pt x="548279" y="503875"/>
                      <a:pt x="552237" y="499412"/>
                      <a:pt x="560152" y="497038"/>
                    </a:cubicBezTo>
                    <a:cubicBezTo>
                      <a:pt x="579674" y="491097"/>
                      <a:pt x="600104" y="467036"/>
                      <a:pt x="621440" y="424856"/>
                    </a:cubicBezTo>
                    <a:cubicBezTo>
                      <a:pt x="616816" y="424695"/>
                      <a:pt x="606304" y="423210"/>
                      <a:pt x="589902" y="420401"/>
                    </a:cubicBezTo>
                    <a:lnTo>
                      <a:pt x="586543" y="418449"/>
                    </a:lnTo>
                    <a:cubicBezTo>
                      <a:pt x="585366" y="417257"/>
                      <a:pt x="580387" y="424050"/>
                      <a:pt x="571606" y="438829"/>
                    </a:cubicBezTo>
                    <a:cubicBezTo>
                      <a:pt x="542421" y="496473"/>
                      <a:pt x="518908" y="536298"/>
                      <a:pt x="501065" y="558306"/>
                    </a:cubicBezTo>
                    <a:cubicBezTo>
                      <a:pt x="483222" y="580314"/>
                      <a:pt x="459035" y="602054"/>
                      <a:pt x="428502" y="623525"/>
                    </a:cubicBezTo>
                    <a:cubicBezTo>
                      <a:pt x="348185" y="679940"/>
                      <a:pt x="264928" y="708148"/>
                      <a:pt x="178732" y="708148"/>
                    </a:cubicBezTo>
                    <a:cubicBezTo>
                      <a:pt x="127153" y="708148"/>
                      <a:pt x="84470" y="697091"/>
                      <a:pt x="50682" y="674977"/>
                    </a:cubicBezTo>
                    <a:cubicBezTo>
                      <a:pt x="16894" y="652862"/>
                      <a:pt x="0" y="623704"/>
                      <a:pt x="0" y="587500"/>
                    </a:cubicBezTo>
                    <a:cubicBezTo>
                      <a:pt x="0" y="568844"/>
                      <a:pt x="5686" y="552687"/>
                      <a:pt x="17059" y="539030"/>
                    </a:cubicBezTo>
                    <a:cubicBezTo>
                      <a:pt x="28433" y="525374"/>
                      <a:pt x="42351" y="518545"/>
                      <a:pt x="58815" y="518545"/>
                    </a:cubicBezTo>
                    <a:cubicBezTo>
                      <a:pt x="87284" y="518545"/>
                      <a:pt x="101519" y="532739"/>
                      <a:pt x="101519" y="561125"/>
                    </a:cubicBezTo>
                    <a:cubicBezTo>
                      <a:pt x="101519" y="573722"/>
                      <a:pt x="97254" y="584700"/>
                      <a:pt x="88724" y="594059"/>
                    </a:cubicBezTo>
                    <a:cubicBezTo>
                      <a:pt x="80194" y="603418"/>
                      <a:pt x="69605" y="608098"/>
                      <a:pt x="56957" y="608098"/>
                    </a:cubicBezTo>
                    <a:cubicBezTo>
                      <a:pt x="51319" y="608098"/>
                      <a:pt x="46386" y="607391"/>
                      <a:pt x="42158" y="605977"/>
                    </a:cubicBezTo>
                    <a:lnTo>
                      <a:pt x="32891" y="600398"/>
                    </a:lnTo>
                    <a:lnTo>
                      <a:pt x="33784" y="606797"/>
                    </a:lnTo>
                    <a:cubicBezTo>
                      <a:pt x="38650" y="623619"/>
                      <a:pt x="50814" y="638639"/>
                      <a:pt x="70276" y="651856"/>
                    </a:cubicBezTo>
                    <a:cubicBezTo>
                      <a:pt x="96226" y="669478"/>
                      <a:pt x="128368" y="678289"/>
                      <a:pt x="166703" y="678289"/>
                    </a:cubicBezTo>
                    <a:cubicBezTo>
                      <a:pt x="227861" y="678289"/>
                      <a:pt x="283147" y="659846"/>
                      <a:pt x="332562" y="622961"/>
                    </a:cubicBezTo>
                    <a:cubicBezTo>
                      <a:pt x="381976" y="586076"/>
                      <a:pt x="436840" y="521311"/>
                      <a:pt x="497154" y="428666"/>
                    </a:cubicBezTo>
                    <a:cubicBezTo>
                      <a:pt x="499735" y="424962"/>
                      <a:pt x="502735" y="421608"/>
                      <a:pt x="506154" y="418602"/>
                    </a:cubicBezTo>
                    <a:lnTo>
                      <a:pt x="517549" y="410715"/>
                    </a:lnTo>
                    <a:lnTo>
                      <a:pt x="496204" y="412870"/>
                    </a:lnTo>
                    <a:cubicBezTo>
                      <a:pt x="475943" y="417341"/>
                      <a:pt x="461335" y="428518"/>
                      <a:pt x="452381" y="446402"/>
                    </a:cubicBezTo>
                    <a:cubicBezTo>
                      <a:pt x="449287" y="455049"/>
                      <a:pt x="444277" y="459372"/>
                      <a:pt x="437351" y="459372"/>
                    </a:cubicBezTo>
                    <a:cubicBezTo>
                      <a:pt x="428113" y="459372"/>
                      <a:pt x="423495" y="454756"/>
                      <a:pt x="423495" y="445524"/>
                    </a:cubicBezTo>
                    <a:cubicBezTo>
                      <a:pt x="423495" y="428816"/>
                      <a:pt x="433817" y="413964"/>
                      <a:pt x="454461" y="400965"/>
                    </a:cubicBezTo>
                    <a:cubicBezTo>
                      <a:pt x="475106" y="387967"/>
                      <a:pt x="496635" y="381468"/>
                      <a:pt x="519050" y="381468"/>
                    </a:cubicBezTo>
                    <a:lnTo>
                      <a:pt x="527743" y="381468"/>
                    </a:lnTo>
                    <a:cubicBezTo>
                      <a:pt x="612094" y="254076"/>
                      <a:pt x="699918" y="173271"/>
                      <a:pt x="791215" y="139053"/>
                    </a:cubicBezTo>
                    <a:cubicBezTo>
                      <a:pt x="771884" y="137985"/>
                      <a:pt x="748324" y="133770"/>
                      <a:pt x="720534" y="126409"/>
                    </a:cubicBezTo>
                    <a:cubicBezTo>
                      <a:pt x="634234" y="103844"/>
                      <a:pt x="567521" y="92562"/>
                      <a:pt x="520395" y="92562"/>
                    </a:cubicBezTo>
                    <a:cubicBezTo>
                      <a:pt x="511075" y="92562"/>
                      <a:pt x="505290" y="92507"/>
                      <a:pt x="503040" y="92399"/>
                    </a:cubicBezTo>
                    <a:cubicBezTo>
                      <a:pt x="517026" y="112164"/>
                      <a:pt x="524019" y="139618"/>
                      <a:pt x="524019" y="174759"/>
                    </a:cubicBezTo>
                    <a:cubicBezTo>
                      <a:pt x="524019" y="247990"/>
                      <a:pt x="495343" y="317043"/>
                      <a:pt x="437992" y="381919"/>
                    </a:cubicBezTo>
                    <a:cubicBezTo>
                      <a:pt x="380642" y="446794"/>
                      <a:pt x="318816" y="479231"/>
                      <a:pt x="252515" y="479231"/>
                    </a:cubicBezTo>
                    <a:cubicBezTo>
                      <a:pt x="222921" y="479231"/>
                      <a:pt x="198899" y="469924"/>
                      <a:pt x="180450" y="451309"/>
                    </a:cubicBezTo>
                    <a:cubicBezTo>
                      <a:pt x="162001" y="432694"/>
                      <a:pt x="152776" y="408452"/>
                      <a:pt x="152776" y="378583"/>
                    </a:cubicBezTo>
                    <a:cubicBezTo>
                      <a:pt x="152776" y="314413"/>
                      <a:pt x="185595" y="250047"/>
                      <a:pt x="251232" y="185485"/>
                    </a:cubicBezTo>
                    <a:cubicBezTo>
                      <a:pt x="316869" y="120924"/>
                      <a:pt x="387379" y="81176"/>
                      <a:pt x="462762" y="66241"/>
                    </a:cubicBezTo>
                    <a:cubicBezTo>
                      <a:pt x="441037" y="40659"/>
                      <a:pt x="406456" y="27868"/>
                      <a:pt x="359019" y="27868"/>
                    </a:cubicBezTo>
                    <a:cubicBezTo>
                      <a:pt x="278758" y="27868"/>
                      <a:pt x="205586" y="67501"/>
                      <a:pt x="139503" y="146766"/>
                    </a:cubicBezTo>
                    <a:cubicBezTo>
                      <a:pt x="132075" y="154184"/>
                      <a:pt x="126520" y="157893"/>
                      <a:pt x="122840" y="157893"/>
                    </a:cubicBezTo>
                    <a:cubicBezTo>
                      <a:pt x="115831" y="157893"/>
                      <a:pt x="111213" y="154008"/>
                      <a:pt x="108984" y="146237"/>
                    </a:cubicBezTo>
                    <a:cubicBezTo>
                      <a:pt x="108984" y="136399"/>
                      <a:pt x="123680" y="117841"/>
                      <a:pt x="153072" y="90564"/>
                    </a:cubicBezTo>
                    <a:cubicBezTo>
                      <a:pt x="218170" y="30188"/>
                      <a:pt x="285652" y="0"/>
                      <a:pt x="355520" y="0"/>
                    </a:cubicBezTo>
                    <a:close/>
                  </a:path>
                </a:pathLst>
              </a:custGeom>
              <a:solidFill>
                <a:srgbClr val="F5AE6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352" name="Google Shape;1352;p45"/>
          <p:cNvGrpSpPr/>
          <p:nvPr/>
        </p:nvGrpSpPr>
        <p:grpSpPr>
          <a:xfrm>
            <a:off x="-326847" y="1635827"/>
            <a:ext cx="4908987" cy="4826221"/>
            <a:chOff x="2612458" y="-43"/>
            <a:chExt cx="6970898" cy="6853351"/>
          </a:xfrm>
        </p:grpSpPr>
        <p:sp>
          <p:nvSpPr>
            <p:cNvPr id="1353" name="Google Shape;1353;p45"/>
            <p:cNvSpPr/>
            <p:nvPr/>
          </p:nvSpPr>
          <p:spPr>
            <a:xfrm>
              <a:off x="5682647" y="-43"/>
              <a:ext cx="630530" cy="272452"/>
            </a:xfrm>
            <a:custGeom>
              <a:avLst/>
              <a:gdLst/>
              <a:ahLst/>
              <a:cxnLst/>
              <a:rect l="l" t="t" r="r" b="b"/>
              <a:pathLst>
                <a:path w="630531" h="272451" extrusionOk="0">
                  <a:moveTo>
                    <a:pt x="0" y="256146"/>
                  </a:moveTo>
                  <a:cubicBezTo>
                    <a:pt x="6228" y="244470"/>
                    <a:pt x="14012" y="232793"/>
                    <a:pt x="17904" y="219560"/>
                  </a:cubicBezTo>
                  <a:cubicBezTo>
                    <a:pt x="39700" y="155729"/>
                    <a:pt x="91855" y="123034"/>
                    <a:pt x="145567" y="91897"/>
                  </a:cubicBezTo>
                  <a:cubicBezTo>
                    <a:pt x="196944" y="63095"/>
                    <a:pt x="249099" y="35850"/>
                    <a:pt x="300475" y="7826"/>
                  </a:cubicBezTo>
                  <a:cubicBezTo>
                    <a:pt x="311373" y="1599"/>
                    <a:pt x="323050" y="42"/>
                    <a:pt x="335505" y="42"/>
                  </a:cubicBezTo>
                  <a:cubicBezTo>
                    <a:pt x="379876" y="-737"/>
                    <a:pt x="421911" y="9383"/>
                    <a:pt x="462390" y="28065"/>
                  </a:cubicBezTo>
                  <a:cubicBezTo>
                    <a:pt x="488856" y="40520"/>
                    <a:pt x="498976" y="68544"/>
                    <a:pt x="518437" y="88005"/>
                  </a:cubicBezTo>
                  <a:cubicBezTo>
                    <a:pt x="541790" y="109801"/>
                    <a:pt x="548017" y="140160"/>
                    <a:pt x="556580" y="168962"/>
                  </a:cubicBezTo>
                  <a:cubicBezTo>
                    <a:pt x="565921" y="201656"/>
                    <a:pt x="607178" y="246805"/>
                    <a:pt x="635980" y="274050"/>
                  </a:cubicBezTo>
                  <a:cubicBezTo>
                    <a:pt x="632867" y="277943"/>
                    <a:pt x="6228" y="259260"/>
                    <a:pt x="0" y="256146"/>
                  </a:cubicBezTo>
                  <a:lnTo>
                    <a:pt x="0" y="256146"/>
                  </a:lnTo>
                  <a:close/>
                </a:path>
              </a:pathLst>
            </a:custGeom>
            <a:solidFill>
              <a:srgbClr val="F2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4" name="Google Shape;1354;p45"/>
            <p:cNvSpPr/>
            <p:nvPr/>
          </p:nvSpPr>
          <p:spPr>
            <a:xfrm>
              <a:off x="5683427" y="189293"/>
              <a:ext cx="630530" cy="77843"/>
            </a:xfrm>
            <a:custGeom>
              <a:avLst/>
              <a:gdLst/>
              <a:ahLst/>
              <a:cxnLst/>
              <a:rect l="l" t="t" r="r" b="b"/>
              <a:pathLst>
                <a:path w="630531" h="77843" extrusionOk="0">
                  <a:moveTo>
                    <a:pt x="631310" y="80043"/>
                  </a:moveTo>
                  <a:cubicBezTo>
                    <a:pt x="615741" y="65253"/>
                    <a:pt x="597837" y="46570"/>
                    <a:pt x="583047" y="27110"/>
                  </a:cubicBezTo>
                  <a:cubicBezTo>
                    <a:pt x="519994" y="19325"/>
                    <a:pt x="455384" y="12319"/>
                    <a:pt x="408678" y="8427"/>
                  </a:cubicBezTo>
                  <a:cubicBezTo>
                    <a:pt x="322271" y="2200"/>
                    <a:pt x="244428" y="-4806"/>
                    <a:pt x="158022" y="4535"/>
                  </a:cubicBezTo>
                  <a:cubicBezTo>
                    <a:pt x="131555" y="7649"/>
                    <a:pt x="53712" y="22439"/>
                    <a:pt x="17904" y="28666"/>
                  </a:cubicBezTo>
                  <a:cubicBezTo>
                    <a:pt x="17904" y="28666"/>
                    <a:pt x="17904" y="29445"/>
                    <a:pt x="17904" y="29445"/>
                  </a:cubicBezTo>
                  <a:cubicBezTo>
                    <a:pt x="14012" y="41900"/>
                    <a:pt x="6227" y="53576"/>
                    <a:pt x="0" y="66031"/>
                  </a:cubicBezTo>
                  <a:lnTo>
                    <a:pt x="778" y="66810"/>
                  </a:lnTo>
                  <a:cubicBezTo>
                    <a:pt x="1557" y="66810"/>
                    <a:pt x="6227" y="67588"/>
                    <a:pt x="15569" y="67588"/>
                  </a:cubicBezTo>
                  <a:cubicBezTo>
                    <a:pt x="55269" y="60582"/>
                    <a:pt x="111316" y="49684"/>
                    <a:pt x="133891" y="47349"/>
                  </a:cubicBezTo>
                  <a:cubicBezTo>
                    <a:pt x="220297" y="38008"/>
                    <a:pt x="298140" y="45014"/>
                    <a:pt x="384546" y="51241"/>
                  </a:cubicBezTo>
                  <a:cubicBezTo>
                    <a:pt x="448378" y="56690"/>
                    <a:pt x="550353" y="68367"/>
                    <a:pt x="631310" y="80043"/>
                  </a:cubicBezTo>
                  <a:close/>
                </a:path>
              </a:pathLst>
            </a:custGeom>
            <a:solidFill>
              <a:srgbClr val="B85F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5" name="Google Shape;1355;p45"/>
            <p:cNvSpPr/>
            <p:nvPr/>
          </p:nvSpPr>
          <p:spPr>
            <a:xfrm>
              <a:off x="4070066" y="3049893"/>
              <a:ext cx="2202966" cy="2584392"/>
            </a:xfrm>
            <a:custGeom>
              <a:avLst/>
              <a:gdLst/>
              <a:ahLst/>
              <a:cxnLst/>
              <a:rect l="l" t="t" r="r" b="b"/>
              <a:pathLst>
                <a:path w="2202967" h="2584399" extrusionOk="0">
                  <a:moveTo>
                    <a:pt x="2187846" y="1789619"/>
                  </a:moveTo>
                  <a:cubicBezTo>
                    <a:pt x="2187068" y="1738242"/>
                    <a:pt x="2208864" y="1580999"/>
                    <a:pt x="2208864" y="1567766"/>
                  </a:cubicBezTo>
                  <a:cubicBezTo>
                    <a:pt x="2208864" y="1521060"/>
                    <a:pt x="2152038" y="1419084"/>
                    <a:pt x="2136469" y="1394175"/>
                  </a:cubicBezTo>
                  <a:cubicBezTo>
                    <a:pt x="1982339" y="1148968"/>
                    <a:pt x="1840664" y="850828"/>
                    <a:pt x="1797072" y="728614"/>
                  </a:cubicBezTo>
                  <a:cubicBezTo>
                    <a:pt x="1670187" y="372870"/>
                    <a:pt x="1669409" y="326164"/>
                    <a:pt x="1690427" y="120657"/>
                  </a:cubicBezTo>
                  <a:cubicBezTo>
                    <a:pt x="1433544" y="31916"/>
                    <a:pt x="867622" y="0"/>
                    <a:pt x="789779" y="0"/>
                  </a:cubicBezTo>
                  <a:cubicBezTo>
                    <a:pt x="729061" y="96526"/>
                    <a:pt x="690139" y="518437"/>
                    <a:pt x="716606" y="562029"/>
                  </a:cubicBezTo>
                  <a:cubicBezTo>
                    <a:pt x="721277" y="569814"/>
                    <a:pt x="793671" y="765979"/>
                    <a:pt x="793671" y="774541"/>
                  </a:cubicBezTo>
                  <a:cubicBezTo>
                    <a:pt x="789001" y="880408"/>
                    <a:pt x="796785" y="913881"/>
                    <a:pt x="792893" y="1019748"/>
                  </a:cubicBezTo>
                  <a:cubicBezTo>
                    <a:pt x="792893" y="1029868"/>
                    <a:pt x="790557" y="1037652"/>
                    <a:pt x="785887" y="1046215"/>
                  </a:cubicBezTo>
                  <a:cubicBezTo>
                    <a:pt x="725169" y="1159866"/>
                    <a:pt x="664451" y="1273518"/>
                    <a:pt x="603733" y="1387169"/>
                  </a:cubicBezTo>
                  <a:cubicBezTo>
                    <a:pt x="596727" y="1400402"/>
                    <a:pt x="587386" y="1409744"/>
                    <a:pt x="574931" y="1416749"/>
                  </a:cubicBezTo>
                  <a:cubicBezTo>
                    <a:pt x="476070" y="1474353"/>
                    <a:pt x="376431" y="1532736"/>
                    <a:pt x="277570" y="1591119"/>
                  </a:cubicBezTo>
                  <a:cubicBezTo>
                    <a:pt x="269785" y="1595789"/>
                    <a:pt x="261223" y="1600460"/>
                    <a:pt x="254995" y="1607465"/>
                  </a:cubicBezTo>
                  <a:cubicBezTo>
                    <a:pt x="172481" y="1697764"/>
                    <a:pt x="89967" y="1788062"/>
                    <a:pt x="6675" y="1877582"/>
                  </a:cubicBezTo>
                  <a:cubicBezTo>
                    <a:pt x="-1110" y="1885366"/>
                    <a:pt x="-2667" y="1891594"/>
                    <a:pt x="5118" y="1899378"/>
                  </a:cubicBezTo>
                  <a:cubicBezTo>
                    <a:pt x="10567" y="1904049"/>
                    <a:pt x="10567" y="1908719"/>
                    <a:pt x="8232" y="1912612"/>
                  </a:cubicBezTo>
                  <a:cubicBezTo>
                    <a:pt x="19130" y="1939078"/>
                    <a:pt x="36255" y="2058179"/>
                    <a:pt x="37812" y="2069855"/>
                  </a:cubicBezTo>
                  <a:cubicBezTo>
                    <a:pt x="45596" y="2125903"/>
                    <a:pt x="127332" y="2180393"/>
                    <a:pt x="201283" y="2206081"/>
                  </a:cubicBezTo>
                  <a:cubicBezTo>
                    <a:pt x="280683" y="2234105"/>
                    <a:pt x="327389" y="2259015"/>
                    <a:pt x="349964" y="2265242"/>
                  </a:cubicBezTo>
                  <a:cubicBezTo>
                    <a:pt x="351521" y="2263685"/>
                    <a:pt x="353856" y="2262907"/>
                    <a:pt x="356970" y="2262128"/>
                  </a:cubicBezTo>
                  <a:cubicBezTo>
                    <a:pt x="407568" y="2258236"/>
                    <a:pt x="455831" y="2243446"/>
                    <a:pt x="506429" y="2235662"/>
                  </a:cubicBezTo>
                  <a:cubicBezTo>
                    <a:pt x="517327" y="2234105"/>
                    <a:pt x="521998" y="2228655"/>
                    <a:pt x="525111" y="2217758"/>
                  </a:cubicBezTo>
                  <a:cubicBezTo>
                    <a:pt x="532117" y="2192848"/>
                    <a:pt x="540680" y="2168716"/>
                    <a:pt x="546908" y="2143806"/>
                  </a:cubicBezTo>
                  <a:cubicBezTo>
                    <a:pt x="554692" y="2114226"/>
                    <a:pt x="574153" y="2091651"/>
                    <a:pt x="588165" y="2065184"/>
                  </a:cubicBezTo>
                  <a:cubicBezTo>
                    <a:pt x="591278" y="2058957"/>
                    <a:pt x="597506" y="2058179"/>
                    <a:pt x="603733" y="2057400"/>
                  </a:cubicBezTo>
                  <a:cubicBezTo>
                    <a:pt x="634871" y="2053508"/>
                    <a:pt x="666786" y="2049616"/>
                    <a:pt x="697924" y="2044945"/>
                  </a:cubicBezTo>
                  <a:cubicBezTo>
                    <a:pt x="708044" y="2043388"/>
                    <a:pt x="719720" y="2044167"/>
                    <a:pt x="728283" y="2036383"/>
                  </a:cubicBezTo>
                  <a:cubicBezTo>
                    <a:pt x="751636" y="2016143"/>
                    <a:pt x="775767" y="1998239"/>
                    <a:pt x="797563" y="1976443"/>
                  </a:cubicBezTo>
                  <a:cubicBezTo>
                    <a:pt x="897203" y="1876804"/>
                    <a:pt x="994507" y="1775607"/>
                    <a:pt x="1094146" y="1675968"/>
                  </a:cubicBezTo>
                  <a:cubicBezTo>
                    <a:pt x="1126062" y="1644052"/>
                    <a:pt x="1151751" y="1609022"/>
                    <a:pt x="1168876" y="1566987"/>
                  </a:cubicBezTo>
                  <a:cubicBezTo>
                    <a:pt x="1178996" y="1541299"/>
                    <a:pt x="1192229" y="1517167"/>
                    <a:pt x="1204684" y="1492257"/>
                  </a:cubicBezTo>
                  <a:cubicBezTo>
                    <a:pt x="1224923" y="1452557"/>
                    <a:pt x="1245941" y="1412857"/>
                    <a:pt x="1271629" y="1372378"/>
                  </a:cubicBezTo>
                  <a:cubicBezTo>
                    <a:pt x="1278635" y="1387169"/>
                    <a:pt x="1286420" y="1399624"/>
                    <a:pt x="1291090" y="1412079"/>
                  </a:cubicBezTo>
                  <a:cubicBezTo>
                    <a:pt x="1323784" y="1500820"/>
                    <a:pt x="1379053" y="1572436"/>
                    <a:pt x="1456118" y="1626926"/>
                  </a:cubicBezTo>
                  <a:cubicBezTo>
                    <a:pt x="1467795" y="1634711"/>
                    <a:pt x="1474022" y="1646387"/>
                    <a:pt x="1478693" y="1659621"/>
                  </a:cubicBezTo>
                  <a:cubicBezTo>
                    <a:pt x="1502046" y="1728123"/>
                    <a:pt x="1521507" y="1798182"/>
                    <a:pt x="1572883" y="1852672"/>
                  </a:cubicBezTo>
                  <a:cubicBezTo>
                    <a:pt x="1575997" y="1855786"/>
                    <a:pt x="1578332" y="1860456"/>
                    <a:pt x="1579111" y="1865127"/>
                  </a:cubicBezTo>
                  <a:cubicBezTo>
                    <a:pt x="1590009" y="1927402"/>
                    <a:pt x="1589230" y="1988120"/>
                    <a:pt x="1550309" y="2043388"/>
                  </a:cubicBezTo>
                  <a:cubicBezTo>
                    <a:pt x="1538632" y="2058957"/>
                    <a:pt x="1530069" y="2076861"/>
                    <a:pt x="1518393" y="2093208"/>
                  </a:cubicBezTo>
                  <a:cubicBezTo>
                    <a:pt x="1512944" y="2101771"/>
                    <a:pt x="1510608" y="2108777"/>
                    <a:pt x="1512944" y="2119675"/>
                  </a:cubicBezTo>
                  <a:cubicBezTo>
                    <a:pt x="1521507" y="2159375"/>
                    <a:pt x="1527734" y="2199075"/>
                    <a:pt x="1536297" y="2238775"/>
                  </a:cubicBezTo>
                  <a:cubicBezTo>
                    <a:pt x="1538632" y="2248895"/>
                    <a:pt x="1537075" y="2256679"/>
                    <a:pt x="1533183" y="2266021"/>
                  </a:cubicBezTo>
                  <a:cubicBezTo>
                    <a:pt x="1511387" y="2311948"/>
                    <a:pt x="1491148" y="2357876"/>
                    <a:pt x="1469352" y="2403803"/>
                  </a:cubicBezTo>
                  <a:cubicBezTo>
                    <a:pt x="1452226" y="2441168"/>
                    <a:pt x="1452226" y="2441168"/>
                    <a:pt x="1489591" y="2459850"/>
                  </a:cubicBezTo>
                  <a:cubicBezTo>
                    <a:pt x="1495040" y="2469192"/>
                    <a:pt x="1504381" y="2473084"/>
                    <a:pt x="1513722" y="2477754"/>
                  </a:cubicBezTo>
                  <a:cubicBezTo>
                    <a:pt x="1584560" y="2511227"/>
                    <a:pt x="1654619" y="2545478"/>
                    <a:pt x="1724678" y="2579729"/>
                  </a:cubicBezTo>
                  <a:cubicBezTo>
                    <a:pt x="1742582" y="2588292"/>
                    <a:pt x="1758929" y="2589071"/>
                    <a:pt x="1776833" y="2582843"/>
                  </a:cubicBezTo>
                  <a:cubicBezTo>
                    <a:pt x="1819647" y="2568053"/>
                    <a:pt x="1863239" y="2555598"/>
                    <a:pt x="1906053" y="2541586"/>
                  </a:cubicBezTo>
                  <a:cubicBezTo>
                    <a:pt x="1932520" y="2533023"/>
                    <a:pt x="1961322" y="2527574"/>
                    <a:pt x="1985453" y="2512005"/>
                  </a:cubicBezTo>
                  <a:cubicBezTo>
                    <a:pt x="2014255" y="2508113"/>
                    <a:pt x="2024375" y="2486317"/>
                    <a:pt x="2032159" y="2461407"/>
                  </a:cubicBezTo>
                  <a:cubicBezTo>
                    <a:pt x="2039943" y="2435719"/>
                    <a:pt x="2050063" y="2410809"/>
                    <a:pt x="2060961" y="2385899"/>
                  </a:cubicBezTo>
                  <a:cubicBezTo>
                    <a:pt x="2120122" y="2246560"/>
                    <a:pt x="2134134" y="2177279"/>
                    <a:pt x="2158265" y="2027820"/>
                  </a:cubicBezTo>
                  <a:cubicBezTo>
                    <a:pt x="2159822" y="2023149"/>
                    <a:pt x="2187846" y="1795846"/>
                    <a:pt x="2187846" y="1789619"/>
                  </a:cubicBezTo>
                  <a:close/>
                </a:path>
              </a:pathLst>
            </a:custGeom>
            <a:solidFill>
              <a:srgbClr val="23282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6" name="Google Shape;1356;p45"/>
            <p:cNvSpPr/>
            <p:nvPr/>
          </p:nvSpPr>
          <p:spPr>
            <a:xfrm>
              <a:off x="5589216" y="3236717"/>
              <a:ext cx="3954441" cy="2950254"/>
            </a:xfrm>
            <a:custGeom>
              <a:avLst/>
              <a:gdLst/>
              <a:ahLst/>
              <a:cxnLst/>
              <a:rect l="l" t="t" r="r" b="b"/>
              <a:pathLst>
                <a:path w="3954442" h="2950263" extrusionOk="0">
                  <a:moveTo>
                    <a:pt x="3959134" y="2877091"/>
                  </a:moveTo>
                  <a:lnTo>
                    <a:pt x="3710035" y="2547035"/>
                  </a:lnTo>
                  <a:lnTo>
                    <a:pt x="3710035" y="2547035"/>
                  </a:lnTo>
                  <a:lnTo>
                    <a:pt x="3710035" y="2547035"/>
                  </a:lnTo>
                  <a:lnTo>
                    <a:pt x="3707700" y="2543921"/>
                  </a:lnTo>
                  <a:lnTo>
                    <a:pt x="3706143" y="2545478"/>
                  </a:lnTo>
                  <a:lnTo>
                    <a:pt x="1170006" y="1406630"/>
                  </a:lnTo>
                  <a:lnTo>
                    <a:pt x="1171563" y="1402738"/>
                  </a:lnTo>
                  <a:cubicBezTo>
                    <a:pt x="1119408" y="1324116"/>
                    <a:pt x="478757" y="368978"/>
                    <a:pt x="455404" y="337840"/>
                  </a:cubicBezTo>
                  <a:cubicBezTo>
                    <a:pt x="424267" y="296583"/>
                    <a:pt x="410255" y="284128"/>
                    <a:pt x="345645" y="228081"/>
                  </a:cubicBezTo>
                  <a:cubicBezTo>
                    <a:pt x="317621" y="203950"/>
                    <a:pt x="130019" y="49820"/>
                    <a:pt x="82534" y="0"/>
                  </a:cubicBezTo>
                  <a:cubicBezTo>
                    <a:pt x="80199" y="778"/>
                    <a:pt x="21816" y="91855"/>
                    <a:pt x="20" y="136226"/>
                  </a:cubicBezTo>
                  <a:cubicBezTo>
                    <a:pt x="-2315" y="140118"/>
                    <a:pt x="198521" y="302032"/>
                    <a:pt x="263131" y="351852"/>
                  </a:cubicBezTo>
                  <a:cubicBezTo>
                    <a:pt x="298939" y="379876"/>
                    <a:pt x="326962" y="411013"/>
                    <a:pt x="354208" y="448378"/>
                  </a:cubicBezTo>
                  <a:cubicBezTo>
                    <a:pt x="423488" y="544125"/>
                    <a:pt x="1069588" y="1494593"/>
                    <a:pt x="1102282" y="1521838"/>
                  </a:cubicBezTo>
                  <a:cubicBezTo>
                    <a:pt x="1104618" y="1524173"/>
                    <a:pt x="1107731" y="1525730"/>
                    <a:pt x="1110845" y="1528065"/>
                  </a:cubicBezTo>
                  <a:lnTo>
                    <a:pt x="1110067" y="1528844"/>
                  </a:lnTo>
                  <a:lnTo>
                    <a:pt x="3652431" y="2670027"/>
                  </a:lnTo>
                  <a:lnTo>
                    <a:pt x="3868057" y="2955713"/>
                  </a:lnTo>
                  <a:lnTo>
                    <a:pt x="3959134" y="2877091"/>
                  </a:lnTo>
                  <a:close/>
                </a:path>
              </a:pathLst>
            </a:custGeom>
            <a:solidFill>
              <a:srgbClr val="1A967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7" name="Google Shape;1357;p45"/>
            <p:cNvSpPr/>
            <p:nvPr/>
          </p:nvSpPr>
          <p:spPr>
            <a:xfrm>
              <a:off x="8008606" y="5382072"/>
              <a:ext cx="1471238" cy="1471236"/>
            </a:xfrm>
            <a:custGeom>
              <a:avLst/>
              <a:gdLst/>
              <a:ahLst/>
              <a:cxnLst/>
              <a:rect l="l" t="t" r="r" b="b"/>
              <a:pathLst>
                <a:path w="1471239" h="1471239" extrusionOk="0">
                  <a:moveTo>
                    <a:pt x="1472797" y="736398"/>
                  </a:moveTo>
                  <a:cubicBezTo>
                    <a:pt x="1472797" y="1143100"/>
                    <a:pt x="1143100" y="1472796"/>
                    <a:pt x="736399" y="1472796"/>
                  </a:cubicBezTo>
                  <a:cubicBezTo>
                    <a:pt x="329697" y="1472796"/>
                    <a:pt x="1" y="1143099"/>
                    <a:pt x="1" y="736398"/>
                  </a:cubicBezTo>
                  <a:cubicBezTo>
                    <a:pt x="1" y="329697"/>
                    <a:pt x="329697" y="0"/>
                    <a:pt x="736399" y="0"/>
                  </a:cubicBezTo>
                  <a:cubicBezTo>
                    <a:pt x="1143100" y="0"/>
                    <a:pt x="1472797" y="329697"/>
                    <a:pt x="1472797" y="736398"/>
                  </a:cubicBezTo>
                  <a:close/>
                </a:path>
              </a:pathLst>
            </a:custGeom>
            <a:solidFill>
              <a:srgbClr val="4D4D4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8" name="Google Shape;1358;p45"/>
            <p:cNvSpPr/>
            <p:nvPr/>
          </p:nvSpPr>
          <p:spPr>
            <a:xfrm>
              <a:off x="8207885" y="5581351"/>
              <a:ext cx="1074236" cy="1074235"/>
            </a:xfrm>
            <a:custGeom>
              <a:avLst/>
              <a:gdLst/>
              <a:ahLst/>
              <a:cxnLst/>
              <a:rect l="l" t="t" r="r" b="b"/>
              <a:pathLst>
                <a:path w="1074238" h="1074238" extrusionOk="0">
                  <a:moveTo>
                    <a:pt x="1074238" y="537119"/>
                  </a:moveTo>
                  <a:cubicBezTo>
                    <a:pt x="1074238" y="833762"/>
                    <a:pt x="833762" y="1074238"/>
                    <a:pt x="537119" y="1074238"/>
                  </a:cubicBezTo>
                  <a:cubicBezTo>
                    <a:pt x="240476" y="1074238"/>
                    <a:pt x="0" y="833762"/>
                    <a:pt x="0" y="537119"/>
                  </a:cubicBezTo>
                  <a:cubicBezTo>
                    <a:pt x="0" y="240476"/>
                    <a:pt x="240476" y="0"/>
                    <a:pt x="537119" y="0"/>
                  </a:cubicBezTo>
                  <a:cubicBezTo>
                    <a:pt x="833762" y="0"/>
                    <a:pt x="1074238" y="240476"/>
                    <a:pt x="1074238" y="537119"/>
                  </a:cubicBezTo>
                  <a:close/>
                </a:path>
              </a:pathLst>
            </a:custGeom>
            <a:solidFill>
              <a:srgbClr val="F2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9" name="Google Shape;1359;p45"/>
            <p:cNvSpPr/>
            <p:nvPr/>
          </p:nvSpPr>
          <p:spPr>
            <a:xfrm>
              <a:off x="2612458" y="4806033"/>
              <a:ext cx="7784" cy="23353"/>
            </a:xfrm>
            <a:custGeom>
              <a:avLst/>
              <a:gdLst/>
              <a:ahLst/>
              <a:cxnLst/>
              <a:rect l="l" t="t" r="r" b="b"/>
              <a:pathLst>
                <a:path w="120000" h="23353" extrusionOk="0">
                  <a:moveTo>
                    <a:pt x="755" y="0"/>
                  </a:moveTo>
                  <a:cubicBezTo>
                    <a:pt x="120755" y="7006"/>
                    <a:pt x="60755" y="16347"/>
                    <a:pt x="60755" y="24909"/>
                  </a:cubicBezTo>
                  <a:cubicBezTo>
                    <a:pt x="-11254" y="17125"/>
                    <a:pt x="755" y="8563"/>
                    <a:pt x="755" y="0"/>
                  </a:cubicBezTo>
                  <a:close/>
                </a:path>
              </a:pathLst>
            </a:custGeom>
            <a:solidFill>
              <a:srgbClr val="51281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0" name="Google Shape;1360;p45"/>
            <p:cNvSpPr/>
            <p:nvPr/>
          </p:nvSpPr>
          <p:spPr>
            <a:xfrm>
              <a:off x="4459629" y="902146"/>
              <a:ext cx="1829317" cy="2989176"/>
            </a:xfrm>
            <a:custGeom>
              <a:avLst/>
              <a:gdLst/>
              <a:ahLst/>
              <a:cxnLst/>
              <a:rect l="l" t="t" r="r" b="b"/>
              <a:pathLst>
                <a:path w="1829319" h="2989185" extrusionOk="0">
                  <a:moveTo>
                    <a:pt x="53812" y="1561592"/>
                  </a:moveTo>
                  <a:cubicBezTo>
                    <a:pt x="52255" y="1561592"/>
                    <a:pt x="51477" y="1561592"/>
                    <a:pt x="49920" y="1561592"/>
                  </a:cubicBezTo>
                  <a:cubicBezTo>
                    <a:pt x="11777" y="1565484"/>
                    <a:pt x="10998" y="1565484"/>
                    <a:pt x="10220" y="1527341"/>
                  </a:cubicBezTo>
                  <a:cubicBezTo>
                    <a:pt x="6328" y="1425366"/>
                    <a:pt x="3214" y="1323391"/>
                    <a:pt x="100" y="1221416"/>
                  </a:cubicBezTo>
                  <a:cubicBezTo>
                    <a:pt x="-678" y="1209740"/>
                    <a:pt x="3214" y="1199620"/>
                    <a:pt x="7106" y="1187944"/>
                  </a:cubicBezTo>
                  <a:cubicBezTo>
                    <a:pt x="49142" y="1075071"/>
                    <a:pt x="129320" y="986330"/>
                    <a:pt x="197822" y="890582"/>
                  </a:cubicBezTo>
                  <a:cubicBezTo>
                    <a:pt x="330156" y="702980"/>
                    <a:pt x="478837" y="527054"/>
                    <a:pt x="616620" y="343343"/>
                  </a:cubicBezTo>
                  <a:cubicBezTo>
                    <a:pt x="629075" y="326218"/>
                    <a:pt x="647757" y="316098"/>
                    <a:pt x="663326" y="302086"/>
                  </a:cubicBezTo>
                  <a:cubicBezTo>
                    <a:pt x="769193" y="209453"/>
                    <a:pt x="893742" y="151849"/>
                    <a:pt x="1029189" y="119154"/>
                  </a:cubicBezTo>
                  <a:cubicBezTo>
                    <a:pt x="1051764" y="113705"/>
                    <a:pt x="1075117" y="113705"/>
                    <a:pt x="1097692" y="112927"/>
                  </a:cubicBezTo>
                  <a:cubicBezTo>
                    <a:pt x="1108590" y="112927"/>
                    <a:pt x="1114817" y="109035"/>
                    <a:pt x="1120266" y="99694"/>
                  </a:cubicBezTo>
                  <a:cubicBezTo>
                    <a:pt x="1138170" y="70113"/>
                    <a:pt x="1156853" y="41311"/>
                    <a:pt x="1175535" y="12509"/>
                  </a:cubicBezTo>
                  <a:cubicBezTo>
                    <a:pt x="1178649" y="7060"/>
                    <a:pt x="1180206" y="-724"/>
                    <a:pt x="1189547" y="54"/>
                  </a:cubicBezTo>
                  <a:cubicBezTo>
                    <a:pt x="1216792" y="16401"/>
                    <a:pt x="1236253" y="42090"/>
                    <a:pt x="1258049" y="64664"/>
                  </a:cubicBezTo>
                  <a:cubicBezTo>
                    <a:pt x="1293078" y="102029"/>
                    <a:pt x="1328108" y="138615"/>
                    <a:pt x="1367030" y="172866"/>
                  </a:cubicBezTo>
                  <a:cubicBezTo>
                    <a:pt x="1414514" y="220351"/>
                    <a:pt x="1462777" y="267835"/>
                    <a:pt x="1511818" y="313763"/>
                  </a:cubicBezTo>
                  <a:cubicBezTo>
                    <a:pt x="1533614" y="334002"/>
                    <a:pt x="1555411" y="354241"/>
                    <a:pt x="1578764" y="372145"/>
                  </a:cubicBezTo>
                  <a:cubicBezTo>
                    <a:pt x="1590440" y="381487"/>
                    <a:pt x="1589662" y="396277"/>
                    <a:pt x="1593554" y="408732"/>
                  </a:cubicBezTo>
                  <a:cubicBezTo>
                    <a:pt x="1595889" y="478791"/>
                    <a:pt x="1600560" y="548850"/>
                    <a:pt x="1603673" y="618130"/>
                  </a:cubicBezTo>
                  <a:cubicBezTo>
                    <a:pt x="1606009" y="659387"/>
                    <a:pt x="1605230" y="699866"/>
                    <a:pt x="1609901" y="741123"/>
                  </a:cubicBezTo>
                  <a:cubicBezTo>
                    <a:pt x="1612236" y="762919"/>
                    <a:pt x="1612236" y="783937"/>
                    <a:pt x="1607566" y="805733"/>
                  </a:cubicBezTo>
                  <a:cubicBezTo>
                    <a:pt x="1591997" y="935731"/>
                    <a:pt x="1576428" y="1066508"/>
                    <a:pt x="1560860" y="1196507"/>
                  </a:cubicBezTo>
                  <a:cubicBezTo>
                    <a:pt x="1549962" y="1289919"/>
                    <a:pt x="1538285" y="1383331"/>
                    <a:pt x="1527387" y="1476743"/>
                  </a:cubicBezTo>
                  <a:cubicBezTo>
                    <a:pt x="1521938" y="1521892"/>
                    <a:pt x="1515711" y="1566263"/>
                    <a:pt x="1511818" y="1611412"/>
                  </a:cubicBezTo>
                  <a:cubicBezTo>
                    <a:pt x="1506369" y="1672908"/>
                    <a:pt x="1485352" y="1729734"/>
                    <a:pt x="1468226" y="1788116"/>
                  </a:cubicBezTo>
                  <a:cubicBezTo>
                    <a:pt x="1416849" y="1965599"/>
                    <a:pt x="1365473" y="2143082"/>
                    <a:pt x="1314096" y="2320565"/>
                  </a:cubicBezTo>
                  <a:cubicBezTo>
                    <a:pt x="1308647" y="2339247"/>
                    <a:pt x="1307869" y="2357151"/>
                    <a:pt x="1311761" y="2376612"/>
                  </a:cubicBezTo>
                  <a:cubicBezTo>
                    <a:pt x="1333557" y="2484814"/>
                    <a:pt x="1353796" y="2593017"/>
                    <a:pt x="1374814" y="2701219"/>
                  </a:cubicBezTo>
                  <a:cubicBezTo>
                    <a:pt x="1376371" y="2707446"/>
                    <a:pt x="1376371" y="2714452"/>
                    <a:pt x="1380263" y="2722237"/>
                  </a:cubicBezTo>
                  <a:cubicBezTo>
                    <a:pt x="1400502" y="2675531"/>
                    <a:pt x="1419185" y="2630381"/>
                    <a:pt x="1438646" y="2585232"/>
                  </a:cubicBezTo>
                  <a:cubicBezTo>
                    <a:pt x="1499363" y="2441222"/>
                    <a:pt x="1566309" y="2300325"/>
                    <a:pt x="1630140" y="2157094"/>
                  </a:cubicBezTo>
                  <a:cubicBezTo>
                    <a:pt x="1641038" y="2132962"/>
                    <a:pt x="1644931" y="2108053"/>
                    <a:pt x="1651158" y="2083143"/>
                  </a:cubicBezTo>
                  <a:cubicBezTo>
                    <a:pt x="1669840" y="2000628"/>
                    <a:pt x="1689301" y="1918114"/>
                    <a:pt x="1704870" y="1835601"/>
                  </a:cubicBezTo>
                  <a:cubicBezTo>
                    <a:pt x="1718103" y="1767877"/>
                    <a:pt x="1722774" y="1698596"/>
                    <a:pt x="1732893" y="1630873"/>
                  </a:cubicBezTo>
                  <a:cubicBezTo>
                    <a:pt x="1746127" y="1539017"/>
                    <a:pt x="1759360" y="1447162"/>
                    <a:pt x="1776486" y="1356086"/>
                  </a:cubicBezTo>
                  <a:cubicBezTo>
                    <a:pt x="1790497" y="1279021"/>
                    <a:pt x="1788162" y="1201177"/>
                    <a:pt x="1783492" y="1123334"/>
                  </a:cubicBezTo>
                  <a:cubicBezTo>
                    <a:pt x="1778043" y="1042377"/>
                    <a:pt x="1749241" y="966090"/>
                    <a:pt x="1732893" y="887468"/>
                  </a:cubicBezTo>
                  <a:cubicBezTo>
                    <a:pt x="1729001" y="869565"/>
                    <a:pt x="1723552" y="852439"/>
                    <a:pt x="1721217" y="833757"/>
                  </a:cubicBezTo>
                  <a:cubicBezTo>
                    <a:pt x="1696307" y="773817"/>
                    <a:pt x="1689301" y="711542"/>
                    <a:pt x="1693193" y="647711"/>
                  </a:cubicBezTo>
                  <a:cubicBezTo>
                    <a:pt x="1695529" y="613460"/>
                    <a:pt x="1687744" y="583101"/>
                    <a:pt x="1665170" y="555856"/>
                  </a:cubicBezTo>
                  <a:cubicBezTo>
                    <a:pt x="1646487" y="533281"/>
                    <a:pt x="1630919" y="507593"/>
                    <a:pt x="1616907" y="481126"/>
                  </a:cubicBezTo>
                  <a:cubicBezTo>
                    <a:pt x="1609123" y="466336"/>
                    <a:pt x="1606009" y="450767"/>
                    <a:pt x="1609123" y="434420"/>
                  </a:cubicBezTo>
                  <a:cubicBezTo>
                    <a:pt x="1613015" y="413402"/>
                    <a:pt x="1612236" y="391606"/>
                    <a:pt x="1624691" y="372924"/>
                  </a:cubicBezTo>
                  <a:cubicBezTo>
                    <a:pt x="1630140" y="364361"/>
                    <a:pt x="1635589" y="355798"/>
                    <a:pt x="1645709" y="352685"/>
                  </a:cubicBezTo>
                  <a:cubicBezTo>
                    <a:pt x="1651936" y="351128"/>
                    <a:pt x="1657386" y="351128"/>
                    <a:pt x="1662056" y="355798"/>
                  </a:cubicBezTo>
                  <a:cubicBezTo>
                    <a:pt x="1695529" y="376816"/>
                    <a:pt x="1722774" y="405618"/>
                    <a:pt x="1750798" y="432085"/>
                  </a:cubicBezTo>
                  <a:cubicBezTo>
                    <a:pt x="1757025" y="437534"/>
                    <a:pt x="1757803" y="444540"/>
                    <a:pt x="1759360" y="451546"/>
                  </a:cubicBezTo>
                  <a:cubicBezTo>
                    <a:pt x="1772594" y="549628"/>
                    <a:pt x="1779599" y="649268"/>
                    <a:pt x="1809180" y="745015"/>
                  </a:cubicBezTo>
                  <a:cubicBezTo>
                    <a:pt x="1811515" y="752021"/>
                    <a:pt x="1811515" y="759805"/>
                    <a:pt x="1811515" y="766811"/>
                  </a:cubicBezTo>
                  <a:cubicBezTo>
                    <a:pt x="1797504" y="971539"/>
                    <a:pt x="1815407" y="1176267"/>
                    <a:pt x="1823192" y="1380995"/>
                  </a:cubicBezTo>
                  <a:cubicBezTo>
                    <a:pt x="1825527" y="1443270"/>
                    <a:pt x="1828641" y="1505545"/>
                    <a:pt x="1830976" y="1567041"/>
                  </a:cubicBezTo>
                  <a:cubicBezTo>
                    <a:pt x="1830976" y="1573268"/>
                    <a:pt x="1830198" y="1580274"/>
                    <a:pt x="1828641" y="1587280"/>
                  </a:cubicBezTo>
                  <a:cubicBezTo>
                    <a:pt x="1735229" y="1915001"/>
                    <a:pt x="1637925" y="2241943"/>
                    <a:pt x="1552297" y="2571999"/>
                  </a:cubicBezTo>
                  <a:cubicBezTo>
                    <a:pt x="1543734" y="2578226"/>
                    <a:pt x="1544513" y="2588346"/>
                    <a:pt x="1542956" y="2597687"/>
                  </a:cubicBezTo>
                  <a:cubicBezTo>
                    <a:pt x="1537507" y="2627268"/>
                    <a:pt x="1534393" y="2657626"/>
                    <a:pt x="1528166" y="2687207"/>
                  </a:cubicBezTo>
                  <a:cubicBezTo>
                    <a:pt x="1518046" y="2722237"/>
                    <a:pt x="1509483" y="2758045"/>
                    <a:pt x="1499363" y="2793074"/>
                  </a:cubicBezTo>
                  <a:cubicBezTo>
                    <a:pt x="1493136" y="2815649"/>
                    <a:pt x="1486908" y="2819541"/>
                    <a:pt x="1464334" y="2814092"/>
                  </a:cubicBezTo>
                  <a:cubicBezTo>
                    <a:pt x="1447208" y="2810199"/>
                    <a:pt x="1430083" y="2807086"/>
                    <a:pt x="1412957" y="2802415"/>
                  </a:cubicBezTo>
                  <a:cubicBezTo>
                    <a:pt x="1398167" y="2797745"/>
                    <a:pt x="1395053" y="2803972"/>
                    <a:pt x="1397389" y="2817205"/>
                  </a:cubicBezTo>
                  <a:cubicBezTo>
                    <a:pt x="1406730" y="2861576"/>
                    <a:pt x="1413736" y="2905947"/>
                    <a:pt x="1423077" y="2950318"/>
                  </a:cubicBezTo>
                  <a:cubicBezTo>
                    <a:pt x="1424634" y="2958880"/>
                    <a:pt x="1429304" y="2969000"/>
                    <a:pt x="1420742" y="2976784"/>
                  </a:cubicBezTo>
                  <a:cubicBezTo>
                    <a:pt x="1400502" y="2982233"/>
                    <a:pt x="1379485" y="2984569"/>
                    <a:pt x="1358467" y="2984569"/>
                  </a:cubicBezTo>
                  <a:cubicBezTo>
                    <a:pt x="1303976" y="2984569"/>
                    <a:pt x="1249486" y="2990018"/>
                    <a:pt x="1194996" y="2990796"/>
                  </a:cubicBezTo>
                  <a:cubicBezTo>
                    <a:pt x="1156074" y="2983012"/>
                    <a:pt x="1123380" y="2966665"/>
                    <a:pt x="1098470" y="2933192"/>
                  </a:cubicBezTo>
                  <a:cubicBezTo>
                    <a:pt x="1077452" y="2905168"/>
                    <a:pt x="1050986" y="2881815"/>
                    <a:pt x="1026076" y="2856906"/>
                  </a:cubicBezTo>
                  <a:cubicBezTo>
                    <a:pt x="967693" y="2796188"/>
                    <a:pt x="910867" y="2733913"/>
                    <a:pt x="852485" y="2673195"/>
                  </a:cubicBezTo>
                  <a:cubicBezTo>
                    <a:pt x="805001" y="2624154"/>
                    <a:pt x="759851" y="2573556"/>
                    <a:pt x="711589" y="2524515"/>
                  </a:cubicBezTo>
                  <a:cubicBezTo>
                    <a:pt x="703804" y="2516730"/>
                    <a:pt x="696020" y="2507389"/>
                    <a:pt x="691349" y="2496491"/>
                  </a:cubicBezTo>
                  <a:cubicBezTo>
                    <a:pt x="690571" y="2458348"/>
                    <a:pt x="690571" y="2420983"/>
                    <a:pt x="678116" y="2384396"/>
                  </a:cubicBezTo>
                  <a:cubicBezTo>
                    <a:pt x="666439" y="2350145"/>
                    <a:pt x="656320" y="2315894"/>
                    <a:pt x="645422" y="2281643"/>
                  </a:cubicBezTo>
                  <a:cubicBezTo>
                    <a:pt x="628296" y="2227931"/>
                    <a:pt x="610392" y="2174998"/>
                    <a:pt x="595602" y="2121286"/>
                  </a:cubicBezTo>
                  <a:cubicBezTo>
                    <a:pt x="592488" y="2097933"/>
                    <a:pt x="584704" y="2076915"/>
                    <a:pt x="574584" y="2055897"/>
                  </a:cubicBezTo>
                  <a:cubicBezTo>
                    <a:pt x="539555" y="1988174"/>
                    <a:pt x="511531" y="1916558"/>
                    <a:pt x="483507" y="1845720"/>
                  </a:cubicBezTo>
                  <a:cubicBezTo>
                    <a:pt x="476502" y="1827038"/>
                    <a:pt x="476502" y="1808356"/>
                    <a:pt x="479615" y="1789673"/>
                  </a:cubicBezTo>
                  <a:cubicBezTo>
                    <a:pt x="485064" y="1753865"/>
                    <a:pt x="481951" y="1718836"/>
                    <a:pt x="471052" y="1683806"/>
                  </a:cubicBezTo>
                  <a:cubicBezTo>
                    <a:pt x="460154" y="1648777"/>
                    <a:pt x="451592" y="1613747"/>
                    <a:pt x="441472" y="1578718"/>
                  </a:cubicBezTo>
                  <a:cubicBezTo>
                    <a:pt x="438358" y="1568598"/>
                    <a:pt x="434466" y="1560035"/>
                    <a:pt x="422011" y="1559257"/>
                  </a:cubicBezTo>
                  <a:cubicBezTo>
                    <a:pt x="351952" y="1556921"/>
                    <a:pt x="281893" y="1549137"/>
                    <a:pt x="211834" y="1546802"/>
                  </a:cubicBezTo>
                  <a:cubicBezTo>
                    <a:pt x="172912" y="1545245"/>
                    <a:pt x="135548" y="1554586"/>
                    <a:pt x="97404" y="1560035"/>
                  </a:cubicBezTo>
                  <a:cubicBezTo>
                    <a:pt x="81836" y="1563149"/>
                    <a:pt x="67824" y="1563927"/>
                    <a:pt x="53812" y="1561592"/>
                  </a:cubicBezTo>
                  <a:close/>
                </a:path>
              </a:pathLst>
            </a:custGeom>
            <a:solidFill>
              <a:srgbClr val="1A879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1" name="Google Shape;1361;p45"/>
            <p:cNvSpPr/>
            <p:nvPr/>
          </p:nvSpPr>
          <p:spPr>
            <a:xfrm>
              <a:off x="5496923" y="5510513"/>
              <a:ext cx="1019747" cy="1082019"/>
            </a:xfrm>
            <a:custGeom>
              <a:avLst/>
              <a:gdLst/>
              <a:ahLst/>
              <a:cxnLst/>
              <a:rect l="l" t="t" r="r" b="b"/>
              <a:pathLst>
                <a:path w="1019748" h="1082022" extrusionOk="0">
                  <a:moveTo>
                    <a:pt x="62733" y="0"/>
                  </a:moveTo>
                  <a:cubicBezTo>
                    <a:pt x="142133" y="38143"/>
                    <a:pt x="222312" y="76286"/>
                    <a:pt x="300934" y="115208"/>
                  </a:cubicBezTo>
                  <a:cubicBezTo>
                    <a:pt x="316503" y="122992"/>
                    <a:pt x="330514" y="123771"/>
                    <a:pt x="346862" y="118322"/>
                  </a:cubicBezTo>
                  <a:cubicBezTo>
                    <a:pt x="411471" y="97304"/>
                    <a:pt x="476082" y="77065"/>
                    <a:pt x="540691" y="56047"/>
                  </a:cubicBezTo>
                  <a:cubicBezTo>
                    <a:pt x="546141" y="54490"/>
                    <a:pt x="552368" y="53712"/>
                    <a:pt x="558595" y="52155"/>
                  </a:cubicBezTo>
                  <a:cubicBezTo>
                    <a:pt x="567937" y="126885"/>
                    <a:pt x="556260" y="200836"/>
                    <a:pt x="544584" y="274008"/>
                  </a:cubicBezTo>
                  <a:cubicBezTo>
                    <a:pt x="527458" y="385325"/>
                    <a:pt x="539135" y="495084"/>
                    <a:pt x="551590" y="604843"/>
                  </a:cubicBezTo>
                  <a:cubicBezTo>
                    <a:pt x="556260" y="644543"/>
                    <a:pt x="574164" y="679572"/>
                    <a:pt x="588176" y="716159"/>
                  </a:cubicBezTo>
                  <a:cubicBezTo>
                    <a:pt x="591290" y="723165"/>
                    <a:pt x="596739" y="727835"/>
                    <a:pt x="602188" y="733284"/>
                  </a:cubicBezTo>
                  <a:cubicBezTo>
                    <a:pt x="647337" y="774541"/>
                    <a:pt x="692486" y="815020"/>
                    <a:pt x="737635" y="856277"/>
                  </a:cubicBezTo>
                  <a:cubicBezTo>
                    <a:pt x="746198" y="864061"/>
                    <a:pt x="754761" y="868732"/>
                    <a:pt x="765659" y="872624"/>
                  </a:cubicBezTo>
                  <a:cubicBezTo>
                    <a:pt x="806137" y="885857"/>
                    <a:pt x="846616" y="899869"/>
                    <a:pt x="886316" y="913103"/>
                  </a:cubicBezTo>
                  <a:cubicBezTo>
                    <a:pt x="908112" y="920108"/>
                    <a:pt x="931465" y="921665"/>
                    <a:pt x="954040" y="924000"/>
                  </a:cubicBezTo>
                  <a:cubicBezTo>
                    <a:pt x="1008530" y="929449"/>
                    <a:pt x="1042781" y="986275"/>
                    <a:pt x="1013201" y="1036095"/>
                  </a:cubicBezTo>
                  <a:cubicBezTo>
                    <a:pt x="1001524" y="1050885"/>
                    <a:pt x="993740" y="1053221"/>
                    <a:pt x="983620" y="1056334"/>
                  </a:cubicBezTo>
                  <a:cubicBezTo>
                    <a:pt x="939250" y="1071903"/>
                    <a:pt x="897214" y="1071903"/>
                    <a:pt x="851286" y="1077352"/>
                  </a:cubicBezTo>
                  <a:cubicBezTo>
                    <a:pt x="786677" y="1085136"/>
                    <a:pt x="546141" y="1106932"/>
                    <a:pt x="414585" y="1058670"/>
                  </a:cubicBezTo>
                  <a:cubicBezTo>
                    <a:pt x="410693" y="1056334"/>
                    <a:pt x="262012" y="1011964"/>
                    <a:pt x="199738" y="984719"/>
                  </a:cubicBezTo>
                  <a:cubicBezTo>
                    <a:pt x="150696" y="963701"/>
                    <a:pt x="28482" y="926336"/>
                    <a:pt x="6686" y="904539"/>
                  </a:cubicBezTo>
                  <a:cubicBezTo>
                    <a:pt x="1237" y="900647"/>
                    <a:pt x="-1877" y="895199"/>
                    <a:pt x="1237" y="888971"/>
                  </a:cubicBezTo>
                  <a:cubicBezTo>
                    <a:pt x="-1098" y="846157"/>
                    <a:pt x="4351" y="804122"/>
                    <a:pt x="10578" y="762086"/>
                  </a:cubicBezTo>
                  <a:cubicBezTo>
                    <a:pt x="13692" y="741068"/>
                    <a:pt x="26925" y="725500"/>
                    <a:pt x="36267" y="707596"/>
                  </a:cubicBezTo>
                  <a:cubicBezTo>
                    <a:pt x="44051" y="694362"/>
                    <a:pt x="47165" y="681129"/>
                    <a:pt x="46386" y="665561"/>
                  </a:cubicBezTo>
                  <a:cubicBezTo>
                    <a:pt x="40937" y="562807"/>
                    <a:pt x="30817" y="460832"/>
                    <a:pt x="16027" y="358858"/>
                  </a:cubicBezTo>
                  <a:cubicBezTo>
                    <a:pt x="10578" y="322271"/>
                    <a:pt x="23033" y="288020"/>
                    <a:pt x="27704" y="252991"/>
                  </a:cubicBezTo>
                  <a:cubicBezTo>
                    <a:pt x="36267" y="188381"/>
                    <a:pt x="46386" y="124549"/>
                    <a:pt x="51057" y="59939"/>
                  </a:cubicBezTo>
                  <a:cubicBezTo>
                    <a:pt x="53392" y="38922"/>
                    <a:pt x="58063" y="19461"/>
                    <a:pt x="62733" y="0"/>
                  </a:cubicBezTo>
                  <a:close/>
                </a:path>
              </a:pathLst>
            </a:custGeom>
            <a:solidFill>
              <a:srgbClr val="BD9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2" name="Google Shape;1362;p45"/>
            <p:cNvSpPr/>
            <p:nvPr/>
          </p:nvSpPr>
          <p:spPr>
            <a:xfrm>
              <a:off x="5626517" y="350406"/>
              <a:ext cx="747296" cy="902981"/>
            </a:xfrm>
            <a:custGeom>
              <a:avLst/>
              <a:gdLst/>
              <a:ahLst/>
              <a:cxnLst/>
              <a:rect l="l" t="t" r="r" b="b"/>
              <a:pathLst>
                <a:path w="747296" h="902982" extrusionOk="0">
                  <a:moveTo>
                    <a:pt x="494389" y="908318"/>
                  </a:moveTo>
                  <a:cubicBezTo>
                    <a:pt x="488939" y="908318"/>
                    <a:pt x="483490" y="908318"/>
                    <a:pt x="478041" y="909097"/>
                  </a:cubicBezTo>
                  <a:cubicBezTo>
                    <a:pt x="468700" y="909097"/>
                    <a:pt x="471035" y="902091"/>
                    <a:pt x="472592" y="898198"/>
                  </a:cubicBezTo>
                  <a:cubicBezTo>
                    <a:pt x="502173" y="838259"/>
                    <a:pt x="526304" y="775984"/>
                    <a:pt x="554328" y="715266"/>
                  </a:cubicBezTo>
                  <a:cubicBezTo>
                    <a:pt x="544987" y="733170"/>
                    <a:pt x="531753" y="748739"/>
                    <a:pt x="520077" y="765865"/>
                  </a:cubicBezTo>
                  <a:cubicBezTo>
                    <a:pt x="502951" y="791553"/>
                    <a:pt x="478041" y="807900"/>
                    <a:pt x="453910" y="824247"/>
                  </a:cubicBezTo>
                  <a:cubicBezTo>
                    <a:pt x="448461" y="828139"/>
                    <a:pt x="442233" y="831253"/>
                    <a:pt x="435227" y="831253"/>
                  </a:cubicBezTo>
                  <a:cubicBezTo>
                    <a:pt x="409539" y="832810"/>
                    <a:pt x="383851" y="835924"/>
                    <a:pt x="358163" y="836702"/>
                  </a:cubicBezTo>
                  <a:cubicBezTo>
                    <a:pt x="343372" y="837481"/>
                    <a:pt x="332474" y="828918"/>
                    <a:pt x="322355" y="819577"/>
                  </a:cubicBezTo>
                  <a:cubicBezTo>
                    <a:pt x="295109" y="794667"/>
                    <a:pt x="266307" y="770535"/>
                    <a:pt x="239062" y="745625"/>
                  </a:cubicBezTo>
                  <a:cubicBezTo>
                    <a:pt x="227386" y="735506"/>
                    <a:pt x="216488" y="721494"/>
                    <a:pt x="197027" y="727721"/>
                  </a:cubicBezTo>
                  <a:cubicBezTo>
                    <a:pt x="158105" y="695806"/>
                    <a:pt x="124633" y="657662"/>
                    <a:pt x="88825" y="621855"/>
                  </a:cubicBezTo>
                  <a:cubicBezTo>
                    <a:pt x="66250" y="599280"/>
                    <a:pt x="44454" y="575148"/>
                    <a:pt x="21879" y="551795"/>
                  </a:cubicBezTo>
                  <a:cubicBezTo>
                    <a:pt x="20322" y="540897"/>
                    <a:pt x="20322" y="529221"/>
                    <a:pt x="14873" y="519101"/>
                  </a:cubicBezTo>
                  <a:cubicBezTo>
                    <a:pt x="3975" y="494191"/>
                    <a:pt x="-695" y="467725"/>
                    <a:pt x="83" y="439701"/>
                  </a:cubicBezTo>
                  <a:cubicBezTo>
                    <a:pt x="13316" y="425689"/>
                    <a:pt x="12538" y="407007"/>
                    <a:pt x="12538" y="389881"/>
                  </a:cubicBezTo>
                  <a:cubicBezTo>
                    <a:pt x="12538" y="348624"/>
                    <a:pt x="14873" y="307367"/>
                    <a:pt x="17209" y="266110"/>
                  </a:cubicBezTo>
                  <a:cubicBezTo>
                    <a:pt x="17209" y="262997"/>
                    <a:pt x="17209" y="259104"/>
                    <a:pt x="17987" y="255991"/>
                  </a:cubicBezTo>
                  <a:cubicBezTo>
                    <a:pt x="19544" y="248206"/>
                    <a:pt x="20322" y="238865"/>
                    <a:pt x="30442" y="237308"/>
                  </a:cubicBezTo>
                  <a:cubicBezTo>
                    <a:pt x="39005" y="236530"/>
                    <a:pt x="42119" y="245093"/>
                    <a:pt x="45232" y="252099"/>
                  </a:cubicBezTo>
                  <a:cubicBezTo>
                    <a:pt x="49903" y="262218"/>
                    <a:pt x="53017" y="272338"/>
                    <a:pt x="56130" y="282457"/>
                  </a:cubicBezTo>
                  <a:cubicBezTo>
                    <a:pt x="59244" y="291020"/>
                    <a:pt x="63136" y="296469"/>
                    <a:pt x="73256" y="298026"/>
                  </a:cubicBezTo>
                  <a:cubicBezTo>
                    <a:pt x="91160" y="300361"/>
                    <a:pt x="95052" y="297248"/>
                    <a:pt x="91938" y="279344"/>
                  </a:cubicBezTo>
                  <a:cubicBezTo>
                    <a:pt x="88046" y="258326"/>
                    <a:pt x="86489" y="236530"/>
                    <a:pt x="85711" y="214734"/>
                  </a:cubicBezTo>
                  <a:cubicBezTo>
                    <a:pt x="83375" y="145453"/>
                    <a:pt x="117626" y="98747"/>
                    <a:pt x="175231" y="67610"/>
                  </a:cubicBezTo>
                  <a:cubicBezTo>
                    <a:pt x="250739" y="26353"/>
                    <a:pt x="332474" y="8449"/>
                    <a:pt x="418102" y="1443"/>
                  </a:cubicBezTo>
                  <a:cubicBezTo>
                    <a:pt x="450796" y="-1671"/>
                    <a:pt x="482712" y="664"/>
                    <a:pt x="514628" y="4557"/>
                  </a:cubicBezTo>
                  <a:cubicBezTo>
                    <a:pt x="591693" y="13119"/>
                    <a:pt x="651632" y="52041"/>
                    <a:pt x="696781" y="114316"/>
                  </a:cubicBezTo>
                  <a:cubicBezTo>
                    <a:pt x="716242" y="140783"/>
                    <a:pt x="738038" y="165692"/>
                    <a:pt x="748158" y="198387"/>
                  </a:cubicBezTo>
                  <a:cubicBezTo>
                    <a:pt x="753607" y="276230"/>
                    <a:pt x="731811" y="348624"/>
                    <a:pt x="711571" y="422576"/>
                  </a:cubicBezTo>
                  <a:cubicBezTo>
                    <a:pt x="702230" y="456048"/>
                    <a:pt x="691332" y="487964"/>
                    <a:pt x="681213" y="521437"/>
                  </a:cubicBezTo>
                  <a:cubicBezTo>
                    <a:pt x="678099" y="530778"/>
                    <a:pt x="676542" y="540897"/>
                    <a:pt x="667979" y="547903"/>
                  </a:cubicBezTo>
                  <a:cubicBezTo>
                    <a:pt x="629057" y="617962"/>
                    <a:pt x="590914" y="688800"/>
                    <a:pt x="551993" y="758859"/>
                  </a:cubicBezTo>
                  <a:cubicBezTo>
                    <a:pt x="526304" y="805565"/>
                    <a:pt x="506065" y="855385"/>
                    <a:pt x="494389" y="908318"/>
                  </a:cubicBezTo>
                  <a:close/>
                </a:path>
              </a:pathLst>
            </a:custGeom>
            <a:solidFill>
              <a:srgbClr val="FEC29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3" name="Google Shape;1363;p45"/>
            <p:cNvSpPr/>
            <p:nvPr/>
          </p:nvSpPr>
          <p:spPr>
            <a:xfrm>
              <a:off x="5335170" y="225880"/>
              <a:ext cx="1315552" cy="669451"/>
            </a:xfrm>
            <a:custGeom>
              <a:avLst/>
              <a:gdLst/>
              <a:ahLst/>
              <a:cxnLst/>
              <a:rect l="l" t="t" r="r" b="b"/>
              <a:pathLst>
                <a:path w="1315552" h="669452" extrusionOk="0">
                  <a:moveTo>
                    <a:pt x="286760" y="561115"/>
                  </a:moveTo>
                  <a:cubicBezTo>
                    <a:pt x="290652" y="588360"/>
                    <a:pt x="294545" y="615605"/>
                    <a:pt x="298437" y="643629"/>
                  </a:cubicBezTo>
                  <a:cubicBezTo>
                    <a:pt x="222150" y="632731"/>
                    <a:pt x="68020" y="517523"/>
                    <a:pt x="50116" y="481715"/>
                  </a:cubicBezTo>
                  <a:cubicBezTo>
                    <a:pt x="22871" y="450577"/>
                    <a:pt x="4967" y="385189"/>
                    <a:pt x="1075" y="349381"/>
                  </a:cubicBezTo>
                  <a:cubicBezTo>
                    <a:pt x="-10602" y="229502"/>
                    <a:pt x="75026" y="147767"/>
                    <a:pt x="152091" y="98725"/>
                  </a:cubicBezTo>
                  <a:cubicBezTo>
                    <a:pt x="173887" y="84714"/>
                    <a:pt x="286760" y="35672"/>
                    <a:pt x="323346" y="31780"/>
                  </a:cubicBezTo>
                  <a:cubicBezTo>
                    <a:pt x="338915" y="29445"/>
                    <a:pt x="447896" y="7649"/>
                    <a:pt x="480590" y="4535"/>
                  </a:cubicBezTo>
                  <a:cubicBezTo>
                    <a:pt x="566996" y="-4806"/>
                    <a:pt x="644840" y="2200"/>
                    <a:pt x="731246" y="8427"/>
                  </a:cubicBezTo>
                  <a:cubicBezTo>
                    <a:pt x="842562" y="16211"/>
                    <a:pt x="1061302" y="45792"/>
                    <a:pt x="1101002" y="60582"/>
                  </a:cubicBezTo>
                  <a:cubicBezTo>
                    <a:pt x="1129025" y="69923"/>
                    <a:pt x="1153157" y="88606"/>
                    <a:pt x="1179623" y="101839"/>
                  </a:cubicBezTo>
                  <a:cubicBezTo>
                    <a:pt x="1227108" y="124414"/>
                    <a:pt x="1276928" y="198365"/>
                    <a:pt x="1287826" y="215490"/>
                  </a:cubicBezTo>
                  <a:cubicBezTo>
                    <a:pt x="1351658" y="320579"/>
                    <a:pt x="1303395" y="426446"/>
                    <a:pt x="1285491" y="449799"/>
                  </a:cubicBezTo>
                  <a:cubicBezTo>
                    <a:pt x="1251239" y="504289"/>
                    <a:pt x="1188186" y="572792"/>
                    <a:pt x="1137588" y="598480"/>
                  </a:cubicBezTo>
                  <a:cubicBezTo>
                    <a:pt x="1088547" y="629617"/>
                    <a:pt x="973339" y="672431"/>
                    <a:pt x="950764" y="673209"/>
                  </a:cubicBezTo>
                  <a:cubicBezTo>
                    <a:pt x="963219" y="632731"/>
                    <a:pt x="974117" y="592252"/>
                    <a:pt x="987350" y="551774"/>
                  </a:cubicBezTo>
                  <a:cubicBezTo>
                    <a:pt x="1007590" y="491056"/>
                    <a:pt x="1016152" y="428003"/>
                    <a:pt x="1027829" y="365728"/>
                  </a:cubicBezTo>
                  <a:cubicBezTo>
                    <a:pt x="1030164" y="351716"/>
                    <a:pt x="1018488" y="338483"/>
                    <a:pt x="1027051" y="324471"/>
                  </a:cubicBezTo>
                  <a:cubicBezTo>
                    <a:pt x="1007590" y="209263"/>
                    <a:pt x="938309" y="118965"/>
                    <a:pt x="802862" y="102618"/>
                  </a:cubicBezTo>
                  <a:cubicBezTo>
                    <a:pt x="720348" y="92498"/>
                    <a:pt x="638612" y="106510"/>
                    <a:pt x="556877" y="116629"/>
                  </a:cubicBezTo>
                  <a:cubicBezTo>
                    <a:pt x="517177" y="121300"/>
                    <a:pt x="478255" y="127527"/>
                    <a:pt x="438555" y="135312"/>
                  </a:cubicBezTo>
                  <a:cubicBezTo>
                    <a:pt x="414423" y="139982"/>
                    <a:pt x="394962" y="150102"/>
                    <a:pt x="382507" y="171898"/>
                  </a:cubicBezTo>
                  <a:cubicBezTo>
                    <a:pt x="371609" y="190581"/>
                    <a:pt x="353706" y="199922"/>
                    <a:pt x="337358" y="211598"/>
                  </a:cubicBezTo>
                  <a:cubicBezTo>
                    <a:pt x="326460" y="219383"/>
                    <a:pt x="320233" y="229502"/>
                    <a:pt x="317119" y="242736"/>
                  </a:cubicBezTo>
                  <a:cubicBezTo>
                    <a:pt x="310892" y="269202"/>
                    <a:pt x="300772" y="294112"/>
                    <a:pt x="275084" y="309681"/>
                  </a:cubicBezTo>
                  <a:cubicBezTo>
                    <a:pt x="264964" y="315908"/>
                    <a:pt x="260294" y="326028"/>
                    <a:pt x="257180" y="337705"/>
                  </a:cubicBezTo>
                  <a:cubicBezTo>
                    <a:pt x="249395" y="366507"/>
                    <a:pt x="255623" y="395309"/>
                    <a:pt x="259515" y="424111"/>
                  </a:cubicBezTo>
                  <a:cubicBezTo>
                    <a:pt x="264964" y="464589"/>
                    <a:pt x="273527" y="504289"/>
                    <a:pt x="284425" y="543211"/>
                  </a:cubicBezTo>
                  <a:cubicBezTo>
                    <a:pt x="287539" y="547882"/>
                    <a:pt x="290652" y="554109"/>
                    <a:pt x="286760" y="561115"/>
                  </a:cubicBezTo>
                  <a:close/>
                </a:path>
              </a:pathLst>
            </a:custGeom>
            <a:solidFill>
              <a:srgbClr val="F2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4" name="Google Shape;1364;p45"/>
            <p:cNvSpPr/>
            <p:nvPr/>
          </p:nvSpPr>
          <p:spPr>
            <a:xfrm>
              <a:off x="3361457" y="5603925"/>
              <a:ext cx="832924" cy="622745"/>
            </a:xfrm>
            <a:custGeom>
              <a:avLst/>
              <a:gdLst/>
              <a:ahLst/>
              <a:cxnLst/>
              <a:rect l="l" t="t" r="r" b="b"/>
              <a:pathLst>
                <a:path w="832923" h="622746" extrusionOk="0">
                  <a:moveTo>
                    <a:pt x="119004" y="0"/>
                  </a:moveTo>
                  <a:cubicBezTo>
                    <a:pt x="121340" y="17904"/>
                    <a:pt x="133016" y="31916"/>
                    <a:pt x="140022" y="48263"/>
                  </a:cubicBezTo>
                  <a:cubicBezTo>
                    <a:pt x="149363" y="68502"/>
                    <a:pt x="161040" y="87963"/>
                    <a:pt x="169603" y="108202"/>
                  </a:cubicBezTo>
                  <a:cubicBezTo>
                    <a:pt x="183614" y="143232"/>
                    <a:pt x="205411" y="170477"/>
                    <a:pt x="237326" y="190716"/>
                  </a:cubicBezTo>
                  <a:cubicBezTo>
                    <a:pt x="255230" y="202393"/>
                    <a:pt x="266907" y="222632"/>
                    <a:pt x="279362" y="239757"/>
                  </a:cubicBezTo>
                  <a:cubicBezTo>
                    <a:pt x="298823" y="267003"/>
                    <a:pt x="322176" y="290356"/>
                    <a:pt x="351756" y="306703"/>
                  </a:cubicBezTo>
                  <a:cubicBezTo>
                    <a:pt x="389899" y="326942"/>
                    <a:pt x="416366" y="355744"/>
                    <a:pt x="433492" y="395444"/>
                  </a:cubicBezTo>
                  <a:cubicBezTo>
                    <a:pt x="457623" y="452270"/>
                    <a:pt x="497323" y="498198"/>
                    <a:pt x="542472" y="537897"/>
                  </a:cubicBezTo>
                  <a:cubicBezTo>
                    <a:pt x="568161" y="561250"/>
                    <a:pt x="603969" y="577597"/>
                    <a:pt x="645226" y="569035"/>
                  </a:cubicBezTo>
                  <a:cubicBezTo>
                    <a:pt x="705943" y="556580"/>
                    <a:pt x="767440" y="546460"/>
                    <a:pt x="828158" y="535562"/>
                  </a:cubicBezTo>
                  <a:cubicBezTo>
                    <a:pt x="830493" y="534784"/>
                    <a:pt x="832828" y="533227"/>
                    <a:pt x="835163" y="532448"/>
                  </a:cubicBezTo>
                  <a:cubicBezTo>
                    <a:pt x="838277" y="548017"/>
                    <a:pt x="835942" y="558915"/>
                    <a:pt x="826601" y="576819"/>
                  </a:cubicBezTo>
                  <a:cubicBezTo>
                    <a:pt x="818816" y="591610"/>
                    <a:pt x="818816" y="591610"/>
                    <a:pt x="811810" y="593166"/>
                  </a:cubicBezTo>
                  <a:cubicBezTo>
                    <a:pt x="758099" y="604843"/>
                    <a:pt x="728518" y="621190"/>
                    <a:pt x="672471" y="622747"/>
                  </a:cubicBezTo>
                  <a:cubicBezTo>
                    <a:pt x="655345" y="622747"/>
                    <a:pt x="589957" y="625082"/>
                    <a:pt x="574388" y="622747"/>
                  </a:cubicBezTo>
                  <a:cubicBezTo>
                    <a:pt x="512892" y="607178"/>
                    <a:pt x="486425" y="564364"/>
                    <a:pt x="452952" y="524664"/>
                  </a:cubicBezTo>
                  <a:cubicBezTo>
                    <a:pt x="411696" y="475623"/>
                    <a:pt x="380558" y="418018"/>
                    <a:pt x="330738" y="375983"/>
                  </a:cubicBezTo>
                  <a:cubicBezTo>
                    <a:pt x="309721" y="358079"/>
                    <a:pt x="287925" y="340954"/>
                    <a:pt x="266907" y="322271"/>
                  </a:cubicBezTo>
                  <a:cubicBezTo>
                    <a:pt x="258344" y="314487"/>
                    <a:pt x="249003" y="317601"/>
                    <a:pt x="240440" y="319936"/>
                  </a:cubicBezTo>
                  <a:cubicBezTo>
                    <a:pt x="223315" y="325385"/>
                    <a:pt x="208524" y="321493"/>
                    <a:pt x="193734" y="310595"/>
                  </a:cubicBezTo>
                  <a:cubicBezTo>
                    <a:pt x="135352" y="268560"/>
                    <a:pt x="80861" y="221854"/>
                    <a:pt x="36490" y="165028"/>
                  </a:cubicBezTo>
                  <a:cubicBezTo>
                    <a:pt x="29485" y="156465"/>
                    <a:pt x="22479" y="148681"/>
                    <a:pt x="14694" y="140896"/>
                  </a:cubicBezTo>
                  <a:cubicBezTo>
                    <a:pt x="-4767" y="119878"/>
                    <a:pt x="-5545" y="107424"/>
                    <a:pt x="16251" y="88741"/>
                  </a:cubicBezTo>
                  <a:cubicBezTo>
                    <a:pt x="37269" y="70059"/>
                    <a:pt x="60622" y="52933"/>
                    <a:pt x="83196" y="35808"/>
                  </a:cubicBezTo>
                  <a:cubicBezTo>
                    <a:pt x="96430" y="24131"/>
                    <a:pt x="108106" y="13233"/>
                    <a:pt x="119004" y="0"/>
                  </a:cubicBezTo>
                  <a:close/>
                </a:path>
              </a:pathLst>
            </a:custGeom>
            <a:solidFill>
              <a:srgbClr val="89633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5" name="Google Shape;1365;p45"/>
            <p:cNvSpPr/>
            <p:nvPr/>
          </p:nvSpPr>
          <p:spPr>
            <a:xfrm>
              <a:off x="5478656" y="6398703"/>
              <a:ext cx="1035316" cy="264667"/>
            </a:xfrm>
            <a:custGeom>
              <a:avLst/>
              <a:gdLst/>
              <a:ahLst/>
              <a:cxnLst/>
              <a:rect l="l" t="t" r="r" b="b"/>
              <a:pathLst>
                <a:path w="1035316" h="264667" extrusionOk="0">
                  <a:moveTo>
                    <a:pt x="19503" y="0"/>
                  </a:moveTo>
                  <a:cubicBezTo>
                    <a:pt x="30401" y="19461"/>
                    <a:pt x="49084" y="32694"/>
                    <a:pt x="67766" y="35808"/>
                  </a:cubicBezTo>
                  <a:cubicBezTo>
                    <a:pt x="154951" y="66945"/>
                    <a:pt x="200100" y="90298"/>
                    <a:pt x="303632" y="120657"/>
                  </a:cubicBezTo>
                  <a:cubicBezTo>
                    <a:pt x="328541" y="131555"/>
                    <a:pt x="444528" y="166585"/>
                    <a:pt x="471773" y="179818"/>
                  </a:cubicBezTo>
                  <a:cubicBezTo>
                    <a:pt x="500575" y="193051"/>
                    <a:pt x="706860" y="200836"/>
                    <a:pt x="778476" y="192273"/>
                  </a:cubicBezTo>
                  <a:cubicBezTo>
                    <a:pt x="838415" y="185267"/>
                    <a:pt x="899133" y="179040"/>
                    <a:pt x="959073" y="170477"/>
                  </a:cubicBezTo>
                  <a:cubicBezTo>
                    <a:pt x="983983" y="167363"/>
                    <a:pt x="1014341" y="153352"/>
                    <a:pt x="1035359" y="136226"/>
                  </a:cubicBezTo>
                  <a:cubicBezTo>
                    <a:pt x="1036138" y="181375"/>
                    <a:pt x="1045479" y="193830"/>
                    <a:pt x="1017455" y="217961"/>
                  </a:cubicBezTo>
                  <a:cubicBezTo>
                    <a:pt x="964522" y="246764"/>
                    <a:pt x="917816" y="258440"/>
                    <a:pt x="863325" y="263110"/>
                  </a:cubicBezTo>
                  <a:cubicBezTo>
                    <a:pt x="785482" y="269338"/>
                    <a:pt x="697519" y="267003"/>
                    <a:pt x="689735" y="269338"/>
                  </a:cubicBezTo>
                  <a:cubicBezTo>
                    <a:pt x="627460" y="268560"/>
                    <a:pt x="582311" y="264667"/>
                    <a:pt x="533270" y="251434"/>
                  </a:cubicBezTo>
                  <a:cubicBezTo>
                    <a:pt x="414948" y="220297"/>
                    <a:pt x="295847" y="193830"/>
                    <a:pt x="174412" y="179040"/>
                  </a:cubicBezTo>
                  <a:cubicBezTo>
                    <a:pt x="126149" y="165806"/>
                    <a:pt x="24952" y="126885"/>
                    <a:pt x="13276" y="116765"/>
                  </a:cubicBezTo>
                  <a:cubicBezTo>
                    <a:pt x="9384" y="113651"/>
                    <a:pt x="-736" y="94969"/>
                    <a:pt x="43" y="91077"/>
                  </a:cubicBezTo>
                  <a:cubicBezTo>
                    <a:pt x="7048" y="57604"/>
                    <a:pt x="13276" y="33473"/>
                    <a:pt x="19503" y="0"/>
                  </a:cubicBezTo>
                  <a:close/>
                </a:path>
              </a:pathLst>
            </a:custGeom>
            <a:solidFill>
              <a:srgbClr val="8A633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6" name="Google Shape;1366;p45"/>
            <p:cNvSpPr/>
            <p:nvPr/>
          </p:nvSpPr>
          <p:spPr>
            <a:xfrm>
              <a:off x="5761877" y="1710991"/>
              <a:ext cx="482628" cy="1930508"/>
            </a:xfrm>
            <a:custGeom>
              <a:avLst/>
              <a:gdLst/>
              <a:ahLst/>
              <a:cxnLst/>
              <a:rect l="l" t="t" r="r" b="b"/>
              <a:pathLst>
                <a:path w="482628" h="1930515" extrusionOk="0">
                  <a:moveTo>
                    <a:pt x="421303" y="23353"/>
                  </a:moveTo>
                  <a:cubicBezTo>
                    <a:pt x="441542" y="105867"/>
                    <a:pt x="462560" y="188381"/>
                    <a:pt x="481242" y="271673"/>
                  </a:cubicBezTo>
                  <a:cubicBezTo>
                    <a:pt x="487470" y="298140"/>
                    <a:pt x="486691" y="325385"/>
                    <a:pt x="488248" y="352630"/>
                  </a:cubicBezTo>
                  <a:cubicBezTo>
                    <a:pt x="492919" y="441372"/>
                    <a:pt x="483578" y="529335"/>
                    <a:pt x="467230" y="616519"/>
                  </a:cubicBezTo>
                  <a:cubicBezTo>
                    <a:pt x="443099" y="745739"/>
                    <a:pt x="430644" y="875738"/>
                    <a:pt x="410405" y="1005736"/>
                  </a:cubicBezTo>
                  <a:cubicBezTo>
                    <a:pt x="399507" y="1079687"/>
                    <a:pt x="377711" y="1152082"/>
                    <a:pt x="365256" y="1226033"/>
                  </a:cubicBezTo>
                  <a:cubicBezTo>
                    <a:pt x="351244" y="1309325"/>
                    <a:pt x="318550" y="1384834"/>
                    <a:pt x="283520" y="1460341"/>
                  </a:cubicBezTo>
                  <a:cubicBezTo>
                    <a:pt x="213461" y="1610579"/>
                    <a:pt x="146516" y="1763152"/>
                    <a:pt x="83463" y="1916504"/>
                  </a:cubicBezTo>
                  <a:cubicBezTo>
                    <a:pt x="81127" y="1921174"/>
                    <a:pt x="79570" y="1926623"/>
                    <a:pt x="74900" y="1936743"/>
                  </a:cubicBezTo>
                  <a:cubicBezTo>
                    <a:pt x="69451" y="1907941"/>
                    <a:pt x="64002" y="1885366"/>
                    <a:pt x="60110" y="1862013"/>
                  </a:cubicBezTo>
                  <a:cubicBezTo>
                    <a:pt x="40649" y="1759260"/>
                    <a:pt x="21188" y="1656507"/>
                    <a:pt x="949" y="1553753"/>
                  </a:cubicBezTo>
                  <a:cubicBezTo>
                    <a:pt x="-1387" y="1541298"/>
                    <a:pt x="949" y="1531179"/>
                    <a:pt x="4062" y="1520281"/>
                  </a:cubicBezTo>
                  <a:cubicBezTo>
                    <a:pt x="66337" y="1304655"/>
                    <a:pt x="129390" y="1089807"/>
                    <a:pt x="191665" y="874181"/>
                  </a:cubicBezTo>
                  <a:cubicBezTo>
                    <a:pt x="205677" y="827475"/>
                    <a:pt x="206455" y="778434"/>
                    <a:pt x="212683" y="730171"/>
                  </a:cubicBezTo>
                  <a:cubicBezTo>
                    <a:pt x="229030" y="600951"/>
                    <a:pt x="243820" y="470952"/>
                    <a:pt x="258610" y="341732"/>
                  </a:cubicBezTo>
                  <a:cubicBezTo>
                    <a:pt x="272622" y="228081"/>
                    <a:pt x="285855" y="113651"/>
                    <a:pt x="299867" y="0"/>
                  </a:cubicBezTo>
                  <a:cubicBezTo>
                    <a:pt x="309208" y="3114"/>
                    <a:pt x="308430" y="13233"/>
                    <a:pt x="311544" y="19461"/>
                  </a:cubicBezTo>
                  <a:cubicBezTo>
                    <a:pt x="320107" y="35808"/>
                    <a:pt x="327112" y="52155"/>
                    <a:pt x="338789" y="66167"/>
                  </a:cubicBezTo>
                  <a:cubicBezTo>
                    <a:pt x="355136" y="85628"/>
                    <a:pt x="372261" y="86406"/>
                    <a:pt x="390166" y="68502"/>
                  </a:cubicBezTo>
                  <a:cubicBezTo>
                    <a:pt x="398728" y="59939"/>
                    <a:pt x="405734" y="49820"/>
                    <a:pt x="410405" y="38922"/>
                  </a:cubicBezTo>
                  <a:cubicBezTo>
                    <a:pt x="411962" y="32694"/>
                    <a:pt x="413519" y="24910"/>
                    <a:pt x="421303" y="23353"/>
                  </a:cubicBezTo>
                  <a:close/>
                </a:path>
              </a:pathLst>
            </a:custGeom>
            <a:solidFill>
              <a:srgbClr val="EEEAE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7" name="Google Shape;1367;p45"/>
            <p:cNvSpPr/>
            <p:nvPr/>
          </p:nvSpPr>
          <p:spPr>
            <a:xfrm>
              <a:off x="6045972" y="1296375"/>
              <a:ext cx="132334" cy="498196"/>
            </a:xfrm>
            <a:custGeom>
              <a:avLst/>
              <a:gdLst/>
              <a:ahLst/>
              <a:cxnLst/>
              <a:rect l="l" t="t" r="r" b="b"/>
              <a:pathLst>
                <a:path w="132333" h="498197" extrusionOk="0">
                  <a:moveTo>
                    <a:pt x="137209" y="437971"/>
                  </a:moveTo>
                  <a:cubicBezTo>
                    <a:pt x="129425" y="455097"/>
                    <a:pt x="123197" y="473001"/>
                    <a:pt x="109185" y="486234"/>
                  </a:cubicBezTo>
                  <a:cubicBezTo>
                    <a:pt x="87389" y="506473"/>
                    <a:pt x="65593" y="505695"/>
                    <a:pt x="48467" y="481563"/>
                  </a:cubicBezTo>
                  <a:cubicBezTo>
                    <a:pt x="33677" y="461324"/>
                    <a:pt x="22001" y="437971"/>
                    <a:pt x="14995" y="413840"/>
                  </a:cubicBezTo>
                  <a:cubicBezTo>
                    <a:pt x="22001" y="361685"/>
                    <a:pt x="11881" y="310308"/>
                    <a:pt x="11881" y="258931"/>
                  </a:cubicBezTo>
                  <a:cubicBezTo>
                    <a:pt x="11881" y="227015"/>
                    <a:pt x="7989" y="194321"/>
                    <a:pt x="6432" y="162405"/>
                  </a:cubicBezTo>
                  <a:cubicBezTo>
                    <a:pt x="4097" y="111029"/>
                    <a:pt x="2540" y="60431"/>
                    <a:pt x="983" y="9054"/>
                  </a:cubicBezTo>
                  <a:cubicBezTo>
                    <a:pt x="-2131" y="-1066"/>
                    <a:pt x="2540" y="-1066"/>
                    <a:pt x="9546" y="1270"/>
                  </a:cubicBezTo>
                  <a:cubicBezTo>
                    <a:pt x="24336" y="7497"/>
                    <a:pt x="29007" y="18395"/>
                    <a:pt x="25893" y="40970"/>
                  </a:cubicBezTo>
                  <a:cubicBezTo>
                    <a:pt x="22001" y="65880"/>
                    <a:pt x="32120" y="86897"/>
                    <a:pt x="45354" y="107137"/>
                  </a:cubicBezTo>
                  <a:cubicBezTo>
                    <a:pt x="60144" y="128154"/>
                    <a:pt x="72599" y="150729"/>
                    <a:pt x="88946" y="170190"/>
                  </a:cubicBezTo>
                  <a:cubicBezTo>
                    <a:pt x="103736" y="188094"/>
                    <a:pt x="109185" y="207555"/>
                    <a:pt x="109964" y="229351"/>
                  </a:cubicBezTo>
                  <a:cubicBezTo>
                    <a:pt x="109964" y="231686"/>
                    <a:pt x="109964" y="233243"/>
                    <a:pt x="109964" y="235578"/>
                  </a:cubicBezTo>
                  <a:cubicBezTo>
                    <a:pt x="107628" y="304859"/>
                    <a:pt x="109964" y="372583"/>
                    <a:pt x="137209" y="437971"/>
                  </a:cubicBezTo>
                  <a:close/>
                </a:path>
              </a:pathLst>
            </a:custGeom>
            <a:solidFill>
              <a:srgbClr val="FEC29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8" name="Google Shape;1368;p45"/>
            <p:cNvSpPr/>
            <p:nvPr/>
          </p:nvSpPr>
          <p:spPr>
            <a:xfrm>
              <a:off x="5823544" y="1055552"/>
              <a:ext cx="358079" cy="280236"/>
            </a:xfrm>
            <a:custGeom>
              <a:avLst/>
              <a:gdLst/>
              <a:ahLst/>
              <a:cxnLst/>
              <a:rect l="l" t="t" r="r" b="b"/>
              <a:pathLst>
                <a:path w="358079" h="280236" extrusionOk="0">
                  <a:moveTo>
                    <a:pt x="248320" y="281014"/>
                  </a:moveTo>
                  <a:cubicBezTo>
                    <a:pt x="250656" y="264667"/>
                    <a:pt x="242871" y="253769"/>
                    <a:pt x="230416" y="245207"/>
                  </a:cubicBezTo>
                  <a:cubicBezTo>
                    <a:pt x="224967" y="241314"/>
                    <a:pt x="224189" y="244428"/>
                    <a:pt x="223411" y="249099"/>
                  </a:cubicBezTo>
                  <a:cubicBezTo>
                    <a:pt x="220297" y="237422"/>
                    <a:pt x="217183" y="226524"/>
                    <a:pt x="205506" y="217961"/>
                  </a:cubicBezTo>
                  <a:cubicBezTo>
                    <a:pt x="134669" y="161914"/>
                    <a:pt x="72394" y="94969"/>
                    <a:pt x="7006" y="32694"/>
                  </a:cubicBezTo>
                  <a:cubicBezTo>
                    <a:pt x="3892" y="29580"/>
                    <a:pt x="2335" y="26467"/>
                    <a:pt x="0" y="22575"/>
                  </a:cubicBezTo>
                  <a:cubicBezTo>
                    <a:pt x="8563" y="11677"/>
                    <a:pt x="16347" y="10898"/>
                    <a:pt x="26467" y="21018"/>
                  </a:cubicBezTo>
                  <a:cubicBezTo>
                    <a:pt x="59939" y="51377"/>
                    <a:pt x="80957" y="67724"/>
                    <a:pt x="114430" y="98861"/>
                  </a:cubicBezTo>
                  <a:cubicBezTo>
                    <a:pt x="130777" y="113651"/>
                    <a:pt x="160357" y="121436"/>
                    <a:pt x="182932" y="126106"/>
                  </a:cubicBezTo>
                  <a:cubicBezTo>
                    <a:pt x="186046" y="126885"/>
                    <a:pt x="196944" y="126885"/>
                    <a:pt x="200058" y="126885"/>
                  </a:cubicBezTo>
                  <a:cubicBezTo>
                    <a:pt x="268560" y="133112"/>
                    <a:pt x="298918" y="85628"/>
                    <a:pt x="333948" y="36586"/>
                  </a:cubicBezTo>
                  <a:cubicBezTo>
                    <a:pt x="343289" y="23353"/>
                    <a:pt x="353409" y="11677"/>
                    <a:pt x="364307" y="0"/>
                  </a:cubicBezTo>
                  <a:cubicBezTo>
                    <a:pt x="338619" y="62275"/>
                    <a:pt x="315266" y="124549"/>
                    <a:pt x="284907" y="184489"/>
                  </a:cubicBezTo>
                  <a:cubicBezTo>
                    <a:pt x="281793" y="189938"/>
                    <a:pt x="273230" y="196165"/>
                    <a:pt x="281015" y="203950"/>
                  </a:cubicBezTo>
                  <a:cubicBezTo>
                    <a:pt x="263110" y="220297"/>
                    <a:pt x="252212" y="240536"/>
                    <a:pt x="251434" y="265446"/>
                  </a:cubicBezTo>
                  <a:cubicBezTo>
                    <a:pt x="251434" y="270895"/>
                    <a:pt x="252212" y="276344"/>
                    <a:pt x="248320" y="281014"/>
                  </a:cubicBezTo>
                  <a:close/>
                </a:path>
              </a:pathLst>
            </a:custGeom>
            <a:solidFill>
              <a:srgbClr val="E9AB8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9" name="Google Shape;1369;p45"/>
            <p:cNvSpPr/>
            <p:nvPr/>
          </p:nvSpPr>
          <p:spPr>
            <a:xfrm>
              <a:off x="5592735" y="319130"/>
              <a:ext cx="778434" cy="467058"/>
            </a:xfrm>
            <a:custGeom>
              <a:avLst/>
              <a:gdLst/>
              <a:ahLst/>
              <a:cxnLst/>
              <a:rect l="l" t="t" r="r" b="b"/>
              <a:pathLst>
                <a:path w="778433" h="467060" extrusionOk="0">
                  <a:moveTo>
                    <a:pt x="36980" y="467865"/>
                  </a:moveTo>
                  <a:cubicBezTo>
                    <a:pt x="15183" y="406369"/>
                    <a:pt x="4285" y="342537"/>
                    <a:pt x="393" y="277927"/>
                  </a:cubicBezTo>
                  <a:cubicBezTo>
                    <a:pt x="-1164" y="249125"/>
                    <a:pt x="393" y="220323"/>
                    <a:pt x="33866" y="202419"/>
                  </a:cubicBezTo>
                  <a:cubicBezTo>
                    <a:pt x="52548" y="192299"/>
                    <a:pt x="60333" y="165833"/>
                    <a:pt x="63446" y="142480"/>
                  </a:cubicBezTo>
                  <a:cubicBezTo>
                    <a:pt x="65003" y="130803"/>
                    <a:pt x="68896" y="123019"/>
                    <a:pt x="79015" y="116791"/>
                  </a:cubicBezTo>
                  <a:cubicBezTo>
                    <a:pt x="100811" y="102780"/>
                    <a:pt x="121829" y="87211"/>
                    <a:pt x="135841" y="63858"/>
                  </a:cubicBezTo>
                  <a:cubicBezTo>
                    <a:pt x="145182" y="48289"/>
                    <a:pt x="161529" y="39726"/>
                    <a:pt x="179433" y="36613"/>
                  </a:cubicBezTo>
                  <a:cubicBezTo>
                    <a:pt x="286078" y="18709"/>
                    <a:pt x="392724" y="805"/>
                    <a:pt x="500926" y="26"/>
                  </a:cubicBezTo>
                  <a:cubicBezTo>
                    <a:pt x="578770" y="-752"/>
                    <a:pt x="651164" y="15595"/>
                    <a:pt x="708768" y="73199"/>
                  </a:cubicBezTo>
                  <a:cubicBezTo>
                    <a:pt x="750803" y="115234"/>
                    <a:pt x="786611" y="186072"/>
                    <a:pt x="785054" y="206311"/>
                  </a:cubicBezTo>
                  <a:cubicBezTo>
                    <a:pt x="785054" y="207868"/>
                    <a:pt x="775713" y="240562"/>
                    <a:pt x="774935" y="242119"/>
                  </a:cubicBezTo>
                  <a:cubicBezTo>
                    <a:pt x="774156" y="242119"/>
                    <a:pt x="775713" y="219545"/>
                    <a:pt x="774935" y="219545"/>
                  </a:cubicBezTo>
                  <a:cubicBezTo>
                    <a:pt x="753139" y="175952"/>
                    <a:pt x="728229" y="147150"/>
                    <a:pt x="693978" y="111342"/>
                  </a:cubicBezTo>
                  <a:cubicBezTo>
                    <a:pt x="637152" y="52181"/>
                    <a:pt x="563979" y="35834"/>
                    <a:pt x="486136" y="36613"/>
                  </a:cubicBezTo>
                  <a:cubicBezTo>
                    <a:pt x="398951" y="37391"/>
                    <a:pt x="314880" y="54517"/>
                    <a:pt x="234702" y="90325"/>
                  </a:cubicBezTo>
                  <a:cubicBezTo>
                    <a:pt x="227696" y="93438"/>
                    <a:pt x="221468" y="96552"/>
                    <a:pt x="214462" y="100444"/>
                  </a:cubicBezTo>
                  <a:cubicBezTo>
                    <a:pt x="126500" y="150264"/>
                    <a:pt x="118715" y="204754"/>
                    <a:pt x="126500" y="283376"/>
                  </a:cubicBezTo>
                  <a:cubicBezTo>
                    <a:pt x="128056" y="297388"/>
                    <a:pt x="130392" y="311400"/>
                    <a:pt x="133505" y="325412"/>
                  </a:cubicBezTo>
                  <a:cubicBezTo>
                    <a:pt x="135841" y="335531"/>
                    <a:pt x="131948" y="336310"/>
                    <a:pt x="123386" y="336310"/>
                  </a:cubicBezTo>
                  <a:cubicBezTo>
                    <a:pt x="90692" y="337088"/>
                    <a:pt x="90692" y="337088"/>
                    <a:pt x="79794" y="305951"/>
                  </a:cubicBezTo>
                  <a:cubicBezTo>
                    <a:pt x="75123" y="293496"/>
                    <a:pt x="72788" y="280262"/>
                    <a:pt x="61889" y="269364"/>
                  </a:cubicBezTo>
                  <a:cubicBezTo>
                    <a:pt x="54105" y="277927"/>
                    <a:pt x="54884" y="287268"/>
                    <a:pt x="54105" y="295831"/>
                  </a:cubicBezTo>
                  <a:cubicBezTo>
                    <a:pt x="50213" y="348765"/>
                    <a:pt x="52548" y="402476"/>
                    <a:pt x="46321" y="456188"/>
                  </a:cubicBezTo>
                  <a:cubicBezTo>
                    <a:pt x="47878" y="461637"/>
                    <a:pt x="50991" y="474092"/>
                    <a:pt x="36980" y="467865"/>
                  </a:cubicBezTo>
                  <a:close/>
                </a:path>
              </a:pathLst>
            </a:custGeom>
            <a:solidFill>
              <a:srgbClr val="52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0" name="Google Shape;1370;p45"/>
            <p:cNvSpPr/>
            <p:nvPr/>
          </p:nvSpPr>
          <p:spPr>
            <a:xfrm>
              <a:off x="5938630" y="873225"/>
              <a:ext cx="202394" cy="54490"/>
            </a:xfrm>
            <a:custGeom>
              <a:avLst/>
              <a:gdLst/>
              <a:ahLst/>
              <a:cxnLst/>
              <a:rect l="l" t="t" r="r" b="b"/>
              <a:pathLst>
                <a:path w="202392" h="54490" extrusionOk="0">
                  <a:moveTo>
                    <a:pt x="49942" y="173"/>
                  </a:moveTo>
                  <a:cubicBezTo>
                    <a:pt x="98205" y="3287"/>
                    <a:pt x="147246" y="5622"/>
                    <a:pt x="195509" y="4844"/>
                  </a:cubicBezTo>
                  <a:cubicBezTo>
                    <a:pt x="207185" y="4844"/>
                    <a:pt x="211077" y="7957"/>
                    <a:pt x="207185" y="20412"/>
                  </a:cubicBezTo>
                  <a:cubicBezTo>
                    <a:pt x="199401" y="45322"/>
                    <a:pt x="187724" y="55442"/>
                    <a:pt x="153473" y="56220"/>
                  </a:cubicBezTo>
                  <a:cubicBezTo>
                    <a:pt x="119222" y="56999"/>
                    <a:pt x="84971" y="53106"/>
                    <a:pt x="51499" y="46101"/>
                  </a:cubicBezTo>
                  <a:cubicBezTo>
                    <a:pt x="32816" y="42208"/>
                    <a:pt x="17247" y="30532"/>
                    <a:pt x="4793" y="15742"/>
                  </a:cubicBezTo>
                  <a:cubicBezTo>
                    <a:pt x="2457" y="12628"/>
                    <a:pt x="-656" y="9514"/>
                    <a:pt x="122" y="4844"/>
                  </a:cubicBezTo>
                  <a:cubicBezTo>
                    <a:pt x="1679" y="-1384"/>
                    <a:pt x="7128" y="173"/>
                    <a:pt x="11798" y="173"/>
                  </a:cubicBezTo>
                  <a:cubicBezTo>
                    <a:pt x="24253" y="173"/>
                    <a:pt x="37487" y="173"/>
                    <a:pt x="49942" y="173"/>
                  </a:cubicBezTo>
                  <a:close/>
                </a:path>
              </a:pathLst>
            </a:custGeom>
            <a:solidFill>
              <a:srgbClr val="FEFBF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1" name="Google Shape;1371;p45"/>
            <p:cNvSpPr/>
            <p:nvPr/>
          </p:nvSpPr>
          <p:spPr>
            <a:xfrm>
              <a:off x="5864801" y="458980"/>
              <a:ext cx="116765" cy="46706"/>
            </a:xfrm>
            <a:custGeom>
              <a:avLst/>
              <a:gdLst/>
              <a:ahLst/>
              <a:cxnLst/>
              <a:rect l="l" t="t" r="r" b="b"/>
              <a:pathLst>
                <a:path w="116765" h="46706" extrusionOk="0">
                  <a:moveTo>
                    <a:pt x="0" y="50893"/>
                  </a:moveTo>
                  <a:cubicBezTo>
                    <a:pt x="24910" y="5744"/>
                    <a:pt x="68502" y="8079"/>
                    <a:pt x="107424" y="295"/>
                  </a:cubicBezTo>
                  <a:cubicBezTo>
                    <a:pt x="115208" y="-1262"/>
                    <a:pt x="122993" y="3409"/>
                    <a:pt x="120657" y="12750"/>
                  </a:cubicBezTo>
                  <a:cubicBezTo>
                    <a:pt x="117544" y="25205"/>
                    <a:pt x="116765" y="42330"/>
                    <a:pt x="98083" y="43887"/>
                  </a:cubicBezTo>
                  <a:cubicBezTo>
                    <a:pt x="66167" y="47001"/>
                    <a:pt x="34251" y="48558"/>
                    <a:pt x="0" y="50893"/>
                  </a:cubicBezTo>
                  <a:close/>
                </a:path>
              </a:pathLst>
            </a:custGeom>
            <a:solidFill>
              <a:srgbClr val="5202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2" name="Google Shape;1372;p45"/>
            <p:cNvSpPr/>
            <p:nvPr/>
          </p:nvSpPr>
          <p:spPr>
            <a:xfrm>
              <a:off x="6152019" y="483587"/>
              <a:ext cx="116765" cy="54490"/>
            </a:xfrm>
            <a:custGeom>
              <a:avLst/>
              <a:gdLst/>
              <a:ahLst/>
              <a:cxnLst/>
              <a:rect l="l" t="t" r="r" b="b"/>
              <a:pathLst>
                <a:path w="116765" h="54490" extrusionOk="0">
                  <a:moveTo>
                    <a:pt x="119126" y="61315"/>
                  </a:moveTo>
                  <a:cubicBezTo>
                    <a:pt x="83318" y="55088"/>
                    <a:pt x="51402" y="50417"/>
                    <a:pt x="19486" y="44968"/>
                  </a:cubicBezTo>
                  <a:cubicBezTo>
                    <a:pt x="7810" y="42633"/>
                    <a:pt x="-3089" y="21615"/>
                    <a:pt x="804" y="9939"/>
                  </a:cubicBezTo>
                  <a:cubicBezTo>
                    <a:pt x="5474" y="-4852"/>
                    <a:pt x="17151" y="597"/>
                    <a:pt x="25713" y="2933"/>
                  </a:cubicBezTo>
                  <a:cubicBezTo>
                    <a:pt x="47510" y="9939"/>
                    <a:pt x="69306" y="16945"/>
                    <a:pt x="90323" y="26286"/>
                  </a:cubicBezTo>
                  <a:cubicBezTo>
                    <a:pt x="104335" y="30956"/>
                    <a:pt x="107449" y="47303"/>
                    <a:pt x="119126" y="61315"/>
                  </a:cubicBezTo>
                  <a:close/>
                </a:path>
              </a:pathLst>
            </a:custGeom>
            <a:solidFill>
              <a:srgbClr val="5202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3" name="Google Shape;1373;p45"/>
            <p:cNvSpPr/>
            <p:nvPr/>
          </p:nvSpPr>
          <p:spPr>
            <a:xfrm>
              <a:off x="4514220" y="2446492"/>
              <a:ext cx="544904" cy="607176"/>
            </a:xfrm>
            <a:custGeom>
              <a:avLst/>
              <a:gdLst/>
              <a:ahLst/>
              <a:cxnLst/>
              <a:rect l="l" t="t" r="r" b="b"/>
              <a:pathLst>
                <a:path w="544903" h="607178" extrusionOk="0">
                  <a:moveTo>
                    <a:pt x="546460" y="580050"/>
                  </a:moveTo>
                  <a:cubicBezTo>
                    <a:pt x="513766" y="583942"/>
                    <a:pt x="481072" y="587834"/>
                    <a:pt x="448378" y="590169"/>
                  </a:cubicBezTo>
                  <a:cubicBezTo>
                    <a:pt x="392331" y="594840"/>
                    <a:pt x="335505" y="598732"/>
                    <a:pt x="279458" y="603403"/>
                  </a:cubicBezTo>
                  <a:cubicBezTo>
                    <a:pt x="274009" y="604181"/>
                    <a:pt x="265446" y="609630"/>
                    <a:pt x="259997" y="609630"/>
                  </a:cubicBezTo>
                  <a:cubicBezTo>
                    <a:pt x="230416" y="545799"/>
                    <a:pt x="205507" y="475740"/>
                    <a:pt x="175926" y="411908"/>
                  </a:cubicBezTo>
                  <a:cubicBezTo>
                    <a:pt x="133891" y="320831"/>
                    <a:pt x="90298" y="229755"/>
                    <a:pt x="49041" y="138678"/>
                  </a:cubicBezTo>
                  <a:cubicBezTo>
                    <a:pt x="34251" y="105205"/>
                    <a:pt x="24131" y="70176"/>
                    <a:pt x="10898" y="36703"/>
                  </a:cubicBezTo>
                  <a:cubicBezTo>
                    <a:pt x="8563" y="30476"/>
                    <a:pt x="8563" y="21134"/>
                    <a:pt x="0" y="18799"/>
                  </a:cubicBezTo>
                  <a:cubicBezTo>
                    <a:pt x="87963" y="1674"/>
                    <a:pt x="175926" y="-6111"/>
                    <a:pt x="265446" y="5566"/>
                  </a:cubicBezTo>
                  <a:cubicBezTo>
                    <a:pt x="299697" y="10236"/>
                    <a:pt x="333948" y="10236"/>
                    <a:pt x="368978" y="11793"/>
                  </a:cubicBezTo>
                  <a:cubicBezTo>
                    <a:pt x="381432" y="12572"/>
                    <a:pt x="387660" y="15685"/>
                    <a:pt x="390774" y="28919"/>
                  </a:cubicBezTo>
                  <a:cubicBezTo>
                    <a:pt x="403229" y="76403"/>
                    <a:pt x="417240" y="123888"/>
                    <a:pt x="430474" y="171372"/>
                  </a:cubicBezTo>
                  <a:cubicBezTo>
                    <a:pt x="436701" y="194725"/>
                    <a:pt x="499754" y="462506"/>
                    <a:pt x="535562" y="530230"/>
                  </a:cubicBezTo>
                  <a:cubicBezTo>
                    <a:pt x="542568" y="544242"/>
                    <a:pt x="546460" y="562146"/>
                    <a:pt x="546460" y="580050"/>
                  </a:cubicBezTo>
                  <a:close/>
                </a:path>
              </a:pathLst>
            </a:custGeom>
            <a:solidFill>
              <a:srgbClr val="FEC29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4" name="Google Shape;1374;p45"/>
            <p:cNvSpPr/>
            <p:nvPr/>
          </p:nvSpPr>
          <p:spPr>
            <a:xfrm>
              <a:off x="8604886" y="5978350"/>
              <a:ext cx="280236" cy="280236"/>
            </a:xfrm>
            <a:custGeom>
              <a:avLst/>
              <a:gdLst/>
              <a:ahLst/>
              <a:cxnLst/>
              <a:rect l="l" t="t" r="r" b="b"/>
              <a:pathLst>
                <a:path w="280236" h="280236" extrusionOk="0">
                  <a:moveTo>
                    <a:pt x="280236" y="140118"/>
                  </a:moveTo>
                  <a:cubicBezTo>
                    <a:pt x="280236" y="217503"/>
                    <a:pt x="217503" y="280236"/>
                    <a:pt x="140118" y="280236"/>
                  </a:cubicBezTo>
                  <a:cubicBezTo>
                    <a:pt x="62733" y="280236"/>
                    <a:pt x="0" y="217503"/>
                    <a:pt x="0" y="140118"/>
                  </a:cubicBezTo>
                  <a:cubicBezTo>
                    <a:pt x="0" y="62733"/>
                    <a:pt x="62733" y="0"/>
                    <a:pt x="140118" y="0"/>
                  </a:cubicBezTo>
                  <a:cubicBezTo>
                    <a:pt x="217503" y="0"/>
                    <a:pt x="280236" y="62733"/>
                    <a:pt x="280236" y="140118"/>
                  </a:cubicBezTo>
                  <a:close/>
                </a:path>
              </a:pathLst>
            </a:custGeom>
            <a:solidFill>
              <a:srgbClr val="4D4D4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5" name="Google Shape;1375;p45"/>
            <p:cNvSpPr/>
            <p:nvPr/>
          </p:nvSpPr>
          <p:spPr>
            <a:xfrm>
              <a:off x="5068444" y="3402521"/>
              <a:ext cx="4514912" cy="2911333"/>
            </a:xfrm>
            <a:custGeom>
              <a:avLst/>
              <a:gdLst/>
              <a:ahLst/>
              <a:cxnLst/>
              <a:rect l="l" t="t" r="r" b="b"/>
              <a:pathLst>
                <a:path w="4514915" h="2911341" extrusionOk="0">
                  <a:moveTo>
                    <a:pt x="4505594" y="2738530"/>
                  </a:moveTo>
                  <a:cubicBezTo>
                    <a:pt x="4479905" y="2705835"/>
                    <a:pt x="4417631" y="2627992"/>
                    <a:pt x="4402840" y="2608531"/>
                  </a:cubicBezTo>
                  <a:cubicBezTo>
                    <a:pt x="4402840" y="2631105"/>
                    <a:pt x="4395056" y="2709728"/>
                    <a:pt x="4384158" y="2744757"/>
                  </a:cubicBezTo>
                  <a:cubicBezTo>
                    <a:pt x="4380266" y="2758769"/>
                    <a:pt x="4377931" y="2763439"/>
                    <a:pt x="4363919" y="2761104"/>
                  </a:cubicBezTo>
                  <a:cubicBezTo>
                    <a:pt x="4318770" y="2754877"/>
                    <a:pt x="1242400" y="1501598"/>
                    <a:pt x="1209706" y="1449443"/>
                  </a:cubicBezTo>
                  <a:cubicBezTo>
                    <a:pt x="1201143" y="1436210"/>
                    <a:pt x="494325" y="381432"/>
                    <a:pt x="468637" y="347960"/>
                  </a:cubicBezTo>
                  <a:cubicBezTo>
                    <a:pt x="435943" y="305146"/>
                    <a:pt x="421931" y="292691"/>
                    <a:pt x="355764" y="235087"/>
                  </a:cubicBezTo>
                  <a:cubicBezTo>
                    <a:pt x="326962" y="210177"/>
                    <a:pt x="133910" y="51377"/>
                    <a:pt x="84869" y="0"/>
                  </a:cubicBezTo>
                  <a:cubicBezTo>
                    <a:pt x="82534" y="778"/>
                    <a:pt x="22594" y="94191"/>
                    <a:pt x="20" y="140118"/>
                  </a:cubicBezTo>
                  <a:cubicBezTo>
                    <a:pt x="-2316" y="144010"/>
                    <a:pt x="203969" y="310595"/>
                    <a:pt x="270914" y="362750"/>
                  </a:cubicBezTo>
                  <a:cubicBezTo>
                    <a:pt x="307501" y="391552"/>
                    <a:pt x="337081" y="423468"/>
                    <a:pt x="365105" y="462390"/>
                  </a:cubicBezTo>
                  <a:cubicBezTo>
                    <a:pt x="436721" y="560472"/>
                    <a:pt x="1101503" y="1538963"/>
                    <a:pt x="1135754" y="1567765"/>
                  </a:cubicBezTo>
                  <a:cubicBezTo>
                    <a:pt x="1151323" y="1579442"/>
                    <a:pt x="1173119" y="1590340"/>
                    <a:pt x="1198808" y="1598903"/>
                  </a:cubicBezTo>
                  <a:cubicBezTo>
                    <a:pt x="1247849" y="1615250"/>
                    <a:pt x="1654969" y="1798181"/>
                    <a:pt x="1805986" y="1859678"/>
                  </a:cubicBezTo>
                  <a:cubicBezTo>
                    <a:pt x="1819219" y="1865127"/>
                    <a:pt x="1823890" y="1869019"/>
                    <a:pt x="1816105" y="1883809"/>
                  </a:cubicBezTo>
                  <a:cubicBezTo>
                    <a:pt x="1798201" y="1916503"/>
                    <a:pt x="1433116" y="2784457"/>
                    <a:pt x="1429224" y="2810924"/>
                  </a:cubicBezTo>
                  <a:cubicBezTo>
                    <a:pt x="1422996" y="2847510"/>
                    <a:pt x="1433895" y="2866971"/>
                    <a:pt x="1468924" y="2879426"/>
                  </a:cubicBezTo>
                  <a:cubicBezTo>
                    <a:pt x="1500061" y="2890324"/>
                    <a:pt x="1533534" y="2892659"/>
                    <a:pt x="1566228" y="2896552"/>
                  </a:cubicBezTo>
                  <a:cubicBezTo>
                    <a:pt x="1584910" y="2898887"/>
                    <a:pt x="1599701" y="2893438"/>
                    <a:pt x="1615270" y="2884875"/>
                  </a:cubicBezTo>
                  <a:cubicBezTo>
                    <a:pt x="1675209" y="2853738"/>
                    <a:pt x="2641245" y="2333744"/>
                    <a:pt x="2751004" y="2263685"/>
                  </a:cubicBezTo>
                  <a:cubicBezTo>
                    <a:pt x="2758010" y="2259014"/>
                    <a:pt x="2764237" y="2253565"/>
                    <a:pt x="2775136" y="2257457"/>
                  </a:cubicBezTo>
                  <a:cubicBezTo>
                    <a:pt x="2859985" y="2293266"/>
                    <a:pt x="3161239" y="2422485"/>
                    <a:pt x="3218065" y="2445838"/>
                  </a:cubicBezTo>
                  <a:cubicBezTo>
                    <a:pt x="3383871" y="2514340"/>
                    <a:pt x="4295417" y="2889545"/>
                    <a:pt x="4347572" y="2909785"/>
                  </a:cubicBezTo>
                  <a:cubicBezTo>
                    <a:pt x="4361583" y="2915234"/>
                    <a:pt x="4370147" y="2912899"/>
                    <a:pt x="4389607" y="2912899"/>
                  </a:cubicBezTo>
                  <a:cubicBezTo>
                    <a:pt x="4425415" y="2906671"/>
                    <a:pt x="4451103" y="2900444"/>
                    <a:pt x="4487690" y="2894995"/>
                  </a:cubicBezTo>
                  <a:cubicBezTo>
                    <a:pt x="4499366" y="2893438"/>
                    <a:pt x="4503258" y="2888767"/>
                    <a:pt x="4504037" y="2877869"/>
                  </a:cubicBezTo>
                  <a:cubicBezTo>
                    <a:pt x="4507151" y="2838947"/>
                    <a:pt x="4510265" y="2800026"/>
                    <a:pt x="4514935" y="2761104"/>
                  </a:cubicBezTo>
                  <a:cubicBezTo>
                    <a:pt x="4514935" y="2751763"/>
                    <a:pt x="4511821" y="2745535"/>
                    <a:pt x="4505594" y="2738530"/>
                  </a:cubicBezTo>
                  <a:close/>
                  <a:moveTo>
                    <a:pt x="2079216" y="1971773"/>
                  </a:moveTo>
                  <a:cubicBezTo>
                    <a:pt x="2206879" y="2024706"/>
                    <a:pt x="2335321" y="2077639"/>
                    <a:pt x="2462984" y="2129794"/>
                  </a:cubicBezTo>
                  <a:cubicBezTo>
                    <a:pt x="2464540" y="2130573"/>
                    <a:pt x="2466876" y="2131351"/>
                    <a:pt x="2471547" y="2134465"/>
                  </a:cubicBezTo>
                  <a:cubicBezTo>
                    <a:pt x="2285501" y="2229434"/>
                    <a:pt x="2101791" y="2322846"/>
                    <a:pt x="1918080" y="2416258"/>
                  </a:cubicBezTo>
                  <a:cubicBezTo>
                    <a:pt x="1914188" y="2407695"/>
                    <a:pt x="1918859" y="2402246"/>
                    <a:pt x="1921194" y="2396019"/>
                  </a:cubicBezTo>
                  <a:cubicBezTo>
                    <a:pt x="1967122" y="2258236"/>
                    <a:pt x="2013828" y="2120453"/>
                    <a:pt x="2059755" y="1983449"/>
                  </a:cubicBezTo>
                  <a:cubicBezTo>
                    <a:pt x="2062091" y="1973329"/>
                    <a:pt x="2063647" y="1965545"/>
                    <a:pt x="2079216" y="1971773"/>
                  </a:cubicBezTo>
                  <a:close/>
                  <a:moveTo>
                    <a:pt x="1562336" y="2787571"/>
                  </a:moveTo>
                  <a:cubicBezTo>
                    <a:pt x="1560001" y="2782122"/>
                    <a:pt x="1564671" y="2776673"/>
                    <a:pt x="1566228" y="2772002"/>
                  </a:cubicBezTo>
                  <a:cubicBezTo>
                    <a:pt x="1679879" y="2489431"/>
                    <a:pt x="1793531" y="2206859"/>
                    <a:pt x="1906404" y="1924288"/>
                  </a:cubicBezTo>
                  <a:cubicBezTo>
                    <a:pt x="1911853" y="1909498"/>
                    <a:pt x="1918080" y="1904827"/>
                    <a:pt x="1932092" y="1913390"/>
                  </a:cubicBezTo>
                  <a:cubicBezTo>
                    <a:pt x="1946882" y="1921953"/>
                    <a:pt x="1972571" y="1921953"/>
                    <a:pt x="1977241" y="1935964"/>
                  </a:cubicBezTo>
                  <a:cubicBezTo>
                    <a:pt x="1981133" y="1947641"/>
                    <a:pt x="1964786" y="1965545"/>
                    <a:pt x="1960894" y="1981892"/>
                  </a:cubicBezTo>
                  <a:cubicBezTo>
                    <a:pt x="1914966" y="2148477"/>
                    <a:pt x="1850357" y="2309612"/>
                    <a:pt x="1790417" y="2465299"/>
                  </a:cubicBezTo>
                  <a:cubicBezTo>
                    <a:pt x="1785747" y="2476976"/>
                    <a:pt x="1789639" y="2480090"/>
                    <a:pt x="1800537" y="2482425"/>
                  </a:cubicBezTo>
                  <a:cubicBezTo>
                    <a:pt x="1848800" y="2492544"/>
                    <a:pt x="1873710" y="2502664"/>
                    <a:pt x="1921973" y="2513562"/>
                  </a:cubicBezTo>
                  <a:cubicBezTo>
                    <a:pt x="1932870" y="2515897"/>
                    <a:pt x="1941433" y="2512005"/>
                    <a:pt x="1950774" y="2507335"/>
                  </a:cubicBezTo>
                  <a:cubicBezTo>
                    <a:pt x="2150832" y="2406917"/>
                    <a:pt x="2366458" y="2291709"/>
                    <a:pt x="2566516" y="2191290"/>
                  </a:cubicBezTo>
                  <a:cubicBezTo>
                    <a:pt x="2579749" y="2185063"/>
                    <a:pt x="2590647" y="2182728"/>
                    <a:pt x="2603880" y="2188955"/>
                  </a:cubicBezTo>
                  <a:cubicBezTo>
                    <a:pt x="2627233" y="2199854"/>
                    <a:pt x="2652143" y="2209195"/>
                    <a:pt x="2677831" y="2220093"/>
                  </a:cubicBezTo>
                  <a:cubicBezTo>
                    <a:pt x="2311968" y="2417036"/>
                    <a:pt x="1972571" y="2580507"/>
                    <a:pt x="1562336" y="2787571"/>
                  </a:cubicBezTo>
                  <a:close/>
                </a:path>
              </a:pathLst>
            </a:custGeom>
            <a:solidFill>
              <a:srgbClr val="1A967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6" name="Google Shape;1376;p45"/>
            <p:cNvSpPr/>
            <p:nvPr/>
          </p:nvSpPr>
          <p:spPr>
            <a:xfrm>
              <a:off x="6376302" y="3878027"/>
              <a:ext cx="3059241" cy="1813743"/>
            </a:xfrm>
            <a:custGeom>
              <a:avLst/>
              <a:gdLst/>
              <a:ahLst/>
              <a:cxnLst/>
              <a:rect l="l" t="t" r="r" b="b"/>
              <a:pathLst>
                <a:path w="3059244" h="1813750" extrusionOk="0">
                  <a:moveTo>
                    <a:pt x="114360" y="267897"/>
                  </a:moveTo>
                  <a:cubicBezTo>
                    <a:pt x="122144" y="272568"/>
                    <a:pt x="128371" y="267897"/>
                    <a:pt x="135377" y="264783"/>
                  </a:cubicBezTo>
                  <a:cubicBezTo>
                    <a:pt x="341662" y="177599"/>
                    <a:pt x="548725" y="91193"/>
                    <a:pt x="755010" y="3230"/>
                  </a:cubicBezTo>
                  <a:cubicBezTo>
                    <a:pt x="769801" y="-2998"/>
                    <a:pt x="782256" y="894"/>
                    <a:pt x="796267" y="5565"/>
                  </a:cubicBezTo>
                  <a:cubicBezTo>
                    <a:pt x="997882" y="74845"/>
                    <a:pt x="1199496" y="143347"/>
                    <a:pt x="1401889" y="212628"/>
                  </a:cubicBezTo>
                  <a:cubicBezTo>
                    <a:pt x="1622964" y="288136"/>
                    <a:pt x="1843260" y="364423"/>
                    <a:pt x="2064336" y="439931"/>
                  </a:cubicBezTo>
                  <a:cubicBezTo>
                    <a:pt x="2258166" y="506098"/>
                    <a:pt x="2452774" y="572265"/>
                    <a:pt x="2646604" y="638432"/>
                  </a:cubicBezTo>
                  <a:cubicBezTo>
                    <a:pt x="2779716" y="684359"/>
                    <a:pt x="2913607" y="730287"/>
                    <a:pt x="3046719" y="775436"/>
                  </a:cubicBezTo>
                  <a:cubicBezTo>
                    <a:pt x="3063066" y="780885"/>
                    <a:pt x="3067737" y="789447"/>
                    <a:pt x="3063844" y="805016"/>
                  </a:cubicBezTo>
                  <a:cubicBezTo>
                    <a:pt x="3062288" y="812800"/>
                    <a:pt x="3061509" y="821363"/>
                    <a:pt x="3061509" y="829148"/>
                  </a:cubicBezTo>
                  <a:cubicBezTo>
                    <a:pt x="3058396" y="918668"/>
                    <a:pt x="3057617" y="1008966"/>
                    <a:pt x="3052168" y="1098486"/>
                  </a:cubicBezTo>
                  <a:cubicBezTo>
                    <a:pt x="3049054" y="1142856"/>
                    <a:pt x="3052947" y="1187227"/>
                    <a:pt x="3045941" y="1231598"/>
                  </a:cubicBezTo>
                  <a:cubicBezTo>
                    <a:pt x="3044384" y="1244053"/>
                    <a:pt x="3040491" y="1250280"/>
                    <a:pt x="3028815" y="1255729"/>
                  </a:cubicBezTo>
                  <a:cubicBezTo>
                    <a:pt x="2933068" y="1297765"/>
                    <a:pt x="2837320" y="1340579"/>
                    <a:pt x="2741573" y="1383393"/>
                  </a:cubicBezTo>
                  <a:cubicBezTo>
                    <a:pt x="2645047" y="1426985"/>
                    <a:pt x="2548522" y="1469799"/>
                    <a:pt x="2451218" y="1513391"/>
                  </a:cubicBezTo>
                  <a:cubicBezTo>
                    <a:pt x="2448104" y="1521954"/>
                    <a:pt x="2440319" y="1525067"/>
                    <a:pt x="2432535" y="1528181"/>
                  </a:cubicBezTo>
                  <a:cubicBezTo>
                    <a:pt x="2236370" y="1614587"/>
                    <a:pt x="2040983" y="1704107"/>
                    <a:pt x="1844817" y="1790513"/>
                  </a:cubicBezTo>
                  <a:cubicBezTo>
                    <a:pt x="1836255" y="1794405"/>
                    <a:pt x="1827692" y="1799076"/>
                    <a:pt x="1819129" y="1802968"/>
                  </a:cubicBezTo>
                  <a:cubicBezTo>
                    <a:pt x="1780986" y="1827878"/>
                    <a:pt x="1745178" y="1820094"/>
                    <a:pt x="1704699" y="1804525"/>
                  </a:cubicBezTo>
                  <a:cubicBezTo>
                    <a:pt x="1405002" y="1687760"/>
                    <a:pt x="1105306" y="1572552"/>
                    <a:pt x="805609" y="1457344"/>
                  </a:cubicBezTo>
                  <a:cubicBezTo>
                    <a:pt x="689622" y="1412973"/>
                    <a:pt x="573635" y="1367824"/>
                    <a:pt x="456870" y="1323453"/>
                  </a:cubicBezTo>
                  <a:cubicBezTo>
                    <a:pt x="434296" y="1314890"/>
                    <a:pt x="418727" y="1303214"/>
                    <a:pt x="410943" y="1279082"/>
                  </a:cubicBezTo>
                  <a:cubicBezTo>
                    <a:pt x="403937" y="1257286"/>
                    <a:pt x="393039" y="1237047"/>
                    <a:pt x="384476" y="1215251"/>
                  </a:cubicBezTo>
                  <a:cubicBezTo>
                    <a:pt x="339327" y="1110162"/>
                    <a:pt x="294178" y="1005074"/>
                    <a:pt x="248250" y="900764"/>
                  </a:cubicBezTo>
                  <a:cubicBezTo>
                    <a:pt x="206993" y="805016"/>
                    <a:pt x="165736" y="709269"/>
                    <a:pt x="124479" y="614300"/>
                  </a:cubicBezTo>
                  <a:cubicBezTo>
                    <a:pt x="97234" y="552025"/>
                    <a:pt x="70767" y="489750"/>
                    <a:pt x="44301" y="427476"/>
                  </a:cubicBezTo>
                  <a:cubicBezTo>
                    <a:pt x="38073" y="411907"/>
                    <a:pt x="24840" y="400231"/>
                    <a:pt x="20169" y="383105"/>
                  </a:cubicBezTo>
                  <a:cubicBezTo>
                    <a:pt x="18612" y="365980"/>
                    <a:pt x="9271" y="351189"/>
                    <a:pt x="3043" y="335621"/>
                  </a:cubicBezTo>
                  <a:cubicBezTo>
                    <a:pt x="-849" y="325501"/>
                    <a:pt x="-3184" y="316160"/>
                    <a:pt x="10049" y="310711"/>
                  </a:cubicBezTo>
                  <a:cubicBezTo>
                    <a:pt x="45857" y="295921"/>
                    <a:pt x="79330" y="280352"/>
                    <a:pt x="114360" y="267897"/>
                  </a:cubicBezTo>
                  <a:close/>
                </a:path>
              </a:pathLst>
            </a:custGeom>
            <a:solidFill>
              <a:srgbClr val="98989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7" name="Google Shape;1377;p45"/>
            <p:cNvSpPr/>
            <p:nvPr/>
          </p:nvSpPr>
          <p:spPr>
            <a:xfrm>
              <a:off x="6707844" y="4036142"/>
              <a:ext cx="2428711" cy="910764"/>
            </a:xfrm>
            <a:custGeom>
              <a:avLst/>
              <a:gdLst/>
              <a:ahLst/>
              <a:cxnLst/>
              <a:rect l="l" t="t" r="r" b="b"/>
              <a:pathLst>
                <a:path w="2428712" h="910767" extrusionOk="0">
                  <a:moveTo>
                    <a:pt x="0" y="205531"/>
                  </a:moveTo>
                  <a:cubicBezTo>
                    <a:pt x="77843" y="168944"/>
                    <a:pt x="151016" y="134693"/>
                    <a:pt x="224189" y="100442"/>
                  </a:cubicBezTo>
                  <a:cubicBezTo>
                    <a:pt x="293470" y="68526"/>
                    <a:pt x="362750" y="36611"/>
                    <a:pt x="432031" y="3916"/>
                  </a:cubicBezTo>
                  <a:cubicBezTo>
                    <a:pt x="442929" y="-754"/>
                    <a:pt x="450713" y="-1533"/>
                    <a:pt x="462390" y="3138"/>
                  </a:cubicBezTo>
                  <a:cubicBezTo>
                    <a:pt x="623526" y="62299"/>
                    <a:pt x="784662" y="120681"/>
                    <a:pt x="945019" y="179064"/>
                  </a:cubicBezTo>
                  <a:cubicBezTo>
                    <a:pt x="1176992" y="263913"/>
                    <a:pt x="1408965" y="348762"/>
                    <a:pt x="1640160" y="433612"/>
                  </a:cubicBezTo>
                  <a:cubicBezTo>
                    <a:pt x="1770158" y="481096"/>
                    <a:pt x="1901714" y="524689"/>
                    <a:pt x="2032491" y="568281"/>
                  </a:cubicBezTo>
                  <a:cubicBezTo>
                    <a:pt x="2160153" y="611095"/>
                    <a:pt x="2287817" y="654687"/>
                    <a:pt x="2415480" y="698279"/>
                  </a:cubicBezTo>
                  <a:cubicBezTo>
                    <a:pt x="2425600" y="702171"/>
                    <a:pt x="2432605" y="703728"/>
                    <a:pt x="2428713" y="718518"/>
                  </a:cubicBezTo>
                  <a:cubicBezTo>
                    <a:pt x="2413923" y="778458"/>
                    <a:pt x="2400690" y="839176"/>
                    <a:pt x="2388235" y="899893"/>
                  </a:cubicBezTo>
                  <a:cubicBezTo>
                    <a:pt x="2385121" y="916241"/>
                    <a:pt x="2378894" y="917798"/>
                    <a:pt x="2363325" y="913905"/>
                  </a:cubicBezTo>
                  <a:cubicBezTo>
                    <a:pt x="2145363" y="848517"/>
                    <a:pt x="1926623" y="783907"/>
                    <a:pt x="1708662" y="718518"/>
                  </a:cubicBezTo>
                  <a:cubicBezTo>
                    <a:pt x="1556867" y="673369"/>
                    <a:pt x="1405073" y="627441"/>
                    <a:pt x="1254057" y="581514"/>
                  </a:cubicBezTo>
                  <a:cubicBezTo>
                    <a:pt x="1075017" y="527802"/>
                    <a:pt x="895977" y="474869"/>
                    <a:pt x="717716" y="421935"/>
                  </a:cubicBezTo>
                  <a:cubicBezTo>
                    <a:pt x="569814" y="377564"/>
                    <a:pt x="421911" y="333194"/>
                    <a:pt x="274009" y="288823"/>
                  </a:cubicBezTo>
                  <a:cubicBezTo>
                    <a:pt x="190716" y="263913"/>
                    <a:pt x="107424" y="239782"/>
                    <a:pt x="24132" y="214872"/>
                  </a:cubicBezTo>
                  <a:cubicBezTo>
                    <a:pt x="17904" y="212536"/>
                    <a:pt x="10898" y="209423"/>
                    <a:pt x="0" y="205531"/>
                  </a:cubicBezTo>
                  <a:close/>
                </a:path>
              </a:pathLst>
            </a:custGeom>
            <a:solidFill>
              <a:srgbClr val="65656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8" name="Google Shape;1378;p45"/>
            <p:cNvSpPr/>
            <p:nvPr/>
          </p:nvSpPr>
          <p:spPr>
            <a:xfrm>
              <a:off x="3478996" y="4962498"/>
              <a:ext cx="934120" cy="1214351"/>
            </a:xfrm>
            <a:custGeom>
              <a:avLst/>
              <a:gdLst/>
              <a:ahLst/>
              <a:cxnLst/>
              <a:rect l="l" t="t" r="r" b="b"/>
              <a:pathLst>
                <a:path w="934120" h="1214356" extrusionOk="0">
                  <a:moveTo>
                    <a:pt x="629660" y="157244"/>
                  </a:moveTo>
                  <a:cubicBezTo>
                    <a:pt x="628103" y="145567"/>
                    <a:pt x="610199" y="27245"/>
                    <a:pt x="600080" y="0"/>
                  </a:cubicBezTo>
                  <a:cubicBezTo>
                    <a:pt x="598523" y="2335"/>
                    <a:pt x="596966" y="4670"/>
                    <a:pt x="594631" y="7006"/>
                  </a:cubicBezTo>
                  <a:cubicBezTo>
                    <a:pt x="456848" y="155687"/>
                    <a:pt x="335412" y="316823"/>
                    <a:pt x="206192" y="472509"/>
                  </a:cubicBezTo>
                  <a:cubicBezTo>
                    <a:pt x="193737" y="487299"/>
                    <a:pt x="180504" y="500533"/>
                    <a:pt x="165714" y="512209"/>
                  </a:cubicBezTo>
                  <a:cubicBezTo>
                    <a:pt x="110445" y="555023"/>
                    <a:pt x="55955" y="597837"/>
                    <a:pt x="1464" y="640651"/>
                  </a:cubicBezTo>
                  <a:cubicBezTo>
                    <a:pt x="-2428" y="650770"/>
                    <a:pt x="2243" y="659333"/>
                    <a:pt x="6135" y="667896"/>
                  </a:cubicBezTo>
                  <a:cubicBezTo>
                    <a:pt x="24817" y="706039"/>
                    <a:pt x="44278" y="744182"/>
                    <a:pt x="62960" y="782326"/>
                  </a:cubicBezTo>
                  <a:cubicBezTo>
                    <a:pt x="69966" y="796338"/>
                    <a:pt x="127570" y="843044"/>
                    <a:pt x="139247" y="861726"/>
                  </a:cubicBezTo>
                  <a:cubicBezTo>
                    <a:pt x="170384" y="908432"/>
                    <a:pt x="210863" y="944240"/>
                    <a:pt x="259126" y="971485"/>
                  </a:cubicBezTo>
                  <a:cubicBezTo>
                    <a:pt x="275473" y="980826"/>
                    <a:pt x="286371" y="994838"/>
                    <a:pt x="294934" y="1011185"/>
                  </a:cubicBezTo>
                  <a:cubicBezTo>
                    <a:pt x="318287" y="1056335"/>
                    <a:pt x="343196" y="1099927"/>
                    <a:pt x="376669" y="1138848"/>
                  </a:cubicBezTo>
                  <a:cubicBezTo>
                    <a:pt x="405471" y="1171543"/>
                    <a:pt x="436609" y="1200345"/>
                    <a:pt x="480201" y="1212800"/>
                  </a:cubicBezTo>
                  <a:cubicBezTo>
                    <a:pt x="490321" y="1215913"/>
                    <a:pt x="499662" y="1219027"/>
                    <a:pt x="509781" y="1216692"/>
                  </a:cubicBezTo>
                  <a:cubicBezTo>
                    <a:pt x="572056" y="1205015"/>
                    <a:pt x="635109" y="1194896"/>
                    <a:pt x="697384" y="1183219"/>
                  </a:cubicBezTo>
                  <a:cubicBezTo>
                    <a:pt x="704390" y="1181662"/>
                    <a:pt x="712174" y="1181662"/>
                    <a:pt x="716066" y="1173100"/>
                  </a:cubicBezTo>
                  <a:cubicBezTo>
                    <a:pt x="733192" y="1146633"/>
                    <a:pt x="751096" y="1074238"/>
                    <a:pt x="746425" y="1069568"/>
                  </a:cubicBezTo>
                  <a:cubicBezTo>
                    <a:pt x="732413" y="1057113"/>
                    <a:pt x="720737" y="1039987"/>
                    <a:pt x="699719" y="1035317"/>
                  </a:cubicBezTo>
                  <a:cubicBezTo>
                    <a:pt x="657684" y="1025197"/>
                    <a:pt x="616427" y="1012742"/>
                    <a:pt x="575948" y="997173"/>
                  </a:cubicBezTo>
                  <a:cubicBezTo>
                    <a:pt x="559601" y="990946"/>
                    <a:pt x="534691" y="1001065"/>
                    <a:pt x="528464" y="986275"/>
                  </a:cubicBezTo>
                  <a:cubicBezTo>
                    <a:pt x="523015" y="973042"/>
                    <a:pt x="533913" y="952803"/>
                    <a:pt x="533913" y="934899"/>
                  </a:cubicBezTo>
                  <a:cubicBezTo>
                    <a:pt x="533913" y="899869"/>
                    <a:pt x="539362" y="867175"/>
                    <a:pt x="553374" y="834481"/>
                  </a:cubicBezTo>
                  <a:cubicBezTo>
                    <a:pt x="568942" y="800230"/>
                    <a:pt x="579062" y="762865"/>
                    <a:pt x="595409" y="729392"/>
                  </a:cubicBezTo>
                  <a:cubicBezTo>
                    <a:pt x="614091" y="690471"/>
                    <a:pt x="635109" y="652327"/>
                    <a:pt x="667025" y="621969"/>
                  </a:cubicBezTo>
                  <a:cubicBezTo>
                    <a:pt x="758102" y="535562"/>
                    <a:pt x="848400" y="449935"/>
                    <a:pt x="934806" y="358858"/>
                  </a:cubicBezTo>
                  <a:cubicBezTo>
                    <a:pt x="936363" y="356523"/>
                    <a:pt x="938698" y="354187"/>
                    <a:pt x="940255" y="352630"/>
                  </a:cubicBezTo>
                  <a:cubicBezTo>
                    <a:pt x="917681" y="346403"/>
                    <a:pt x="870975" y="321493"/>
                    <a:pt x="791574" y="293470"/>
                  </a:cubicBezTo>
                  <a:cubicBezTo>
                    <a:pt x="719180" y="267781"/>
                    <a:pt x="637444" y="213291"/>
                    <a:pt x="629660" y="157244"/>
                  </a:cubicBezTo>
                  <a:close/>
                </a:path>
              </a:pathLst>
            </a:custGeom>
            <a:solidFill>
              <a:srgbClr val="BD9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9" name="Google Shape;1379;p45"/>
            <p:cNvSpPr/>
            <p:nvPr/>
          </p:nvSpPr>
          <p:spPr>
            <a:xfrm>
              <a:off x="4661954" y="3022453"/>
              <a:ext cx="529335" cy="599392"/>
            </a:xfrm>
            <a:custGeom>
              <a:avLst/>
              <a:gdLst/>
              <a:ahLst/>
              <a:cxnLst/>
              <a:rect l="l" t="t" r="r" b="b"/>
              <a:pathLst>
                <a:path w="529334" h="599393" extrusionOk="0">
                  <a:moveTo>
                    <a:pt x="535732" y="422106"/>
                  </a:moveTo>
                  <a:cubicBezTo>
                    <a:pt x="479685" y="369172"/>
                    <a:pt x="446991" y="470369"/>
                    <a:pt x="424416" y="514739"/>
                  </a:cubicBezTo>
                  <a:cubicBezTo>
                    <a:pt x="421302" y="520967"/>
                    <a:pt x="418189" y="527973"/>
                    <a:pt x="415075" y="534200"/>
                  </a:cubicBezTo>
                  <a:cubicBezTo>
                    <a:pt x="400285" y="553661"/>
                    <a:pt x="387051" y="573122"/>
                    <a:pt x="367591" y="588690"/>
                  </a:cubicBezTo>
                  <a:cubicBezTo>
                    <a:pt x="337232" y="613600"/>
                    <a:pt x="324777" y="596475"/>
                    <a:pt x="286633" y="584798"/>
                  </a:cubicBezTo>
                  <a:cubicBezTo>
                    <a:pt x="249268" y="570008"/>
                    <a:pt x="230586" y="597253"/>
                    <a:pt x="189329" y="571565"/>
                  </a:cubicBezTo>
                  <a:cubicBezTo>
                    <a:pt x="184659" y="570008"/>
                    <a:pt x="151964" y="577014"/>
                    <a:pt x="140288" y="573900"/>
                  </a:cubicBezTo>
                  <a:cubicBezTo>
                    <a:pt x="125498" y="571565"/>
                    <a:pt x="110707" y="548990"/>
                    <a:pt x="102923" y="547434"/>
                  </a:cubicBezTo>
                  <a:cubicBezTo>
                    <a:pt x="78792" y="540428"/>
                    <a:pt x="69451" y="537314"/>
                    <a:pt x="58552" y="516296"/>
                  </a:cubicBezTo>
                  <a:cubicBezTo>
                    <a:pt x="39091" y="477375"/>
                    <a:pt x="37535" y="436896"/>
                    <a:pt x="25858" y="394861"/>
                  </a:cubicBezTo>
                  <a:cubicBezTo>
                    <a:pt x="17295" y="366058"/>
                    <a:pt x="12625" y="337256"/>
                    <a:pt x="4062" y="309233"/>
                  </a:cubicBezTo>
                  <a:cubicBezTo>
                    <a:pt x="-10728" y="257856"/>
                    <a:pt x="18074" y="222048"/>
                    <a:pt x="39091" y="183905"/>
                  </a:cubicBezTo>
                  <a:cubicBezTo>
                    <a:pt x="56217" y="151989"/>
                    <a:pt x="79570" y="123966"/>
                    <a:pt x="99809" y="93607"/>
                  </a:cubicBezTo>
                  <a:cubicBezTo>
                    <a:pt x="106815" y="83487"/>
                    <a:pt x="102145" y="75703"/>
                    <a:pt x="103702" y="60134"/>
                  </a:cubicBezTo>
                  <a:cubicBezTo>
                    <a:pt x="105258" y="47679"/>
                    <a:pt x="106037" y="37560"/>
                    <a:pt x="108372" y="26661"/>
                  </a:cubicBezTo>
                  <a:cubicBezTo>
                    <a:pt x="128611" y="16542"/>
                    <a:pt x="158192" y="19655"/>
                    <a:pt x="179209" y="17320"/>
                  </a:cubicBezTo>
                  <a:cubicBezTo>
                    <a:pt x="239927" y="11093"/>
                    <a:pt x="301424" y="7201"/>
                    <a:pt x="362141" y="1752"/>
                  </a:cubicBezTo>
                  <a:cubicBezTo>
                    <a:pt x="374596" y="195"/>
                    <a:pt x="395614" y="-2141"/>
                    <a:pt x="407291" y="4087"/>
                  </a:cubicBezTo>
                  <a:cubicBezTo>
                    <a:pt x="436871" y="103726"/>
                    <a:pt x="489026" y="207258"/>
                    <a:pt x="513158" y="308454"/>
                  </a:cubicBezTo>
                  <a:cubicBezTo>
                    <a:pt x="518607" y="333364"/>
                    <a:pt x="538846" y="395639"/>
                    <a:pt x="535732" y="422106"/>
                  </a:cubicBezTo>
                  <a:close/>
                </a:path>
              </a:pathLst>
            </a:custGeom>
            <a:solidFill>
              <a:srgbClr val="EEEAE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0" name="Google Shape;1380;p45"/>
            <p:cNvSpPr/>
            <p:nvPr/>
          </p:nvSpPr>
          <p:spPr>
            <a:xfrm>
              <a:off x="5858307" y="541182"/>
              <a:ext cx="124549" cy="77843"/>
            </a:xfrm>
            <a:custGeom>
              <a:avLst/>
              <a:gdLst/>
              <a:ahLst/>
              <a:cxnLst/>
              <a:rect l="l" t="t" r="r" b="b"/>
              <a:pathLst>
                <a:path w="124549" h="77843" extrusionOk="0">
                  <a:moveTo>
                    <a:pt x="68412" y="9809"/>
                  </a:moveTo>
                  <a:cubicBezTo>
                    <a:pt x="100634" y="15226"/>
                    <a:pt x="124502" y="33022"/>
                    <a:pt x="121723" y="49558"/>
                  </a:cubicBezTo>
                  <a:cubicBezTo>
                    <a:pt x="118943" y="66093"/>
                    <a:pt x="90567" y="75106"/>
                    <a:pt x="58345" y="69689"/>
                  </a:cubicBezTo>
                  <a:cubicBezTo>
                    <a:pt x="26122" y="64271"/>
                    <a:pt x="2254" y="46475"/>
                    <a:pt x="5034" y="29940"/>
                  </a:cubicBezTo>
                  <a:cubicBezTo>
                    <a:pt x="7813" y="13405"/>
                    <a:pt x="36189" y="4392"/>
                    <a:pt x="68412" y="9809"/>
                  </a:cubicBezTo>
                  <a:close/>
                </a:path>
              </a:pathLst>
            </a:custGeom>
            <a:solidFill>
              <a:srgbClr val="F8F5F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1" name="Google Shape;1381;p45"/>
            <p:cNvSpPr/>
            <p:nvPr/>
          </p:nvSpPr>
          <p:spPr>
            <a:xfrm>
              <a:off x="6144352" y="575235"/>
              <a:ext cx="116766" cy="62275"/>
            </a:xfrm>
            <a:custGeom>
              <a:avLst/>
              <a:gdLst/>
              <a:ahLst/>
              <a:cxnLst/>
              <a:rect l="l" t="t" r="r" b="b"/>
              <a:pathLst>
                <a:path w="116765" h="62274" extrusionOk="0">
                  <a:moveTo>
                    <a:pt x="61806" y="2635"/>
                  </a:moveTo>
                  <a:cubicBezTo>
                    <a:pt x="94447" y="4090"/>
                    <a:pt x="120303" y="18849"/>
                    <a:pt x="119556" y="35599"/>
                  </a:cubicBezTo>
                  <a:cubicBezTo>
                    <a:pt x="118809" y="52348"/>
                    <a:pt x="91743" y="64747"/>
                    <a:pt x="59102" y="63292"/>
                  </a:cubicBezTo>
                  <a:cubicBezTo>
                    <a:pt x="26461" y="61837"/>
                    <a:pt x="605" y="47078"/>
                    <a:pt x="1352" y="30329"/>
                  </a:cubicBezTo>
                  <a:cubicBezTo>
                    <a:pt x="2099" y="13579"/>
                    <a:pt x="29165" y="1180"/>
                    <a:pt x="61806" y="2635"/>
                  </a:cubicBezTo>
                  <a:close/>
                </a:path>
              </a:pathLst>
            </a:custGeom>
            <a:solidFill>
              <a:srgbClr val="F8F5F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2" name="Google Shape;1382;p45"/>
            <p:cNvSpPr/>
            <p:nvPr/>
          </p:nvSpPr>
          <p:spPr>
            <a:xfrm>
              <a:off x="6174233" y="575677"/>
              <a:ext cx="54490" cy="62275"/>
            </a:xfrm>
            <a:custGeom>
              <a:avLst/>
              <a:gdLst/>
              <a:ahLst/>
              <a:cxnLst/>
              <a:rect l="l" t="t" r="r" b="b"/>
              <a:pathLst>
                <a:path w="54490" h="62274" extrusionOk="0">
                  <a:moveTo>
                    <a:pt x="57227" y="59522"/>
                  </a:moveTo>
                  <a:cubicBezTo>
                    <a:pt x="34652" y="71977"/>
                    <a:pt x="15192" y="68085"/>
                    <a:pt x="7407" y="50959"/>
                  </a:cubicBezTo>
                  <a:cubicBezTo>
                    <a:pt x="-3491" y="37726"/>
                    <a:pt x="-1156" y="23714"/>
                    <a:pt x="6629" y="10481"/>
                  </a:cubicBezTo>
                  <a:cubicBezTo>
                    <a:pt x="19862" y="361"/>
                    <a:pt x="33095" y="-5088"/>
                    <a:pt x="47886" y="6589"/>
                  </a:cubicBezTo>
                  <a:cubicBezTo>
                    <a:pt x="58784" y="22157"/>
                    <a:pt x="64233" y="40061"/>
                    <a:pt x="57227" y="59522"/>
                  </a:cubicBezTo>
                  <a:close/>
                </a:path>
              </a:pathLst>
            </a:custGeom>
            <a:solidFill>
              <a:srgbClr val="06050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3" name="Google Shape;1383;p45"/>
            <p:cNvSpPr/>
            <p:nvPr/>
          </p:nvSpPr>
          <p:spPr>
            <a:xfrm>
              <a:off x="5890834" y="546081"/>
              <a:ext cx="54490" cy="62275"/>
            </a:xfrm>
            <a:custGeom>
              <a:avLst/>
              <a:gdLst/>
              <a:ahLst/>
              <a:cxnLst/>
              <a:rect l="l" t="t" r="r" b="b"/>
              <a:pathLst>
                <a:path w="54490" h="62274" extrusionOk="0">
                  <a:moveTo>
                    <a:pt x="50258" y="63432"/>
                  </a:moveTo>
                  <a:cubicBezTo>
                    <a:pt x="33910" y="72774"/>
                    <a:pt x="18342" y="61876"/>
                    <a:pt x="1995" y="62654"/>
                  </a:cubicBezTo>
                  <a:cubicBezTo>
                    <a:pt x="-3454" y="42415"/>
                    <a:pt x="2773" y="25289"/>
                    <a:pt x="14450" y="9721"/>
                  </a:cubicBezTo>
                  <a:cubicBezTo>
                    <a:pt x="29240" y="-4291"/>
                    <a:pt x="37024" y="-3513"/>
                    <a:pt x="57264" y="14391"/>
                  </a:cubicBezTo>
                  <a:cubicBezTo>
                    <a:pt x="62713" y="32295"/>
                    <a:pt x="61156" y="48642"/>
                    <a:pt x="50258" y="63432"/>
                  </a:cubicBezTo>
                  <a:close/>
                </a:path>
              </a:pathLst>
            </a:custGeom>
            <a:solidFill>
              <a:srgbClr val="03030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84" name="Google Shape;1384;p45"/>
          <p:cNvGrpSpPr/>
          <p:nvPr/>
        </p:nvGrpSpPr>
        <p:grpSpPr>
          <a:xfrm>
            <a:off x="2789432" y="4315506"/>
            <a:ext cx="454948" cy="645840"/>
            <a:chOff x="3805328" y="4061908"/>
            <a:chExt cx="310118" cy="440241"/>
          </a:xfrm>
        </p:grpSpPr>
        <p:sp>
          <p:nvSpPr>
            <p:cNvPr id="1385" name="Google Shape;1385;p45"/>
            <p:cNvSpPr/>
            <p:nvPr/>
          </p:nvSpPr>
          <p:spPr>
            <a:xfrm>
              <a:off x="3805328" y="4199702"/>
              <a:ext cx="308525" cy="301890"/>
            </a:xfrm>
            <a:custGeom>
              <a:avLst/>
              <a:gdLst/>
              <a:ahLst/>
              <a:cxnLst/>
              <a:rect l="l" t="t" r="r" b="b"/>
              <a:pathLst>
                <a:path w="308524" h="301889" extrusionOk="0">
                  <a:moveTo>
                    <a:pt x="309455" y="104725"/>
                  </a:moveTo>
                  <a:cubicBezTo>
                    <a:pt x="301493" y="64916"/>
                    <a:pt x="278270" y="37712"/>
                    <a:pt x="242110" y="20793"/>
                  </a:cubicBezTo>
                  <a:cubicBezTo>
                    <a:pt x="240783" y="18803"/>
                    <a:pt x="238461" y="17476"/>
                    <a:pt x="236138" y="16812"/>
                  </a:cubicBezTo>
                  <a:cubicBezTo>
                    <a:pt x="215238" y="7855"/>
                    <a:pt x="193675" y="1552"/>
                    <a:pt x="170784" y="2215"/>
                  </a:cubicBezTo>
                  <a:cubicBezTo>
                    <a:pt x="161827" y="3874"/>
                    <a:pt x="148225" y="225"/>
                    <a:pt x="143913" y="225"/>
                  </a:cubicBezTo>
                  <a:cubicBezTo>
                    <a:pt x="120027" y="-1102"/>
                    <a:pt x="96805" y="3542"/>
                    <a:pt x="74246" y="11504"/>
                  </a:cubicBezTo>
                  <a:cubicBezTo>
                    <a:pt x="49033" y="20462"/>
                    <a:pt x="29460" y="36385"/>
                    <a:pt x="14863" y="58612"/>
                  </a:cubicBezTo>
                  <a:cubicBezTo>
                    <a:pt x="4247" y="74536"/>
                    <a:pt x="1593" y="92451"/>
                    <a:pt x="598" y="111028"/>
                  </a:cubicBezTo>
                  <a:cubicBezTo>
                    <a:pt x="-1724" y="152497"/>
                    <a:pt x="1925" y="192638"/>
                    <a:pt x="25811" y="228467"/>
                  </a:cubicBezTo>
                  <a:cubicBezTo>
                    <a:pt x="39412" y="248704"/>
                    <a:pt x="54673" y="266286"/>
                    <a:pt x="74577" y="280551"/>
                  </a:cubicBezTo>
                  <a:cubicBezTo>
                    <a:pt x="93819" y="293821"/>
                    <a:pt x="114387" y="302447"/>
                    <a:pt x="137609" y="303774"/>
                  </a:cubicBezTo>
                  <a:cubicBezTo>
                    <a:pt x="147230" y="303774"/>
                    <a:pt x="157183" y="303774"/>
                    <a:pt x="166803" y="303774"/>
                  </a:cubicBezTo>
                  <a:cubicBezTo>
                    <a:pt x="166803" y="303774"/>
                    <a:pt x="166803" y="303442"/>
                    <a:pt x="167135" y="303442"/>
                  </a:cubicBezTo>
                  <a:cubicBezTo>
                    <a:pt x="167135" y="303442"/>
                    <a:pt x="167135" y="303774"/>
                    <a:pt x="166803" y="303774"/>
                  </a:cubicBezTo>
                  <a:cubicBezTo>
                    <a:pt x="168794" y="303774"/>
                    <a:pt x="170452" y="303774"/>
                    <a:pt x="172443" y="303774"/>
                  </a:cubicBezTo>
                  <a:cubicBezTo>
                    <a:pt x="194006" y="302115"/>
                    <a:pt x="214243" y="296807"/>
                    <a:pt x="232157" y="284201"/>
                  </a:cubicBezTo>
                  <a:cubicBezTo>
                    <a:pt x="262678" y="262637"/>
                    <a:pt x="284905" y="234107"/>
                    <a:pt x="300166" y="199937"/>
                  </a:cubicBezTo>
                  <a:cubicBezTo>
                    <a:pt x="307132" y="184013"/>
                    <a:pt x="307796" y="167094"/>
                    <a:pt x="310781" y="150506"/>
                  </a:cubicBezTo>
                  <a:cubicBezTo>
                    <a:pt x="311445" y="136573"/>
                    <a:pt x="309786" y="106384"/>
                    <a:pt x="309455" y="104725"/>
                  </a:cubicBezTo>
                  <a:close/>
                  <a:moveTo>
                    <a:pt x="168462" y="301783"/>
                  </a:moveTo>
                  <a:cubicBezTo>
                    <a:pt x="168130" y="302115"/>
                    <a:pt x="168130" y="302115"/>
                    <a:pt x="168462" y="301783"/>
                  </a:cubicBezTo>
                  <a:cubicBezTo>
                    <a:pt x="168130" y="302115"/>
                    <a:pt x="168130" y="302115"/>
                    <a:pt x="168462" y="301783"/>
                  </a:cubicBezTo>
                  <a:close/>
                </a:path>
              </a:pathLst>
            </a:custGeom>
            <a:solidFill>
              <a:srgbClr val="ED1C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6" name="Google Shape;1386;p45"/>
            <p:cNvSpPr/>
            <p:nvPr/>
          </p:nvSpPr>
          <p:spPr>
            <a:xfrm>
              <a:off x="3972795" y="4220164"/>
              <a:ext cx="142651" cy="281985"/>
            </a:xfrm>
            <a:custGeom>
              <a:avLst/>
              <a:gdLst/>
              <a:ahLst/>
              <a:cxnLst/>
              <a:rect l="l" t="t" r="r" b="b"/>
              <a:pathLst>
                <a:path w="142651" h="281985" extrusionOk="0">
                  <a:moveTo>
                    <a:pt x="73980" y="0"/>
                  </a:moveTo>
                  <a:cubicBezTo>
                    <a:pt x="110472" y="16919"/>
                    <a:pt x="134026" y="44454"/>
                    <a:pt x="141988" y="84264"/>
                  </a:cubicBezTo>
                  <a:cubicBezTo>
                    <a:pt x="142320" y="85923"/>
                    <a:pt x="143978" y="116112"/>
                    <a:pt x="143978" y="129713"/>
                  </a:cubicBezTo>
                  <a:cubicBezTo>
                    <a:pt x="140993" y="146300"/>
                    <a:pt x="140661" y="163220"/>
                    <a:pt x="133362" y="179143"/>
                  </a:cubicBezTo>
                  <a:cubicBezTo>
                    <a:pt x="118102" y="213313"/>
                    <a:pt x="95875" y="241844"/>
                    <a:pt x="65354" y="263407"/>
                  </a:cubicBezTo>
                  <a:cubicBezTo>
                    <a:pt x="47440" y="276014"/>
                    <a:pt x="27203" y="281322"/>
                    <a:pt x="5640" y="282980"/>
                  </a:cubicBezTo>
                  <a:cubicBezTo>
                    <a:pt x="3649" y="282980"/>
                    <a:pt x="1990" y="282980"/>
                    <a:pt x="0" y="282980"/>
                  </a:cubicBezTo>
                  <a:cubicBezTo>
                    <a:pt x="2986" y="276345"/>
                    <a:pt x="58719" y="220280"/>
                    <a:pt x="72321" y="182461"/>
                  </a:cubicBezTo>
                  <a:cubicBezTo>
                    <a:pt x="85259" y="145637"/>
                    <a:pt x="88908" y="107818"/>
                    <a:pt x="85591" y="69003"/>
                  </a:cubicBezTo>
                  <a:cubicBezTo>
                    <a:pt x="83600" y="45449"/>
                    <a:pt x="78624" y="22891"/>
                    <a:pt x="73980" y="0"/>
                  </a:cubicBezTo>
                  <a:close/>
                </a:path>
              </a:pathLst>
            </a:custGeom>
            <a:solidFill>
              <a:srgbClr val="CF504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7" name="Google Shape;1387;p45"/>
            <p:cNvSpPr/>
            <p:nvPr/>
          </p:nvSpPr>
          <p:spPr>
            <a:xfrm>
              <a:off x="3885014" y="4061908"/>
              <a:ext cx="185778" cy="182461"/>
            </a:xfrm>
            <a:custGeom>
              <a:avLst/>
              <a:gdLst/>
              <a:ahLst/>
              <a:cxnLst/>
              <a:rect l="l" t="t" r="r" b="b"/>
              <a:pathLst>
                <a:path w="185778" h="182460" extrusionOk="0">
                  <a:moveTo>
                    <a:pt x="176358" y="32524"/>
                  </a:moveTo>
                  <a:cubicBezTo>
                    <a:pt x="146500" y="37168"/>
                    <a:pt x="122615" y="51765"/>
                    <a:pt x="105364" y="76646"/>
                  </a:cubicBezTo>
                  <a:cubicBezTo>
                    <a:pt x="102046" y="81291"/>
                    <a:pt x="100056" y="86930"/>
                    <a:pt x="95411" y="90579"/>
                  </a:cubicBezTo>
                  <a:cubicBezTo>
                    <a:pt x="94748" y="86598"/>
                    <a:pt x="94084" y="82618"/>
                    <a:pt x="93089" y="78968"/>
                  </a:cubicBezTo>
                  <a:cubicBezTo>
                    <a:pt x="80151" y="38163"/>
                    <a:pt x="54938" y="9965"/>
                    <a:pt x="11479" y="1671"/>
                  </a:cubicBezTo>
                  <a:cubicBezTo>
                    <a:pt x="-464" y="-1315"/>
                    <a:pt x="-795" y="-1315"/>
                    <a:pt x="532" y="10297"/>
                  </a:cubicBezTo>
                  <a:cubicBezTo>
                    <a:pt x="3849" y="36173"/>
                    <a:pt x="14797" y="58400"/>
                    <a:pt x="35697" y="74656"/>
                  </a:cubicBezTo>
                  <a:cubicBezTo>
                    <a:pt x="50625" y="86267"/>
                    <a:pt x="67876" y="92570"/>
                    <a:pt x="86454" y="95887"/>
                  </a:cubicBezTo>
                  <a:cubicBezTo>
                    <a:pt x="91762" y="96883"/>
                    <a:pt x="93089" y="97878"/>
                    <a:pt x="90435" y="103186"/>
                  </a:cubicBezTo>
                  <a:cubicBezTo>
                    <a:pt x="84464" y="115460"/>
                    <a:pt x="80151" y="128399"/>
                    <a:pt x="76502" y="141669"/>
                  </a:cubicBezTo>
                  <a:cubicBezTo>
                    <a:pt x="74179" y="152616"/>
                    <a:pt x="71857" y="163564"/>
                    <a:pt x="69867" y="174511"/>
                  </a:cubicBezTo>
                  <a:cubicBezTo>
                    <a:pt x="68871" y="179488"/>
                    <a:pt x="69535" y="182473"/>
                    <a:pt x="75838" y="182805"/>
                  </a:cubicBezTo>
                  <a:cubicBezTo>
                    <a:pt x="80814" y="182805"/>
                    <a:pt x="84132" y="183469"/>
                    <a:pt x="85127" y="176834"/>
                  </a:cubicBezTo>
                  <a:cubicBezTo>
                    <a:pt x="86454" y="165223"/>
                    <a:pt x="89108" y="153611"/>
                    <a:pt x="92757" y="142664"/>
                  </a:cubicBezTo>
                  <a:cubicBezTo>
                    <a:pt x="98065" y="122427"/>
                    <a:pt x="106027" y="102854"/>
                    <a:pt x="118302" y="85935"/>
                  </a:cubicBezTo>
                  <a:cubicBezTo>
                    <a:pt x="133894" y="64371"/>
                    <a:pt x="154131" y="50438"/>
                    <a:pt x="181334" y="47784"/>
                  </a:cubicBezTo>
                  <a:cubicBezTo>
                    <a:pt x="184983" y="47452"/>
                    <a:pt x="186310" y="46457"/>
                    <a:pt x="186642" y="42476"/>
                  </a:cubicBezTo>
                  <a:cubicBezTo>
                    <a:pt x="187305" y="33851"/>
                    <a:pt x="184319" y="31197"/>
                    <a:pt x="176358" y="32524"/>
                  </a:cubicBezTo>
                  <a:close/>
                </a:path>
              </a:pathLst>
            </a:custGeom>
            <a:solidFill>
              <a:srgbClr val="47A2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88" name="Google Shape;1388;p45"/>
          <p:cNvGrpSpPr/>
          <p:nvPr/>
        </p:nvGrpSpPr>
        <p:grpSpPr>
          <a:xfrm>
            <a:off x="3117101" y="4397563"/>
            <a:ext cx="333375" cy="660868"/>
            <a:chOff x="4513211" y="4124289"/>
            <a:chExt cx="227247" cy="450485"/>
          </a:xfrm>
        </p:grpSpPr>
        <p:sp>
          <p:nvSpPr>
            <p:cNvPr id="1389" name="Google Shape;1389;p45"/>
            <p:cNvSpPr/>
            <p:nvPr/>
          </p:nvSpPr>
          <p:spPr>
            <a:xfrm>
              <a:off x="4513211" y="4219805"/>
              <a:ext cx="225588" cy="354969"/>
            </a:xfrm>
            <a:custGeom>
              <a:avLst/>
              <a:gdLst/>
              <a:ahLst/>
              <a:cxnLst/>
              <a:rect l="l" t="t" r="r" b="b"/>
              <a:pathLst>
                <a:path w="225588" h="354969" extrusionOk="0">
                  <a:moveTo>
                    <a:pt x="211655" y="195758"/>
                  </a:moveTo>
                  <a:cubicBezTo>
                    <a:pt x="201702" y="179502"/>
                    <a:pt x="191418" y="163579"/>
                    <a:pt x="184783" y="145332"/>
                  </a:cubicBezTo>
                  <a:cubicBezTo>
                    <a:pt x="169855" y="104528"/>
                    <a:pt x="155258" y="63391"/>
                    <a:pt x="140661" y="22586"/>
                  </a:cubicBezTo>
                  <a:cubicBezTo>
                    <a:pt x="136680" y="11307"/>
                    <a:pt x="131372" y="1686"/>
                    <a:pt x="117770" y="359"/>
                  </a:cubicBezTo>
                  <a:cubicBezTo>
                    <a:pt x="118102" y="3676"/>
                    <a:pt x="118102" y="6994"/>
                    <a:pt x="118434" y="10311"/>
                  </a:cubicBezTo>
                  <a:cubicBezTo>
                    <a:pt x="113126" y="7989"/>
                    <a:pt x="110140" y="2349"/>
                    <a:pt x="105164" y="27"/>
                  </a:cubicBezTo>
                  <a:cubicBezTo>
                    <a:pt x="90567" y="-636"/>
                    <a:pt x="87249" y="10975"/>
                    <a:pt x="83600" y="21259"/>
                  </a:cubicBezTo>
                  <a:cubicBezTo>
                    <a:pt x="74975" y="45145"/>
                    <a:pt x="66349" y="69362"/>
                    <a:pt x="57724" y="93580"/>
                  </a:cubicBezTo>
                  <a:cubicBezTo>
                    <a:pt x="47108" y="122774"/>
                    <a:pt x="38814" y="152963"/>
                    <a:pt x="21232" y="179171"/>
                  </a:cubicBezTo>
                  <a:cubicBezTo>
                    <a:pt x="8957" y="197748"/>
                    <a:pt x="663" y="217322"/>
                    <a:pt x="0" y="239549"/>
                  </a:cubicBezTo>
                  <a:cubicBezTo>
                    <a:pt x="0" y="252155"/>
                    <a:pt x="0" y="264430"/>
                    <a:pt x="0" y="277036"/>
                  </a:cubicBezTo>
                  <a:cubicBezTo>
                    <a:pt x="2654" y="305898"/>
                    <a:pt x="19573" y="325803"/>
                    <a:pt x="42464" y="340732"/>
                  </a:cubicBezTo>
                  <a:cubicBezTo>
                    <a:pt x="66349" y="356324"/>
                    <a:pt x="93221" y="355992"/>
                    <a:pt x="120092" y="354001"/>
                  </a:cubicBezTo>
                  <a:cubicBezTo>
                    <a:pt x="120424" y="354001"/>
                    <a:pt x="120424" y="353670"/>
                    <a:pt x="120756" y="353670"/>
                  </a:cubicBezTo>
                  <a:cubicBezTo>
                    <a:pt x="156253" y="352674"/>
                    <a:pt x="187769" y="341727"/>
                    <a:pt x="210328" y="312533"/>
                  </a:cubicBezTo>
                  <a:cubicBezTo>
                    <a:pt x="234545" y="280354"/>
                    <a:pt x="234877" y="233909"/>
                    <a:pt x="211655" y="195758"/>
                  </a:cubicBezTo>
                  <a:close/>
                </a:path>
              </a:pathLst>
            </a:custGeom>
            <a:solidFill>
              <a:srgbClr val="D9E02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0" name="Google Shape;1390;p45"/>
            <p:cNvSpPr/>
            <p:nvPr/>
          </p:nvSpPr>
          <p:spPr>
            <a:xfrm>
              <a:off x="4630981" y="4220164"/>
              <a:ext cx="109477" cy="351652"/>
            </a:xfrm>
            <a:custGeom>
              <a:avLst/>
              <a:gdLst/>
              <a:ahLst/>
              <a:cxnLst/>
              <a:rect l="l" t="t" r="r" b="b"/>
              <a:pathLst>
                <a:path w="109476" h="351651" extrusionOk="0">
                  <a:moveTo>
                    <a:pt x="663" y="12275"/>
                  </a:moveTo>
                  <a:cubicBezTo>
                    <a:pt x="332" y="8294"/>
                    <a:pt x="332" y="3981"/>
                    <a:pt x="0" y="0"/>
                  </a:cubicBezTo>
                  <a:cubicBezTo>
                    <a:pt x="13602" y="1327"/>
                    <a:pt x="18910" y="10948"/>
                    <a:pt x="22891" y="22227"/>
                  </a:cubicBezTo>
                  <a:cubicBezTo>
                    <a:pt x="37487" y="63364"/>
                    <a:pt x="52084" y="104169"/>
                    <a:pt x="67013" y="144974"/>
                  </a:cubicBezTo>
                  <a:cubicBezTo>
                    <a:pt x="73648" y="162888"/>
                    <a:pt x="83932" y="179143"/>
                    <a:pt x="93884" y="195399"/>
                  </a:cubicBezTo>
                  <a:cubicBezTo>
                    <a:pt x="117107" y="233550"/>
                    <a:pt x="116775" y="279995"/>
                    <a:pt x="92557" y="311511"/>
                  </a:cubicBezTo>
                  <a:cubicBezTo>
                    <a:pt x="69667" y="341700"/>
                    <a:pt x="37156" y="352316"/>
                    <a:pt x="663" y="352979"/>
                  </a:cubicBezTo>
                  <a:cubicBezTo>
                    <a:pt x="16587" y="330420"/>
                    <a:pt x="21564" y="304544"/>
                    <a:pt x="25544" y="278004"/>
                  </a:cubicBezTo>
                  <a:cubicBezTo>
                    <a:pt x="28199" y="258431"/>
                    <a:pt x="27535" y="238526"/>
                    <a:pt x="27535" y="218953"/>
                  </a:cubicBezTo>
                  <a:cubicBezTo>
                    <a:pt x="27867" y="165542"/>
                    <a:pt x="20568" y="112794"/>
                    <a:pt x="11943" y="60378"/>
                  </a:cubicBezTo>
                  <a:cubicBezTo>
                    <a:pt x="9952" y="47440"/>
                    <a:pt x="7298" y="34502"/>
                    <a:pt x="4976" y="21564"/>
                  </a:cubicBezTo>
                  <a:cubicBezTo>
                    <a:pt x="4313" y="17914"/>
                    <a:pt x="3981" y="14597"/>
                    <a:pt x="663" y="12275"/>
                  </a:cubicBezTo>
                  <a:close/>
                </a:path>
              </a:pathLst>
            </a:custGeom>
            <a:solidFill>
              <a:srgbClr val="C2BB4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1" name="Google Shape;1391;p45"/>
            <p:cNvSpPr/>
            <p:nvPr/>
          </p:nvSpPr>
          <p:spPr>
            <a:xfrm>
              <a:off x="4561893" y="4124289"/>
              <a:ext cx="109477" cy="109477"/>
            </a:xfrm>
            <a:custGeom>
              <a:avLst/>
              <a:gdLst/>
              <a:ahLst/>
              <a:cxnLst/>
              <a:rect l="l" t="t" r="r" b="b"/>
              <a:pathLst>
                <a:path w="109476" h="109476" extrusionOk="0">
                  <a:moveTo>
                    <a:pt x="63449" y="56397"/>
                  </a:moveTo>
                  <a:cubicBezTo>
                    <a:pt x="91979" y="52084"/>
                    <a:pt x="110889" y="29526"/>
                    <a:pt x="111220" y="0"/>
                  </a:cubicBezTo>
                  <a:cubicBezTo>
                    <a:pt x="109230" y="0"/>
                    <a:pt x="106908" y="0"/>
                    <a:pt x="104917" y="0"/>
                  </a:cubicBezTo>
                  <a:cubicBezTo>
                    <a:pt x="104917" y="663"/>
                    <a:pt x="104917" y="1327"/>
                    <a:pt x="104917" y="1659"/>
                  </a:cubicBezTo>
                  <a:cubicBezTo>
                    <a:pt x="101600" y="1659"/>
                    <a:pt x="98282" y="2322"/>
                    <a:pt x="94965" y="3649"/>
                  </a:cubicBezTo>
                  <a:cubicBezTo>
                    <a:pt x="72406" y="13270"/>
                    <a:pt x="58141" y="29857"/>
                    <a:pt x="52170" y="53743"/>
                  </a:cubicBezTo>
                  <a:cubicBezTo>
                    <a:pt x="41554" y="36824"/>
                    <a:pt x="28615" y="23222"/>
                    <a:pt x="7715" y="19905"/>
                  </a:cubicBezTo>
                  <a:cubicBezTo>
                    <a:pt x="4398" y="19241"/>
                    <a:pt x="417" y="17583"/>
                    <a:pt x="85" y="23222"/>
                  </a:cubicBezTo>
                  <a:cubicBezTo>
                    <a:pt x="-578" y="28199"/>
                    <a:pt x="2739" y="28862"/>
                    <a:pt x="6388" y="29194"/>
                  </a:cubicBezTo>
                  <a:cubicBezTo>
                    <a:pt x="17004" y="30189"/>
                    <a:pt x="25298" y="35497"/>
                    <a:pt x="32265" y="42795"/>
                  </a:cubicBezTo>
                  <a:cubicBezTo>
                    <a:pt x="46530" y="58056"/>
                    <a:pt x="53828" y="76965"/>
                    <a:pt x="57146" y="97534"/>
                  </a:cubicBezTo>
                  <a:cubicBezTo>
                    <a:pt x="60131" y="102842"/>
                    <a:pt x="58141" y="113789"/>
                    <a:pt x="70084" y="108481"/>
                  </a:cubicBezTo>
                  <a:cubicBezTo>
                    <a:pt x="74728" y="104169"/>
                    <a:pt x="73401" y="100188"/>
                    <a:pt x="69420" y="96207"/>
                  </a:cubicBezTo>
                  <a:cubicBezTo>
                    <a:pt x="67430" y="85591"/>
                    <a:pt x="61790" y="76634"/>
                    <a:pt x="57477" y="67013"/>
                  </a:cubicBezTo>
                  <a:cubicBezTo>
                    <a:pt x="54160" y="59051"/>
                    <a:pt x="56482" y="57392"/>
                    <a:pt x="63449" y="56397"/>
                  </a:cubicBezTo>
                  <a:close/>
                </a:path>
              </a:pathLst>
            </a:custGeom>
            <a:solidFill>
              <a:srgbClr val="48A2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92" name="Google Shape;1392;p45"/>
          <p:cNvGrpSpPr/>
          <p:nvPr/>
        </p:nvGrpSpPr>
        <p:grpSpPr>
          <a:xfrm>
            <a:off x="3886851" y="4761058"/>
            <a:ext cx="457355" cy="573162"/>
            <a:chOff x="5262562" y="2386403"/>
            <a:chExt cx="1657350" cy="2077011"/>
          </a:xfrm>
        </p:grpSpPr>
        <p:sp>
          <p:nvSpPr>
            <p:cNvPr id="1393" name="Google Shape;1393;p45"/>
            <p:cNvSpPr/>
            <p:nvPr/>
          </p:nvSpPr>
          <p:spPr>
            <a:xfrm>
              <a:off x="5262562" y="2797492"/>
              <a:ext cx="1657350" cy="1657350"/>
            </a:xfrm>
            <a:custGeom>
              <a:avLst/>
              <a:gdLst/>
              <a:ahLst/>
              <a:cxnLst/>
              <a:rect l="l" t="t" r="r" b="b"/>
              <a:pathLst>
                <a:path w="1657350" h="1657350" extrusionOk="0">
                  <a:moveTo>
                    <a:pt x="1663065" y="831533"/>
                  </a:moveTo>
                  <a:cubicBezTo>
                    <a:pt x="1663065" y="1290775"/>
                    <a:pt x="1290775" y="1663065"/>
                    <a:pt x="831533" y="1663065"/>
                  </a:cubicBezTo>
                  <a:cubicBezTo>
                    <a:pt x="372290" y="1663065"/>
                    <a:pt x="0" y="1290775"/>
                    <a:pt x="0" y="831533"/>
                  </a:cubicBezTo>
                  <a:cubicBezTo>
                    <a:pt x="0" y="372290"/>
                    <a:pt x="372290" y="0"/>
                    <a:pt x="831533" y="0"/>
                  </a:cubicBezTo>
                  <a:cubicBezTo>
                    <a:pt x="1290775" y="0"/>
                    <a:pt x="1663065" y="372290"/>
                    <a:pt x="1663065" y="831533"/>
                  </a:cubicBezTo>
                  <a:close/>
                </a:path>
              </a:pathLst>
            </a:custGeom>
            <a:solidFill>
              <a:srgbClr val="FAA9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4" name="Google Shape;1394;p45"/>
            <p:cNvSpPr/>
            <p:nvPr/>
          </p:nvSpPr>
          <p:spPr>
            <a:xfrm>
              <a:off x="5660707" y="3044189"/>
              <a:ext cx="1257300" cy="1419225"/>
            </a:xfrm>
            <a:custGeom>
              <a:avLst/>
              <a:gdLst/>
              <a:ahLst/>
              <a:cxnLst/>
              <a:rect l="l" t="t" r="r" b="b"/>
              <a:pathLst>
                <a:path w="1257300" h="1419225" extrusionOk="0">
                  <a:moveTo>
                    <a:pt x="1014413" y="0"/>
                  </a:moveTo>
                  <a:cubicBezTo>
                    <a:pt x="1141095" y="285750"/>
                    <a:pt x="1054418" y="679132"/>
                    <a:pt x="773430" y="974407"/>
                  </a:cubicBezTo>
                  <a:cubicBezTo>
                    <a:pt x="549593" y="1209675"/>
                    <a:pt x="256222" y="1323975"/>
                    <a:pt x="0" y="1303973"/>
                  </a:cubicBezTo>
                  <a:cubicBezTo>
                    <a:pt x="125730" y="1381125"/>
                    <a:pt x="274320" y="1425893"/>
                    <a:pt x="433388" y="1425893"/>
                  </a:cubicBezTo>
                  <a:cubicBezTo>
                    <a:pt x="892493" y="1425893"/>
                    <a:pt x="1264920" y="1053465"/>
                    <a:pt x="1264920" y="594360"/>
                  </a:cubicBezTo>
                  <a:cubicBezTo>
                    <a:pt x="1263968" y="360998"/>
                    <a:pt x="1168718" y="150495"/>
                    <a:pt x="1014413" y="0"/>
                  </a:cubicBezTo>
                  <a:close/>
                </a:path>
              </a:pathLst>
            </a:custGeom>
            <a:solidFill>
              <a:srgbClr val="F7931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5" name="Google Shape;1395;p45"/>
            <p:cNvSpPr/>
            <p:nvPr/>
          </p:nvSpPr>
          <p:spPr>
            <a:xfrm>
              <a:off x="6091967" y="2386403"/>
              <a:ext cx="733425" cy="495300"/>
            </a:xfrm>
            <a:custGeom>
              <a:avLst/>
              <a:gdLst/>
              <a:ahLst/>
              <a:cxnLst/>
              <a:rect l="l" t="t" r="r" b="b"/>
              <a:pathLst>
                <a:path w="733425" h="495300" extrusionOk="0">
                  <a:moveTo>
                    <a:pt x="2128" y="437759"/>
                  </a:moveTo>
                  <a:cubicBezTo>
                    <a:pt x="18320" y="332984"/>
                    <a:pt x="39275" y="229161"/>
                    <a:pt x="99282" y="138674"/>
                  </a:cubicBezTo>
                  <a:cubicBezTo>
                    <a:pt x="141193" y="75809"/>
                    <a:pt x="195485" y="30089"/>
                    <a:pt x="268828" y="8181"/>
                  </a:cubicBezTo>
                  <a:cubicBezTo>
                    <a:pt x="281210" y="4371"/>
                    <a:pt x="300260" y="-11821"/>
                    <a:pt x="305975" y="15801"/>
                  </a:cubicBezTo>
                  <a:cubicBezTo>
                    <a:pt x="309785" y="34851"/>
                    <a:pt x="315500" y="52949"/>
                    <a:pt x="286925" y="65331"/>
                  </a:cubicBezTo>
                  <a:cubicBezTo>
                    <a:pt x="177387" y="111051"/>
                    <a:pt x="125953" y="176774"/>
                    <a:pt x="89757" y="313934"/>
                  </a:cubicBezTo>
                  <a:cubicBezTo>
                    <a:pt x="170720" y="247259"/>
                    <a:pt x="254540" y="203444"/>
                    <a:pt x="347885" y="180584"/>
                  </a:cubicBezTo>
                  <a:cubicBezTo>
                    <a:pt x="371697" y="170106"/>
                    <a:pt x="396462" y="171059"/>
                    <a:pt x="420275" y="179631"/>
                  </a:cubicBezTo>
                  <a:cubicBezTo>
                    <a:pt x="528860" y="207254"/>
                    <a:pt x="626015" y="264404"/>
                    <a:pt x="732695" y="294884"/>
                  </a:cubicBezTo>
                  <a:cubicBezTo>
                    <a:pt x="733648" y="294884"/>
                    <a:pt x="735553" y="296789"/>
                    <a:pt x="735553" y="297741"/>
                  </a:cubicBezTo>
                  <a:cubicBezTo>
                    <a:pt x="735553" y="298694"/>
                    <a:pt x="733648" y="300599"/>
                    <a:pt x="732695" y="301551"/>
                  </a:cubicBezTo>
                  <a:cubicBezTo>
                    <a:pt x="526955" y="356796"/>
                    <a:pt x="320262" y="372036"/>
                    <a:pt x="109760" y="336794"/>
                  </a:cubicBezTo>
                  <a:cubicBezTo>
                    <a:pt x="98330" y="334889"/>
                    <a:pt x="87853" y="331079"/>
                    <a:pt x="78328" y="340604"/>
                  </a:cubicBezTo>
                  <a:cubicBezTo>
                    <a:pt x="73565" y="374894"/>
                    <a:pt x="67850" y="410136"/>
                    <a:pt x="63087" y="444426"/>
                  </a:cubicBezTo>
                  <a:cubicBezTo>
                    <a:pt x="62135" y="455856"/>
                    <a:pt x="59278" y="466334"/>
                    <a:pt x="59278" y="477764"/>
                  </a:cubicBezTo>
                  <a:cubicBezTo>
                    <a:pt x="59278" y="501576"/>
                    <a:pt x="42132" y="500624"/>
                    <a:pt x="25940" y="500624"/>
                  </a:cubicBezTo>
                  <a:cubicBezTo>
                    <a:pt x="8795" y="500624"/>
                    <a:pt x="-1682" y="495861"/>
                    <a:pt x="222" y="475859"/>
                  </a:cubicBezTo>
                  <a:cubicBezTo>
                    <a:pt x="3080" y="463476"/>
                    <a:pt x="2128" y="451094"/>
                    <a:pt x="2128" y="437759"/>
                  </a:cubicBezTo>
                  <a:close/>
                </a:path>
              </a:pathLst>
            </a:custGeom>
            <a:solidFill>
              <a:srgbClr val="57B87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96" name="Google Shape;1396;p45"/>
          <p:cNvGrpSpPr/>
          <p:nvPr/>
        </p:nvGrpSpPr>
        <p:grpSpPr>
          <a:xfrm rot="-1539947">
            <a:off x="2273583" y="3874268"/>
            <a:ext cx="674589" cy="1129270"/>
            <a:chOff x="1209404" y="789304"/>
            <a:chExt cx="2612878" cy="4373994"/>
          </a:xfrm>
        </p:grpSpPr>
        <p:sp>
          <p:nvSpPr>
            <p:cNvPr id="1397" name="Google Shape;1397;p45"/>
            <p:cNvSpPr/>
            <p:nvPr/>
          </p:nvSpPr>
          <p:spPr>
            <a:xfrm rot="-1248963">
              <a:off x="1714783" y="3481939"/>
              <a:ext cx="1641760" cy="1436528"/>
            </a:xfrm>
            <a:custGeom>
              <a:avLst/>
              <a:gdLst/>
              <a:ahLst/>
              <a:cxnLst/>
              <a:rect l="l" t="t" r="r" b="b"/>
              <a:pathLst>
                <a:path w="1641760" h="1436528" extrusionOk="0">
                  <a:moveTo>
                    <a:pt x="904455" y="23137"/>
                  </a:moveTo>
                  <a:lnTo>
                    <a:pt x="1113846" y="102745"/>
                  </a:lnTo>
                  <a:lnTo>
                    <a:pt x="1113791" y="106680"/>
                  </a:lnTo>
                  <a:cubicBezTo>
                    <a:pt x="1118994" y="122577"/>
                    <a:pt x="1134602" y="135872"/>
                    <a:pt x="1157726" y="148589"/>
                  </a:cubicBezTo>
                  <a:cubicBezTo>
                    <a:pt x="1254841" y="201772"/>
                    <a:pt x="1351957" y="259578"/>
                    <a:pt x="1435198" y="335884"/>
                  </a:cubicBezTo>
                  <a:cubicBezTo>
                    <a:pt x="1585495" y="474621"/>
                    <a:pt x="1696484" y="631856"/>
                    <a:pt x="1613243" y="844585"/>
                  </a:cubicBezTo>
                  <a:cubicBezTo>
                    <a:pt x="1523065" y="1075813"/>
                    <a:pt x="1377390" y="1253857"/>
                    <a:pt x="1106855" y="1274668"/>
                  </a:cubicBezTo>
                  <a:cubicBezTo>
                    <a:pt x="988928" y="1283917"/>
                    <a:pt x="868690" y="1272355"/>
                    <a:pt x="748451" y="1281604"/>
                  </a:cubicBezTo>
                  <a:cubicBezTo>
                    <a:pt x="637462" y="1290853"/>
                    <a:pt x="510288" y="1283917"/>
                    <a:pt x="459418" y="1436528"/>
                  </a:cubicBezTo>
                  <a:cubicBezTo>
                    <a:pt x="373863" y="1145181"/>
                    <a:pt x="179632" y="913953"/>
                    <a:pt x="54769" y="648040"/>
                  </a:cubicBezTo>
                  <a:cubicBezTo>
                    <a:pt x="-97842" y="319697"/>
                    <a:pt x="80205" y="30664"/>
                    <a:pt x="443231" y="5227"/>
                  </a:cubicBezTo>
                  <a:cubicBezTo>
                    <a:pt x="565783" y="-4022"/>
                    <a:pt x="690645" y="-4022"/>
                    <a:pt x="810884" y="30664"/>
                  </a:cubicBezTo>
                  <a:cubicBezTo>
                    <a:pt x="855973" y="43381"/>
                    <a:pt x="884877" y="41646"/>
                    <a:pt x="902796" y="26038"/>
                  </a:cubicBezTo>
                  <a:close/>
                </a:path>
              </a:pathLst>
            </a:custGeom>
            <a:solidFill>
              <a:srgbClr val="FBF6D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8" name="Google Shape;1398;p45"/>
            <p:cNvSpPr/>
            <p:nvPr/>
          </p:nvSpPr>
          <p:spPr>
            <a:xfrm rot="-1248963">
              <a:off x="1583158" y="1040918"/>
              <a:ext cx="1865369" cy="2446103"/>
            </a:xfrm>
            <a:custGeom>
              <a:avLst/>
              <a:gdLst/>
              <a:ahLst/>
              <a:cxnLst/>
              <a:rect l="l" t="t" r="r" b="b"/>
              <a:pathLst>
                <a:path w="1865369" h="2446103" extrusionOk="0">
                  <a:moveTo>
                    <a:pt x="1456632" y="13187"/>
                  </a:moveTo>
                  <a:cubicBezTo>
                    <a:pt x="1519064" y="47872"/>
                    <a:pt x="1523689" y="112616"/>
                    <a:pt x="1516751" y="175046"/>
                  </a:cubicBezTo>
                  <a:cubicBezTo>
                    <a:pt x="1505191" y="311472"/>
                    <a:pt x="1456632" y="436335"/>
                    <a:pt x="1401137" y="561197"/>
                  </a:cubicBezTo>
                  <a:cubicBezTo>
                    <a:pt x="1373390" y="623628"/>
                    <a:pt x="1368765" y="662937"/>
                    <a:pt x="1442758" y="697620"/>
                  </a:cubicBezTo>
                  <a:cubicBezTo>
                    <a:pt x="1528313" y="736930"/>
                    <a:pt x="1523689" y="801674"/>
                    <a:pt x="1456632" y="861793"/>
                  </a:cubicBezTo>
                  <a:cubicBezTo>
                    <a:pt x="1440447" y="877978"/>
                    <a:pt x="1421949" y="894165"/>
                    <a:pt x="1401137" y="901101"/>
                  </a:cubicBezTo>
                  <a:cubicBezTo>
                    <a:pt x="1158349" y="1000530"/>
                    <a:pt x="1031173" y="1204010"/>
                    <a:pt x="917873" y="1423675"/>
                  </a:cubicBezTo>
                  <a:cubicBezTo>
                    <a:pt x="774512" y="1705773"/>
                    <a:pt x="642711" y="1990184"/>
                    <a:pt x="524786" y="2297715"/>
                  </a:cubicBezTo>
                  <a:cubicBezTo>
                    <a:pt x="582592" y="2290780"/>
                    <a:pt x="605714" y="2251470"/>
                    <a:pt x="631151" y="2223723"/>
                  </a:cubicBezTo>
                  <a:cubicBezTo>
                    <a:pt x="793010" y="2047990"/>
                    <a:pt x="899375" y="1839885"/>
                    <a:pt x="964118" y="1610971"/>
                  </a:cubicBezTo>
                  <a:cubicBezTo>
                    <a:pt x="994177" y="1499981"/>
                    <a:pt x="1017299" y="1384368"/>
                    <a:pt x="1070483" y="1280314"/>
                  </a:cubicBezTo>
                  <a:cubicBezTo>
                    <a:pt x="1100541" y="1217884"/>
                    <a:pt x="1139851" y="1162389"/>
                    <a:pt x="1223093" y="1217884"/>
                  </a:cubicBezTo>
                  <a:cubicBezTo>
                    <a:pt x="1264714" y="1245631"/>
                    <a:pt x="1294773" y="1213259"/>
                    <a:pt x="1327144" y="1194761"/>
                  </a:cubicBezTo>
                  <a:cubicBezTo>
                    <a:pt x="1438133" y="1127704"/>
                    <a:pt x="1549123" y="1053711"/>
                    <a:pt x="1671675" y="1007465"/>
                  </a:cubicBezTo>
                  <a:cubicBezTo>
                    <a:pt x="1727169" y="986656"/>
                    <a:pt x="1794224" y="945035"/>
                    <a:pt x="1842783" y="1000530"/>
                  </a:cubicBezTo>
                  <a:cubicBezTo>
                    <a:pt x="1895964" y="1060649"/>
                    <a:pt x="1842783" y="1125393"/>
                    <a:pt x="1810411" y="1180887"/>
                  </a:cubicBezTo>
                  <a:cubicBezTo>
                    <a:pt x="1752603" y="1282628"/>
                    <a:pt x="1680923" y="1372805"/>
                    <a:pt x="1599993" y="1456047"/>
                  </a:cubicBezTo>
                  <a:cubicBezTo>
                    <a:pt x="1546812" y="1511541"/>
                    <a:pt x="1537562" y="1548538"/>
                    <a:pt x="1609242" y="1599408"/>
                  </a:cubicBezTo>
                  <a:cubicBezTo>
                    <a:pt x="1710982" y="1673401"/>
                    <a:pt x="1699422" y="1731209"/>
                    <a:pt x="1581494" y="1775141"/>
                  </a:cubicBezTo>
                  <a:cubicBezTo>
                    <a:pt x="1512126" y="1800577"/>
                    <a:pt x="1440447" y="1819075"/>
                    <a:pt x="1368765" y="1830635"/>
                  </a:cubicBezTo>
                  <a:cubicBezTo>
                    <a:pt x="1005739" y="1881506"/>
                    <a:pt x="781447" y="2128920"/>
                    <a:pt x="568718" y="2392520"/>
                  </a:cubicBezTo>
                  <a:cubicBezTo>
                    <a:pt x="559469" y="2404082"/>
                    <a:pt x="553544" y="2414487"/>
                    <a:pt x="550581" y="2423989"/>
                  </a:cubicBezTo>
                  <a:lnTo>
                    <a:pt x="550275" y="2446103"/>
                  </a:lnTo>
                  <a:lnTo>
                    <a:pt x="340884" y="2366495"/>
                  </a:lnTo>
                  <a:lnTo>
                    <a:pt x="358518" y="2335652"/>
                  </a:lnTo>
                  <a:cubicBezTo>
                    <a:pt x="362637" y="2320984"/>
                    <a:pt x="364660" y="2302919"/>
                    <a:pt x="365238" y="2281531"/>
                  </a:cubicBezTo>
                  <a:cubicBezTo>
                    <a:pt x="381425" y="1900004"/>
                    <a:pt x="339804" y="1534664"/>
                    <a:pt x="108576" y="1213259"/>
                  </a:cubicBezTo>
                  <a:cubicBezTo>
                    <a:pt x="69267" y="1157765"/>
                    <a:pt x="39208" y="1093021"/>
                    <a:pt x="11461" y="1030588"/>
                  </a:cubicBezTo>
                  <a:cubicBezTo>
                    <a:pt x="-18600" y="958909"/>
                    <a:pt x="11461" y="910350"/>
                    <a:pt x="90078" y="921912"/>
                  </a:cubicBezTo>
                  <a:cubicBezTo>
                    <a:pt x="194129" y="938097"/>
                    <a:pt x="205692" y="889540"/>
                    <a:pt x="201068" y="806299"/>
                  </a:cubicBezTo>
                  <a:cubicBezTo>
                    <a:pt x="196443" y="672187"/>
                    <a:pt x="191818" y="535761"/>
                    <a:pt x="226501" y="403963"/>
                  </a:cubicBezTo>
                  <a:cubicBezTo>
                    <a:pt x="238064" y="357717"/>
                    <a:pt x="249624" y="309158"/>
                    <a:pt x="305119" y="299909"/>
                  </a:cubicBezTo>
                  <a:cubicBezTo>
                    <a:pt x="358302" y="290660"/>
                    <a:pt x="390674" y="329970"/>
                    <a:pt x="416108" y="369277"/>
                  </a:cubicBezTo>
                  <a:cubicBezTo>
                    <a:pt x="494725" y="489516"/>
                    <a:pt x="534035" y="628252"/>
                    <a:pt x="573343" y="764678"/>
                  </a:cubicBezTo>
                  <a:cubicBezTo>
                    <a:pt x="589530" y="824797"/>
                    <a:pt x="605714" y="871042"/>
                    <a:pt x="684332" y="873353"/>
                  </a:cubicBezTo>
                  <a:cubicBezTo>
                    <a:pt x="746764" y="875667"/>
                    <a:pt x="753700" y="924223"/>
                    <a:pt x="744451" y="975093"/>
                  </a:cubicBezTo>
                  <a:cubicBezTo>
                    <a:pt x="725953" y="1088396"/>
                    <a:pt x="672772" y="1185512"/>
                    <a:pt x="617277" y="1282627"/>
                  </a:cubicBezTo>
                  <a:cubicBezTo>
                    <a:pt x="464667" y="1548538"/>
                    <a:pt x="423046" y="1839885"/>
                    <a:pt x="439231" y="2140481"/>
                  </a:cubicBezTo>
                  <a:cubicBezTo>
                    <a:pt x="439231" y="2158979"/>
                    <a:pt x="436920" y="2184415"/>
                    <a:pt x="478540" y="2212163"/>
                  </a:cubicBezTo>
                  <a:cubicBezTo>
                    <a:pt x="661209" y="1726584"/>
                    <a:pt x="903999" y="1266440"/>
                    <a:pt x="809195" y="727681"/>
                  </a:cubicBezTo>
                  <a:cubicBezTo>
                    <a:pt x="799946" y="679122"/>
                    <a:pt x="799946" y="628252"/>
                    <a:pt x="804570" y="577382"/>
                  </a:cubicBezTo>
                  <a:cubicBezTo>
                    <a:pt x="809195" y="503389"/>
                    <a:pt x="790697" y="403963"/>
                    <a:pt x="927122" y="461768"/>
                  </a:cubicBezTo>
                  <a:cubicBezTo>
                    <a:pt x="973367" y="480267"/>
                    <a:pt x="989552" y="427085"/>
                    <a:pt x="1010364" y="397025"/>
                  </a:cubicBezTo>
                  <a:cubicBezTo>
                    <a:pt x="1095917" y="276786"/>
                    <a:pt x="1181472" y="158861"/>
                    <a:pt x="1292461" y="64057"/>
                  </a:cubicBezTo>
                  <a:cubicBezTo>
                    <a:pt x="1338707" y="24749"/>
                    <a:pt x="1387263" y="-23810"/>
                    <a:pt x="1456632" y="13187"/>
                  </a:cubicBezTo>
                  <a:close/>
                </a:path>
              </a:pathLst>
            </a:custGeom>
            <a:solidFill>
              <a:srgbClr val="57B87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99" name="Google Shape;1399;p45"/>
          <p:cNvGrpSpPr/>
          <p:nvPr/>
        </p:nvGrpSpPr>
        <p:grpSpPr>
          <a:xfrm>
            <a:off x="3421076" y="4426674"/>
            <a:ext cx="363861" cy="744913"/>
            <a:chOff x="7528445" y="2305877"/>
            <a:chExt cx="561154" cy="1148822"/>
          </a:xfrm>
        </p:grpSpPr>
        <p:sp>
          <p:nvSpPr>
            <p:cNvPr id="1400" name="Google Shape;1400;p45"/>
            <p:cNvSpPr/>
            <p:nvPr/>
          </p:nvSpPr>
          <p:spPr>
            <a:xfrm>
              <a:off x="7534623" y="2338366"/>
              <a:ext cx="554977" cy="1116333"/>
            </a:xfrm>
            <a:custGeom>
              <a:avLst/>
              <a:gdLst/>
              <a:ahLst/>
              <a:cxnLst/>
              <a:rect l="l" t="t" r="r" b="b"/>
              <a:pathLst>
                <a:path w="288620" h="580557" extrusionOk="0">
                  <a:moveTo>
                    <a:pt x="241208" y="327965"/>
                  </a:moveTo>
                  <a:cubicBezTo>
                    <a:pt x="231588" y="314695"/>
                    <a:pt x="221635" y="301425"/>
                    <a:pt x="214668" y="286496"/>
                  </a:cubicBezTo>
                  <a:cubicBezTo>
                    <a:pt x="204053" y="263274"/>
                    <a:pt x="197418" y="238393"/>
                    <a:pt x="190119" y="214175"/>
                  </a:cubicBezTo>
                  <a:cubicBezTo>
                    <a:pt x="181494" y="186309"/>
                    <a:pt x="174195" y="157778"/>
                    <a:pt x="160925" y="131239"/>
                  </a:cubicBezTo>
                  <a:cubicBezTo>
                    <a:pt x="155286" y="111666"/>
                    <a:pt x="145002" y="95078"/>
                    <a:pt x="128414" y="83467"/>
                  </a:cubicBezTo>
                  <a:cubicBezTo>
                    <a:pt x="115476" y="74510"/>
                    <a:pt x="100879" y="70197"/>
                    <a:pt x="85287" y="69202"/>
                  </a:cubicBezTo>
                  <a:cubicBezTo>
                    <a:pt x="80311" y="68870"/>
                    <a:pt x="79316" y="67211"/>
                    <a:pt x="79316" y="62899"/>
                  </a:cubicBezTo>
                  <a:cubicBezTo>
                    <a:pt x="79647" y="55269"/>
                    <a:pt x="79647" y="47638"/>
                    <a:pt x="78984" y="40008"/>
                  </a:cubicBezTo>
                  <a:cubicBezTo>
                    <a:pt x="77989" y="27734"/>
                    <a:pt x="76662" y="15459"/>
                    <a:pt x="72349" y="3848"/>
                  </a:cubicBezTo>
                  <a:cubicBezTo>
                    <a:pt x="71685" y="2189"/>
                    <a:pt x="72017" y="-797"/>
                    <a:pt x="68036" y="199"/>
                  </a:cubicBezTo>
                  <a:cubicBezTo>
                    <a:pt x="58416" y="2521"/>
                    <a:pt x="56093" y="6170"/>
                    <a:pt x="58747" y="15459"/>
                  </a:cubicBezTo>
                  <a:cubicBezTo>
                    <a:pt x="59742" y="18776"/>
                    <a:pt x="60406" y="22757"/>
                    <a:pt x="61069" y="26407"/>
                  </a:cubicBezTo>
                  <a:cubicBezTo>
                    <a:pt x="63392" y="38681"/>
                    <a:pt x="61733" y="51288"/>
                    <a:pt x="63060" y="63562"/>
                  </a:cubicBezTo>
                  <a:cubicBezTo>
                    <a:pt x="63723" y="70197"/>
                    <a:pt x="62065" y="72188"/>
                    <a:pt x="56425" y="73515"/>
                  </a:cubicBezTo>
                  <a:cubicBezTo>
                    <a:pt x="50785" y="75173"/>
                    <a:pt x="45477" y="77496"/>
                    <a:pt x="40833" y="81145"/>
                  </a:cubicBezTo>
                  <a:cubicBezTo>
                    <a:pt x="15288" y="100718"/>
                    <a:pt x="5999" y="128253"/>
                    <a:pt x="3345" y="159105"/>
                  </a:cubicBezTo>
                  <a:cubicBezTo>
                    <a:pt x="3345" y="159105"/>
                    <a:pt x="3345" y="159105"/>
                    <a:pt x="3345" y="159105"/>
                  </a:cubicBezTo>
                  <a:cubicBezTo>
                    <a:pt x="3345" y="159105"/>
                    <a:pt x="3345" y="159105"/>
                    <a:pt x="3345" y="159105"/>
                  </a:cubicBezTo>
                  <a:cubicBezTo>
                    <a:pt x="1355" y="173702"/>
                    <a:pt x="28" y="188631"/>
                    <a:pt x="28" y="203560"/>
                  </a:cubicBezTo>
                  <a:cubicBezTo>
                    <a:pt x="-304" y="235407"/>
                    <a:pt x="2350" y="267255"/>
                    <a:pt x="5999" y="298771"/>
                  </a:cubicBezTo>
                  <a:cubicBezTo>
                    <a:pt x="9649" y="329955"/>
                    <a:pt x="10976" y="361803"/>
                    <a:pt x="16947" y="392655"/>
                  </a:cubicBezTo>
                  <a:cubicBezTo>
                    <a:pt x="24909" y="433129"/>
                    <a:pt x="35525" y="472938"/>
                    <a:pt x="55762" y="509430"/>
                  </a:cubicBezTo>
                  <a:cubicBezTo>
                    <a:pt x="71354" y="537629"/>
                    <a:pt x="91922" y="561515"/>
                    <a:pt x="123106" y="573458"/>
                  </a:cubicBezTo>
                  <a:cubicBezTo>
                    <a:pt x="157608" y="586728"/>
                    <a:pt x="190783" y="580093"/>
                    <a:pt x="222962" y="565496"/>
                  </a:cubicBezTo>
                  <a:cubicBezTo>
                    <a:pt x="267416" y="545591"/>
                    <a:pt x="289312" y="510426"/>
                    <a:pt x="288980" y="462322"/>
                  </a:cubicBezTo>
                  <a:cubicBezTo>
                    <a:pt x="288648" y="412229"/>
                    <a:pt x="270070" y="368106"/>
                    <a:pt x="241208" y="327965"/>
                  </a:cubicBezTo>
                  <a:close/>
                </a:path>
              </a:pathLst>
            </a:custGeom>
            <a:solidFill>
              <a:srgbClr val="662D9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1" name="Google Shape;1401;p45"/>
            <p:cNvSpPr/>
            <p:nvPr/>
          </p:nvSpPr>
          <p:spPr>
            <a:xfrm>
              <a:off x="7528445" y="2305877"/>
              <a:ext cx="322366" cy="322366"/>
            </a:xfrm>
            <a:custGeom>
              <a:avLst/>
              <a:gdLst/>
              <a:ahLst/>
              <a:cxnLst/>
              <a:rect l="l" t="t" r="r" b="b"/>
              <a:pathLst>
                <a:path w="155921" h="155921" extrusionOk="0">
                  <a:moveTo>
                    <a:pt x="157912" y="131239"/>
                  </a:moveTo>
                  <a:cubicBezTo>
                    <a:pt x="141656" y="127589"/>
                    <a:pt x="125400" y="124272"/>
                    <a:pt x="109145" y="120291"/>
                  </a:cubicBezTo>
                  <a:cubicBezTo>
                    <a:pt x="103837" y="118964"/>
                    <a:pt x="101183" y="120623"/>
                    <a:pt x="98197" y="123940"/>
                  </a:cubicBezTo>
                  <a:cubicBezTo>
                    <a:pt x="90899" y="132234"/>
                    <a:pt x="82937" y="140196"/>
                    <a:pt x="75638" y="148490"/>
                  </a:cubicBezTo>
                  <a:cubicBezTo>
                    <a:pt x="72984" y="151475"/>
                    <a:pt x="70662" y="151807"/>
                    <a:pt x="67013" y="150148"/>
                  </a:cubicBezTo>
                  <a:cubicBezTo>
                    <a:pt x="57061" y="145504"/>
                    <a:pt x="46776" y="141191"/>
                    <a:pt x="36824" y="136215"/>
                  </a:cubicBezTo>
                  <a:cubicBezTo>
                    <a:pt x="33506" y="134556"/>
                    <a:pt x="31184" y="134556"/>
                    <a:pt x="27867" y="137210"/>
                  </a:cubicBezTo>
                  <a:cubicBezTo>
                    <a:pt x="18910" y="144509"/>
                    <a:pt x="9289" y="151807"/>
                    <a:pt x="0" y="159105"/>
                  </a:cubicBezTo>
                  <a:cubicBezTo>
                    <a:pt x="2654" y="128253"/>
                    <a:pt x="11943" y="100718"/>
                    <a:pt x="37487" y="81145"/>
                  </a:cubicBezTo>
                  <a:cubicBezTo>
                    <a:pt x="42132" y="77496"/>
                    <a:pt x="47440" y="75173"/>
                    <a:pt x="53080" y="73515"/>
                  </a:cubicBezTo>
                  <a:cubicBezTo>
                    <a:pt x="58388" y="71856"/>
                    <a:pt x="60378" y="69865"/>
                    <a:pt x="59715" y="63562"/>
                  </a:cubicBezTo>
                  <a:cubicBezTo>
                    <a:pt x="58056" y="51288"/>
                    <a:pt x="60046" y="38681"/>
                    <a:pt x="57724" y="26407"/>
                  </a:cubicBezTo>
                  <a:cubicBezTo>
                    <a:pt x="57061" y="22757"/>
                    <a:pt x="56729" y="18776"/>
                    <a:pt x="55734" y="15459"/>
                  </a:cubicBezTo>
                  <a:cubicBezTo>
                    <a:pt x="53411" y="6170"/>
                    <a:pt x="55734" y="2521"/>
                    <a:pt x="65022" y="199"/>
                  </a:cubicBezTo>
                  <a:cubicBezTo>
                    <a:pt x="69003" y="-797"/>
                    <a:pt x="68672" y="2189"/>
                    <a:pt x="69335" y="3848"/>
                  </a:cubicBezTo>
                  <a:cubicBezTo>
                    <a:pt x="73648" y="15459"/>
                    <a:pt x="74975" y="27734"/>
                    <a:pt x="75970" y="40008"/>
                  </a:cubicBezTo>
                  <a:cubicBezTo>
                    <a:pt x="76634" y="47638"/>
                    <a:pt x="76302" y="55269"/>
                    <a:pt x="76302" y="62899"/>
                  </a:cubicBezTo>
                  <a:cubicBezTo>
                    <a:pt x="76302" y="67211"/>
                    <a:pt x="77297" y="68870"/>
                    <a:pt x="82273" y="69202"/>
                  </a:cubicBezTo>
                  <a:cubicBezTo>
                    <a:pt x="97865" y="69865"/>
                    <a:pt x="112794" y="74178"/>
                    <a:pt x="125400" y="83467"/>
                  </a:cubicBezTo>
                  <a:cubicBezTo>
                    <a:pt x="141988" y="95078"/>
                    <a:pt x="151940" y="111666"/>
                    <a:pt x="157912" y="131239"/>
                  </a:cubicBezTo>
                  <a:close/>
                </a:path>
              </a:pathLst>
            </a:custGeom>
            <a:solidFill>
              <a:srgbClr val="57B87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02" name="Google Shape;1402;p45"/>
          <p:cNvGrpSpPr/>
          <p:nvPr/>
        </p:nvGrpSpPr>
        <p:grpSpPr>
          <a:xfrm rot="589284">
            <a:off x="3621066" y="4345356"/>
            <a:ext cx="489314" cy="864116"/>
            <a:chOff x="1624045" y="1828164"/>
            <a:chExt cx="1040665" cy="1837790"/>
          </a:xfrm>
        </p:grpSpPr>
        <p:sp>
          <p:nvSpPr>
            <p:cNvPr id="1403" name="Google Shape;1403;p45"/>
            <p:cNvSpPr/>
            <p:nvPr/>
          </p:nvSpPr>
          <p:spPr>
            <a:xfrm>
              <a:off x="1993856" y="2624160"/>
              <a:ext cx="242621" cy="316811"/>
            </a:xfrm>
            <a:custGeom>
              <a:avLst/>
              <a:gdLst/>
              <a:ahLst/>
              <a:cxnLst/>
              <a:rect l="l" t="t" r="r" b="b"/>
              <a:pathLst>
                <a:path w="242621" h="316811" extrusionOk="0">
                  <a:moveTo>
                    <a:pt x="189033" y="2023"/>
                  </a:moveTo>
                  <a:cubicBezTo>
                    <a:pt x="193244" y="-3191"/>
                    <a:pt x="192442" y="3226"/>
                    <a:pt x="192642" y="4028"/>
                  </a:cubicBezTo>
                  <a:cubicBezTo>
                    <a:pt x="197254" y="21673"/>
                    <a:pt x="200863" y="39519"/>
                    <a:pt x="203470" y="57565"/>
                  </a:cubicBezTo>
                  <a:cubicBezTo>
                    <a:pt x="206678" y="80022"/>
                    <a:pt x="208483" y="102480"/>
                    <a:pt x="209285" y="125138"/>
                  </a:cubicBezTo>
                  <a:cubicBezTo>
                    <a:pt x="209285" y="127143"/>
                    <a:pt x="209084" y="129148"/>
                    <a:pt x="210889" y="130552"/>
                  </a:cubicBezTo>
                  <a:cubicBezTo>
                    <a:pt x="207079" y="148197"/>
                    <a:pt x="203470" y="165842"/>
                    <a:pt x="199460" y="183287"/>
                  </a:cubicBezTo>
                  <a:cubicBezTo>
                    <a:pt x="198257" y="188701"/>
                    <a:pt x="198858" y="191508"/>
                    <a:pt x="205275" y="189703"/>
                  </a:cubicBezTo>
                  <a:cubicBezTo>
                    <a:pt x="210087" y="188300"/>
                    <a:pt x="213696" y="190907"/>
                    <a:pt x="216704" y="194516"/>
                  </a:cubicBezTo>
                  <a:cubicBezTo>
                    <a:pt x="223120" y="202135"/>
                    <a:pt x="227732" y="210757"/>
                    <a:pt x="230940" y="219780"/>
                  </a:cubicBezTo>
                  <a:cubicBezTo>
                    <a:pt x="235753" y="233215"/>
                    <a:pt x="240164" y="246850"/>
                    <a:pt x="243172" y="260886"/>
                  </a:cubicBezTo>
                  <a:cubicBezTo>
                    <a:pt x="244174" y="262289"/>
                    <a:pt x="244174" y="263693"/>
                    <a:pt x="243573" y="265097"/>
                  </a:cubicBezTo>
                  <a:cubicBezTo>
                    <a:pt x="237357" y="265498"/>
                    <a:pt x="236755" y="260284"/>
                    <a:pt x="235953" y="256675"/>
                  </a:cubicBezTo>
                  <a:cubicBezTo>
                    <a:pt x="231341" y="236223"/>
                    <a:pt x="222519" y="217575"/>
                    <a:pt x="212694" y="199328"/>
                  </a:cubicBezTo>
                  <a:cubicBezTo>
                    <a:pt x="210488" y="195117"/>
                    <a:pt x="207079" y="192711"/>
                    <a:pt x="202066" y="195117"/>
                  </a:cubicBezTo>
                  <a:cubicBezTo>
                    <a:pt x="200462" y="199128"/>
                    <a:pt x="198257" y="203138"/>
                    <a:pt x="197254" y="207349"/>
                  </a:cubicBezTo>
                  <a:cubicBezTo>
                    <a:pt x="191439" y="233816"/>
                    <a:pt x="157552" y="254670"/>
                    <a:pt x="128678" y="250258"/>
                  </a:cubicBezTo>
                  <a:cubicBezTo>
                    <a:pt x="118252" y="248654"/>
                    <a:pt x="107825" y="247652"/>
                    <a:pt x="97799" y="244644"/>
                  </a:cubicBezTo>
                  <a:cubicBezTo>
                    <a:pt x="85367" y="240834"/>
                    <a:pt x="75542" y="233816"/>
                    <a:pt x="69126" y="222187"/>
                  </a:cubicBezTo>
                  <a:cubicBezTo>
                    <a:pt x="66519" y="217575"/>
                    <a:pt x="63913" y="212762"/>
                    <a:pt x="60103" y="208953"/>
                  </a:cubicBezTo>
                  <a:cubicBezTo>
                    <a:pt x="56293" y="205143"/>
                    <a:pt x="53486" y="204742"/>
                    <a:pt x="52283" y="210958"/>
                  </a:cubicBezTo>
                  <a:cubicBezTo>
                    <a:pt x="51080" y="212161"/>
                    <a:pt x="49676" y="212161"/>
                    <a:pt x="48072" y="212361"/>
                  </a:cubicBezTo>
                  <a:cubicBezTo>
                    <a:pt x="45064" y="212963"/>
                    <a:pt x="44663" y="215570"/>
                    <a:pt x="43661" y="217775"/>
                  </a:cubicBezTo>
                  <a:cubicBezTo>
                    <a:pt x="39650" y="226999"/>
                    <a:pt x="37244" y="236624"/>
                    <a:pt x="34437" y="246248"/>
                  </a:cubicBezTo>
                  <a:cubicBezTo>
                    <a:pt x="30627" y="260084"/>
                    <a:pt x="25614" y="273518"/>
                    <a:pt x="20000" y="286752"/>
                  </a:cubicBezTo>
                  <a:cubicBezTo>
                    <a:pt x="18597" y="290161"/>
                    <a:pt x="17594" y="293569"/>
                    <a:pt x="17794" y="297379"/>
                  </a:cubicBezTo>
                  <a:cubicBezTo>
                    <a:pt x="16190" y="301189"/>
                    <a:pt x="14185" y="304798"/>
                    <a:pt x="12381" y="308407"/>
                  </a:cubicBezTo>
                  <a:cubicBezTo>
                    <a:pt x="7769" y="310814"/>
                    <a:pt x="6766" y="317832"/>
                    <a:pt x="350" y="318233"/>
                  </a:cubicBezTo>
                  <a:cubicBezTo>
                    <a:pt x="-252" y="317230"/>
                    <a:pt x="-51" y="316227"/>
                    <a:pt x="751" y="315225"/>
                  </a:cubicBezTo>
                  <a:cubicBezTo>
                    <a:pt x="15388" y="289760"/>
                    <a:pt x="24612" y="262490"/>
                    <a:pt x="32031" y="234217"/>
                  </a:cubicBezTo>
                  <a:cubicBezTo>
                    <a:pt x="33836" y="227199"/>
                    <a:pt x="36643" y="220382"/>
                    <a:pt x="39049" y="213364"/>
                  </a:cubicBezTo>
                  <a:cubicBezTo>
                    <a:pt x="41455" y="206948"/>
                    <a:pt x="43460" y="201333"/>
                    <a:pt x="52082" y="199729"/>
                  </a:cubicBezTo>
                  <a:cubicBezTo>
                    <a:pt x="60303" y="198125"/>
                    <a:pt x="57897" y="190505"/>
                    <a:pt x="56293" y="184490"/>
                  </a:cubicBezTo>
                  <a:cubicBezTo>
                    <a:pt x="81959" y="180680"/>
                    <a:pt x="102612" y="167647"/>
                    <a:pt x="120457" y="149601"/>
                  </a:cubicBezTo>
                  <a:cubicBezTo>
                    <a:pt x="123265" y="146794"/>
                    <a:pt x="125671" y="143786"/>
                    <a:pt x="128077" y="140778"/>
                  </a:cubicBezTo>
                  <a:cubicBezTo>
                    <a:pt x="128277" y="135565"/>
                    <a:pt x="131085" y="131354"/>
                    <a:pt x="134092" y="127344"/>
                  </a:cubicBezTo>
                  <a:cubicBezTo>
                    <a:pt x="138103" y="122130"/>
                    <a:pt x="140910" y="116516"/>
                    <a:pt x="144519" y="111102"/>
                  </a:cubicBezTo>
                  <a:cubicBezTo>
                    <a:pt x="149532" y="106490"/>
                    <a:pt x="150735" y="99673"/>
                    <a:pt x="153542" y="93858"/>
                  </a:cubicBezTo>
                  <a:cubicBezTo>
                    <a:pt x="161763" y="76614"/>
                    <a:pt x="169784" y="59169"/>
                    <a:pt x="173593" y="40321"/>
                  </a:cubicBezTo>
                  <a:cubicBezTo>
                    <a:pt x="180812" y="31699"/>
                    <a:pt x="178807" y="20269"/>
                    <a:pt x="182616" y="10645"/>
                  </a:cubicBezTo>
                  <a:cubicBezTo>
                    <a:pt x="184622" y="7437"/>
                    <a:pt x="184421" y="3226"/>
                    <a:pt x="189033" y="2023"/>
                  </a:cubicBezTo>
                  <a:close/>
                </a:path>
              </a:pathLst>
            </a:custGeom>
            <a:solidFill>
              <a:srgbClr val="DBDBD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4" name="Google Shape;1404;p45"/>
            <p:cNvSpPr/>
            <p:nvPr/>
          </p:nvSpPr>
          <p:spPr>
            <a:xfrm>
              <a:off x="1886240" y="1828164"/>
              <a:ext cx="537376" cy="982516"/>
            </a:xfrm>
            <a:custGeom>
              <a:avLst/>
              <a:gdLst/>
              <a:ahLst/>
              <a:cxnLst/>
              <a:rect l="l" t="t" r="r" b="b"/>
              <a:pathLst>
                <a:path w="537376" h="982516" extrusionOk="0">
                  <a:moveTo>
                    <a:pt x="536062" y="24639"/>
                  </a:moveTo>
                  <a:cubicBezTo>
                    <a:pt x="533856" y="23636"/>
                    <a:pt x="533054" y="25441"/>
                    <a:pt x="532252" y="26844"/>
                  </a:cubicBezTo>
                  <a:cubicBezTo>
                    <a:pt x="530247" y="30854"/>
                    <a:pt x="528442" y="34664"/>
                    <a:pt x="526637" y="38674"/>
                  </a:cubicBezTo>
                  <a:cubicBezTo>
                    <a:pt x="525033" y="41682"/>
                    <a:pt x="523429" y="44690"/>
                    <a:pt x="521825" y="47698"/>
                  </a:cubicBezTo>
                  <a:cubicBezTo>
                    <a:pt x="472900" y="143142"/>
                    <a:pt x="432998" y="242396"/>
                    <a:pt x="398910" y="343856"/>
                  </a:cubicBezTo>
                  <a:cubicBezTo>
                    <a:pt x="358808" y="463362"/>
                    <a:pt x="327127" y="585274"/>
                    <a:pt x="299255" y="708189"/>
                  </a:cubicBezTo>
                  <a:cubicBezTo>
                    <a:pt x="293641" y="733454"/>
                    <a:pt x="287224" y="758518"/>
                    <a:pt x="283014" y="783983"/>
                  </a:cubicBezTo>
                  <a:lnTo>
                    <a:pt x="283014" y="783983"/>
                  </a:lnTo>
                  <a:cubicBezTo>
                    <a:pt x="276196" y="808847"/>
                    <a:pt x="272386" y="834312"/>
                    <a:pt x="266170" y="859376"/>
                  </a:cubicBezTo>
                  <a:cubicBezTo>
                    <a:pt x="265769" y="857572"/>
                    <a:pt x="265769" y="855968"/>
                    <a:pt x="265769" y="854364"/>
                  </a:cubicBezTo>
                  <a:cubicBezTo>
                    <a:pt x="266371" y="829500"/>
                    <a:pt x="265569" y="804636"/>
                    <a:pt x="263764" y="779772"/>
                  </a:cubicBezTo>
                  <a:cubicBezTo>
                    <a:pt x="260556" y="738868"/>
                    <a:pt x="255944" y="698163"/>
                    <a:pt x="252937" y="657259"/>
                  </a:cubicBezTo>
                  <a:cubicBezTo>
                    <a:pt x="248124" y="590488"/>
                    <a:pt x="245117" y="523717"/>
                    <a:pt x="246119" y="456745"/>
                  </a:cubicBezTo>
                  <a:cubicBezTo>
                    <a:pt x="246721" y="417846"/>
                    <a:pt x="248325" y="379146"/>
                    <a:pt x="252335" y="340648"/>
                  </a:cubicBezTo>
                  <a:cubicBezTo>
                    <a:pt x="255142" y="312576"/>
                    <a:pt x="259554" y="284504"/>
                    <a:pt x="264967" y="256833"/>
                  </a:cubicBezTo>
                  <a:cubicBezTo>
                    <a:pt x="265368" y="254828"/>
                    <a:pt x="266772" y="252221"/>
                    <a:pt x="263564" y="251419"/>
                  </a:cubicBezTo>
                  <a:cubicBezTo>
                    <a:pt x="260556" y="250617"/>
                    <a:pt x="260155" y="253424"/>
                    <a:pt x="259353" y="255430"/>
                  </a:cubicBezTo>
                  <a:cubicBezTo>
                    <a:pt x="257147" y="261846"/>
                    <a:pt x="254942" y="268262"/>
                    <a:pt x="252736" y="274679"/>
                  </a:cubicBezTo>
                  <a:cubicBezTo>
                    <a:pt x="252135" y="276082"/>
                    <a:pt x="251533" y="277286"/>
                    <a:pt x="251132" y="278689"/>
                  </a:cubicBezTo>
                  <a:cubicBezTo>
                    <a:pt x="235091" y="329219"/>
                    <a:pt x="226669" y="380951"/>
                    <a:pt x="223461" y="433686"/>
                  </a:cubicBezTo>
                  <a:cubicBezTo>
                    <a:pt x="220052" y="487624"/>
                    <a:pt x="221255" y="541562"/>
                    <a:pt x="223662" y="595501"/>
                  </a:cubicBezTo>
                  <a:cubicBezTo>
                    <a:pt x="226870" y="667084"/>
                    <a:pt x="229276" y="738868"/>
                    <a:pt x="230880" y="810652"/>
                  </a:cubicBezTo>
                  <a:cubicBezTo>
                    <a:pt x="231682" y="816466"/>
                    <a:pt x="231682" y="822081"/>
                    <a:pt x="230680" y="827896"/>
                  </a:cubicBezTo>
                  <a:cubicBezTo>
                    <a:pt x="230680" y="828297"/>
                    <a:pt x="230078" y="827896"/>
                    <a:pt x="229878" y="827294"/>
                  </a:cubicBezTo>
                  <a:cubicBezTo>
                    <a:pt x="229878" y="827094"/>
                    <a:pt x="229677" y="826893"/>
                    <a:pt x="229477" y="826693"/>
                  </a:cubicBezTo>
                  <a:cubicBezTo>
                    <a:pt x="229276" y="824086"/>
                    <a:pt x="229276" y="821279"/>
                    <a:pt x="228875" y="818672"/>
                  </a:cubicBezTo>
                  <a:cubicBezTo>
                    <a:pt x="221255" y="759521"/>
                    <a:pt x="212834" y="700369"/>
                    <a:pt x="203009" y="641418"/>
                  </a:cubicBezTo>
                  <a:cubicBezTo>
                    <a:pt x="190577" y="566426"/>
                    <a:pt x="176140" y="491635"/>
                    <a:pt x="157292" y="418046"/>
                  </a:cubicBezTo>
                  <a:cubicBezTo>
                    <a:pt x="122803" y="283501"/>
                    <a:pt x="84906" y="149759"/>
                    <a:pt x="46207" y="16417"/>
                  </a:cubicBezTo>
                  <a:cubicBezTo>
                    <a:pt x="45004" y="12006"/>
                    <a:pt x="43601" y="7394"/>
                    <a:pt x="41796" y="3184"/>
                  </a:cubicBezTo>
                  <a:cubicBezTo>
                    <a:pt x="39991" y="-827"/>
                    <a:pt x="37585" y="-1428"/>
                    <a:pt x="35981" y="3585"/>
                  </a:cubicBezTo>
                  <a:cubicBezTo>
                    <a:pt x="36182" y="5991"/>
                    <a:pt x="36182" y="8397"/>
                    <a:pt x="36583" y="10803"/>
                  </a:cubicBezTo>
                  <a:cubicBezTo>
                    <a:pt x="51822" y="97425"/>
                    <a:pt x="71071" y="183245"/>
                    <a:pt x="88917" y="269466"/>
                  </a:cubicBezTo>
                  <a:cubicBezTo>
                    <a:pt x="109369" y="368118"/>
                    <a:pt x="129621" y="466570"/>
                    <a:pt x="148469" y="565424"/>
                  </a:cubicBezTo>
                  <a:cubicBezTo>
                    <a:pt x="165513" y="655053"/>
                    <a:pt x="180752" y="744883"/>
                    <a:pt x="193384" y="835114"/>
                  </a:cubicBezTo>
                  <a:cubicBezTo>
                    <a:pt x="194587" y="844338"/>
                    <a:pt x="195790" y="853561"/>
                    <a:pt x="196993" y="862785"/>
                  </a:cubicBezTo>
                  <a:cubicBezTo>
                    <a:pt x="195389" y="861381"/>
                    <a:pt x="194788" y="859777"/>
                    <a:pt x="194387" y="858173"/>
                  </a:cubicBezTo>
                  <a:cubicBezTo>
                    <a:pt x="181955" y="806441"/>
                    <a:pt x="164911" y="756112"/>
                    <a:pt x="144058" y="707187"/>
                  </a:cubicBezTo>
                  <a:cubicBezTo>
                    <a:pt x="133832" y="682924"/>
                    <a:pt x="122803" y="659063"/>
                    <a:pt x="109168" y="636405"/>
                  </a:cubicBezTo>
                  <a:cubicBezTo>
                    <a:pt x="90521" y="602318"/>
                    <a:pt x="69467" y="570035"/>
                    <a:pt x="40192" y="543768"/>
                  </a:cubicBezTo>
                  <a:cubicBezTo>
                    <a:pt x="40192" y="543768"/>
                    <a:pt x="40192" y="543768"/>
                    <a:pt x="40192" y="543768"/>
                  </a:cubicBezTo>
                  <a:cubicBezTo>
                    <a:pt x="34978" y="537352"/>
                    <a:pt x="28562" y="531938"/>
                    <a:pt x="22346" y="526524"/>
                  </a:cubicBezTo>
                  <a:cubicBezTo>
                    <a:pt x="18135" y="522915"/>
                    <a:pt x="13724" y="519305"/>
                    <a:pt x="9112" y="516298"/>
                  </a:cubicBezTo>
                  <a:cubicBezTo>
                    <a:pt x="6907" y="514894"/>
                    <a:pt x="4099" y="511886"/>
                    <a:pt x="1292" y="514493"/>
                  </a:cubicBezTo>
                  <a:cubicBezTo>
                    <a:pt x="-1515" y="517100"/>
                    <a:pt x="891" y="520107"/>
                    <a:pt x="2495" y="522313"/>
                  </a:cubicBezTo>
                  <a:cubicBezTo>
                    <a:pt x="5904" y="527326"/>
                    <a:pt x="9513" y="532339"/>
                    <a:pt x="13323" y="536951"/>
                  </a:cubicBezTo>
                  <a:cubicBezTo>
                    <a:pt x="28362" y="555398"/>
                    <a:pt x="41796" y="574647"/>
                    <a:pt x="53626" y="595300"/>
                  </a:cubicBezTo>
                  <a:cubicBezTo>
                    <a:pt x="78891" y="639614"/>
                    <a:pt x="96135" y="687135"/>
                    <a:pt x="110572" y="735860"/>
                  </a:cubicBezTo>
                  <a:cubicBezTo>
                    <a:pt x="134433" y="816065"/>
                    <a:pt x="149873" y="898276"/>
                    <a:pt x="164711" y="980487"/>
                  </a:cubicBezTo>
                  <a:cubicBezTo>
                    <a:pt x="168721" y="984296"/>
                    <a:pt x="173333" y="983093"/>
                    <a:pt x="177744" y="981690"/>
                  </a:cubicBezTo>
                  <a:cubicBezTo>
                    <a:pt x="197795" y="975273"/>
                    <a:pt x="215441" y="964646"/>
                    <a:pt x="230279" y="949607"/>
                  </a:cubicBezTo>
                  <a:cubicBezTo>
                    <a:pt x="233888" y="945998"/>
                    <a:pt x="238500" y="942389"/>
                    <a:pt x="239101" y="936574"/>
                  </a:cubicBezTo>
                  <a:cubicBezTo>
                    <a:pt x="239101" y="935772"/>
                    <a:pt x="238901" y="934970"/>
                    <a:pt x="238901" y="934368"/>
                  </a:cubicBezTo>
                  <a:cubicBezTo>
                    <a:pt x="245518" y="926548"/>
                    <a:pt x="251332" y="918327"/>
                    <a:pt x="255944" y="909104"/>
                  </a:cubicBezTo>
                  <a:cubicBezTo>
                    <a:pt x="269780" y="887248"/>
                    <a:pt x="278803" y="863186"/>
                    <a:pt x="286222" y="838523"/>
                  </a:cubicBezTo>
                  <a:cubicBezTo>
                    <a:pt x="290633" y="826091"/>
                    <a:pt x="294042" y="813258"/>
                    <a:pt x="296448" y="800225"/>
                  </a:cubicBezTo>
                  <a:cubicBezTo>
                    <a:pt x="297451" y="801027"/>
                    <a:pt x="298453" y="802029"/>
                    <a:pt x="298654" y="803634"/>
                  </a:cubicBezTo>
                  <a:cubicBezTo>
                    <a:pt x="301060" y="821279"/>
                    <a:pt x="305672" y="838322"/>
                    <a:pt x="307877" y="855968"/>
                  </a:cubicBezTo>
                  <a:cubicBezTo>
                    <a:pt x="310684" y="876821"/>
                    <a:pt x="311687" y="897674"/>
                    <a:pt x="313692" y="918327"/>
                  </a:cubicBezTo>
                  <a:cubicBezTo>
                    <a:pt x="313893" y="921536"/>
                    <a:pt x="312890" y="926147"/>
                    <a:pt x="318505" y="926348"/>
                  </a:cubicBezTo>
                  <a:cubicBezTo>
                    <a:pt x="322314" y="903489"/>
                    <a:pt x="326525" y="880831"/>
                    <a:pt x="330134" y="857973"/>
                  </a:cubicBezTo>
                  <a:cubicBezTo>
                    <a:pt x="342366" y="779973"/>
                    <a:pt x="352391" y="701572"/>
                    <a:pt x="365425" y="623773"/>
                  </a:cubicBezTo>
                  <a:cubicBezTo>
                    <a:pt x="377054" y="554195"/>
                    <a:pt x="391491" y="485419"/>
                    <a:pt x="408736" y="417043"/>
                  </a:cubicBezTo>
                  <a:cubicBezTo>
                    <a:pt x="441018" y="289717"/>
                    <a:pt x="483527" y="165800"/>
                    <a:pt x="531851" y="43687"/>
                  </a:cubicBezTo>
                  <a:cubicBezTo>
                    <a:pt x="533655" y="38875"/>
                    <a:pt x="535460" y="34063"/>
                    <a:pt x="537465" y="29451"/>
                  </a:cubicBezTo>
                  <a:cubicBezTo>
                    <a:pt x="538067" y="27446"/>
                    <a:pt x="538468" y="25641"/>
                    <a:pt x="536062" y="24639"/>
                  </a:cubicBezTo>
                  <a:close/>
                </a:path>
              </a:pathLst>
            </a:custGeom>
            <a:solidFill>
              <a:srgbClr val="57B87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5" name="Google Shape;1405;p45"/>
            <p:cNvSpPr/>
            <p:nvPr/>
          </p:nvSpPr>
          <p:spPr>
            <a:xfrm>
              <a:off x="2008025" y="3633872"/>
              <a:ext cx="210539" cy="32082"/>
            </a:xfrm>
            <a:custGeom>
              <a:avLst/>
              <a:gdLst/>
              <a:ahLst/>
              <a:cxnLst/>
              <a:rect l="l" t="t" r="r" b="b"/>
              <a:pathLst>
                <a:path w="210539" h="32082" extrusionOk="0">
                  <a:moveTo>
                    <a:pt x="206143" y="15531"/>
                  </a:moveTo>
                  <a:cubicBezTo>
                    <a:pt x="203938" y="14529"/>
                    <a:pt x="201531" y="13927"/>
                    <a:pt x="199326" y="13125"/>
                  </a:cubicBezTo>
                  <a:cubicBezTo>
                    <a:pt x="182282" y="7711"/>
                    <a:pt x="164637" y="5706"/>
                    <a:pt x="146992" y="3300"/>
                  </a:cubicBezTo>
                  <a:cubicBezTo>
                    <a:pt x="145187" y="3099"/>
                    <a:pt x="142982" y="1896"/>
                    <a:pt x="141177" y="4704"/>
                  </a:cubicBezTo>
                  <a:cubicBezTo>
                    <a:pt x="143984" y="5105"/>
                    <a:pt x="146591" y="5706"/>
                    <a:pt x="149197" y="6107"/>
                  </a:cubicBezTo>
                  <a:cubicBezTo>
                    <a:pt x="162431" y="8313"/>
                    <a:pt x="175866" y="9917"/>
                    <a:pt x="188298" y="14930"/>
                  </a:cubicBezTo>
                  <a:cubicBezTo>
                    <a:pt x="191305" y="16133"/>
                    <a:pt x="196318" y="16333"/>
                    <a:pt x="196118" y="20143"/>
                  </a:cubicBezTo>
                  <a:cubicBezTo>
                    <a:pt x="195917" y="23552"/>
                    <a:pt x="191105" y="22950"/>
                    <a:pt x="188097" y="23752"/>
                  </a:cubicBezTo>
                  <a:cubicBezTo>
                    <a:pt x="187897" y="23752"/>
                    <a:pt x="187696" y="23752"/>
                    <a:pt x="187295" y="23953"/>
                  </a:cubicBezTo>
                  <a:cubicBezTo>
                    <a:pt x="171053" y="27362"/>
                    <a:pt x="154411" y="26961"/>
                    <a:pt x="137768" y="28765"/>
                  </a:cubicBezTo>
                  <a:cubicBezTo>
                    <a:pt x="117917" y="30770"/>
                    <a:pt x="98066" y="29367"/>
                    <a:pt x="78216" y="26760"/>
                  </a:cubicBezTo>
                  <a:cubicBezTo>
                    <a:pt x="80622" y="26760"/>
                    <a:pt x="83028" y="26560"/>
                    <a:pt x="85434" y="26760"/>
                  </a:cubicBezTo>
                  <a:cubicBezTo>
                    <a:pt x="104683" y="27763"/>
                    <a:pt x="123933" y="28765"/>
                    <a:pt x="143182" y="26760"/>
                  </a:cubicBezTo>
                  <a:cubicBezTo>
                    <a:pt x="154411" y="25557"/>
                    <a:pt x="165640" y="25156"/>
                    <a:pt x="176467" y="22349"/>
                  </a:cubicBezTo>
                  <a:cubicBezTo>
                    <a:pt x="178272" y="21948"/>
                    <a:pt x="180678" y="21346"/>
                    <a:pt x="180678" y="18940"/>
                  </a:cubicBezTo>
                  <a:cubicBezTo>
                    <a:pt x="180678" y="16534"/>
                    <a:pt x="178673" y="15732"/>
                    <a:pt x="176868" y="15130"/>
                  </a:cubicBezTo>
                  <a:cubicBezTo>
                    <a:pt x="171655" y="13526"/>
                    <a:pt x="166642" y="11521"/>
                    <a:pt x="161429" y="10920"/>
                  </a:cubicBezTo>
                  <a:cubicBezTo>
                    <a:pt x="130550" y="6909"/>
                    <a:pt x="99270" y="4303"/>
                    <a:pt x="68190" y="5105"/>
                  </a:cubicBezTo>
                  <a:cubicBezTo>
                    <a:pt x="57162" y="5305"/>
                    <a:pt x="45732" y="6709"/>
                    <a:pt x="35707" y="12925"/>
                  </a:cubicBezTo>
                  <a:cubicBezTo>
                    <a:pt x="34103" y="13927"/>
                    <a:pt x="31897" y="14729"/>
                    <a:pt x="32098" y="17135"/>
                  </a:cubicBezTo>
                  <a:cubicBezTo>
                    <a:pt x="32298" y="19943"/>
                    <a:pt x="34704" y="20344"/>
                    <a:pt x="36910" y="20945"/>
                  </a:cubicBezTo>
                  <a:cubicBezTo>
                    <a:pt x="40720" y="21747"/>
                    <a:pt x="44329" y="22349"/>
                    <a:pt x="47537" y="25156"/>
                  </a:cubicBezTo>
                  <a:cubicBezTo>
                    <a:pt x="38313" y="23953"/>
                    <a:pt x="29090" y="25156"/>
                    <a:pt x="20067" y="22549"/>
                  </a:cubicBezTo>
                  <a:cubicBezTo>
                    <a:pt x="18262" y="21948"/>
                    <a:pt x="15655" y="21948"/>
                    <a:pt x="15254" y="19742"/>
                  </a:cubicBezTo>
                  <a:cubicBezTo>
                    <a:pt x="14653" y="16935"/>
                    <a:pt x="17460" y="16133"/>
                    <a:pt x="19265" y="15130"/>
                  </a:cubicBezTo>
                  <a:cubicBezTo>
                    <a:pt x="26283" y="11120"/>
                    <a:pt x="33902" y="8313"/>
                    <a:pt x="41722" y="6709"/>
                  </a:cubicBezTo>
                  <a:cubicBezTo>
                    <a:pt x="69995" y="894"/>
                    <a:pt x="98668" y="4303"/>
                    <a:pt x="127141" y="4303"/>
                  </a:cubicBezTo>
                  <a:cubicBezTo>
                    <a:pt x="128745" y="4303"/>
                    <a:pt x="130349" y="5706"/>
                    <a:pt x="132154" y="2899"/>
                  </a:cubicBezTo>
                  <a:cubicBezTo>
                    <a:pt x="125737" y="2498"/>
                    <a:pt x="119722" y="2097"/>
                    <a:pt x="113907" y="1696"/>
                  </a:cubicBezTo>
                  <a:cubicBezTo>
                    <a:pt x="84231" y="-911"/>
                    <a:pt x="54555" y="-1512"/>
                    <a:pt x="25481" y="7310"/>
                  </a:cubicBezTo>
                  <a:cubicBezTo>
                    <a:pt x="17661" y="9717"/>
                    <a:pt x="9640" y="12323"/>
                    <a:pt x="2823" y="17336"/>
                  </a:cubicBezTo>
                  <a:cubicBezTo>
                    <a:pt x="-1188" y="20344"/>
                    <a:pt x="-987" y="22750"/>
                    <a:pt x="3825" y="24554"/>
                  </a:cubicBezTo>
                  <a:cubicBezTo>
                    <a:pt x="5630" y="25156"/>
                    <a:pt x="7635" y="25557"/>
                    <a:pt x="9440" y="25958"/>
                  </a:cubicBezTo>
                  <a:cubicBezTo>
                    <a:pt x="35707" y="29968"/>
                    <a:pt x="62175" y="31773"/>
                    <a:pt x="88843" y="32976"/>
                  </a:cubicBezTo>
                  <a:cubicBezTo>
                    <a:pt x="119321" y="34380"/>
                    <a:pt x="149799" y="33578"/>
                    <a:pt x="180077" y="30169"/>
                  </a:cubicBezTo>
                  <a:cubicBezTo>
                    <a:pt x="189100" y="29166"/>
                    <a:pt x="198123" y="28164"/>
                    <a:pt x="206544" y="24554"/>
                  </a:cubicBezTo>
                  <a:cubicBezTo>
                    <a:pt x="208349" y="23752"/>
                    <a:pt x="210354" y="22950"/>
                    <a:pt x="210555" y="20745"/>
                  </a:cubicBezTo>
                  <a:cubicBezTo>
                    <a:pt x="210555" y="17135"/>
                    <a:pt x="208148" y="16333"/>
                    <a:pt x="206143" y="15531"/>
                  </a:cubicBezTo>
                  <a:close/>
                  <a:moveTo>
                    <a:pt x="50545" y="17938"/>
                  </a:moveTo>
                  <a:cubicBezTo>
                    <a:pt x="50545" y="15331"/>
                    <a:pt x="53553" y="15331"/>
                    <a:pt x="55558" y="14729"/>
                  </a:cubicBezTo>
                  <a:cubicBezTo>
                    <a:pt x="69193" y="10117"/>
                    <a:pt x="83429" y="10719"/>
                    <a:pt x="97465" y="9516"/>
                  </a:cubicBezTo>
                  <a:cubicBezTo>
                    <a:pt x="117516" y="7912"/>
                    <a:pt x="137367" y="7310"/>
                    <a:pt x="157017" y="11521"/>
                  </a:cubicBezTo>
                  <a:cubicBezTo>
                    <a:pt x="159424" y="12123"/>
                    <a:pt x="163434" y="11521"/>
                    <a:pt x="163434" y="14930"/>
                  </a:cubicBezTo>
                  <a:cubicBezTo>
                    <a:pt x="163434" y="17737"/>
                    <a:pt x="159624" y="17135"/>
                    <a:pt x="157418" y="17737"/>
                  </a:cubicBezTo>
                  <a:cubicBezTo>
                    <a:pt x="123732" y="24955"/>
                    <a:pt x="89845" y="24755"/>
                    <a:pt x="55758" y="20544"/>
                  </a:cubicBezTo>
                  <a:cubicBezTo>
                    <a:pt x="53753" y="20143"/>
                    <a:pt x="50545" y="20544"/>
                    <a:pt x="50545" y="17938"/>
                  </a:cubicBezTo>
                  <a:close/>
                </a:path>
              </a:pathLst>
            </a:custGeom>
            <a:solidFill>
              <a:srgbClr val="CFCFC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6" name="Google Shape;1406;p45"/>
            <p:cNvSpPr/>
            <p:nvPr/>
          </p:nvSpPr>
          <p:spPr>
            <a:xfrm>
              <a:off x="2083233" y="3645493"/>
              <a:ext cx="68175" cy="8021"/>
            </a:xfrm>
            <a:custGeom>
              <a:avLst/>
              <a:gdLst/>
              <a:ahLst/>
              <a:cxnLst/>
              <a:rect l="l" t="t" r="r" b="b"/>
              <a:pathLst>
                <a:path w="68174" h="8020" extrusionOk="0">
                  <a:moveTo>
                    <a:pt x="57547" y="8722"/>
                  </a:moveTo>
                  <a:cubicBezTo>
                    <a:pt x="61558" y="8522"/>
                    <a:pt x="66169" y="8522"/>
                    <a:pt x="69979" y="5915"/>
                  </a:cubicBezTo>
                  <a:cubicBezTo>
                    <a:pt x="68977" y="2907"/>
                    <a:pt x="66771" y="3308"/>
                    <a:pt x="64966" y="3108"/>
                  </a:cubicBezTo>
                  <a:cubicBezTo>
                    <a:pt x="57948" y="2306"/>
                    <a:pt x="50930" y="1303"/>
                    <a:pt x="43912" y="702"/>
                  </a:cubicBezTo>
                  <a:cubicBezTo>
                    <a:pt x="31080" y="-301"/>
                    <a:pt x="18046" y="-100"/>
                    <a:pt x="5213" y="501"/>
                  </a:cubicBezTo>
                  <a:cubicBezTo>
                    <a:pt x="3208" y="501"/>
                    <a:pt x="0" y="702"/>
                    <a:pt x="0" y="3308"/>
                  </a:cubicBezTo>
                  <a:cubicBezTo>
                    <a:pt x="0" y="6316"/>
                    <a:pt x="3208" y="5514"/>
                    <a:pt x="5213" y="6116"/>
                  </a:cubicBezTo>
                  <a:cubicBezTo>
                    <a:pt x="22458" y="9925"/>
                    <a:pt x="39902" y="9324"/>
                    <a:pt x="57547" y="8722"/>
                  </a:cubicBezTo>
                  <a:close/>
                </a:path>
              </a:pathLst>
            </a:custGeom>
            <a:solidFill>
              <a:srgbClr val="CFCFC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7" name="Google Shape;1407;p45"/>
            <p:cNvSpPr/>
            <p:nvPr/>
          </p:nvSpPr>
          <p:spPr>
            <a:xfrm>
              <a:off x="1624045" y="2817339"/>
              <a:ext cx="1040665" cy="840152"/>
            </a:xfrm>
            <a:custGeom>
              <a:avLst/>
              <a:gdLst/>
              <a:ahLst/>
              <a:cxnLst/>
              <a:rect l="l" t="t" r="r" b="b"/>
              <a:pathLst>
                <a:path w="1040664" h="840151" extrusionOk="0">
                  <a:moveTo>
                    <a:pt x="1040878" y="482369"/>
                  </a:moveTo>
                  <a:cubicBezTo>
                    <a:pt x="1040477" y="477556"/>
                    <a:pt x="1040076" y="472744"/>
                    <a:pt x="1039274" y="467932"/>
                  </a:cubicBezTo>
                  <a:cubicBezTo>
                    <a:pt x="1030251" y="404770"/>
                    <a:pt x="1000374" y="352837"/>
                    <a:pt x="954256" y="309526"/>
                  </a:cubicBezTo>
                  <a:cubicBezTo>
                    <a:pt x="939218" y="294287"/>
                    <a:pt x="922575" y="281253"/>
                    <a:pt x="904529" y="270025"/>
                  </a:cubicBezTo>
                  <a:cubicBezTo>
                    <a:pt x="904529" y="270025"/>
                    <a:pt x="904529" y="270025"/>
                    <a:pt x="904529" y="270025"/>
                  </a:cubicBezTo>
                  <a:cubicBezTo>
                    <a:pt x="903125" y="269022"/>
                    <a:pt x="901922" y="267819"/>
                    <a:pt x="900518" y="266817"/>
                  </a:cubicBezTo>
                  <a:cubicBezTo>
                    <a:pt x="860817" y="241953"/>
                    <a:pt x="818308" y="223105"/>
                    <a:pt x="773393" y="209670"/>
                  </a:cubicBezTo>
                  <a:cubicBezTo>
                    <a:pt x="750534" y="202853"/>
                    <a:pt x="727074" y="197639"/>
                    <a:pt x="705018" y="188015"/>
                  </a:cubicBezTo>
                  <a:cubicBezTo>
                    <a:pt x="695995" y="181598"/>
                    <a:pt x="685167" y="178190"/>
                    <a:pt x="676745" y="170570"/>
                  </a:cubicBezTo>
                  <a:cubicBezTo>
                    <a:pt x="668324" y="163753"/>
                    <a:pt x="658499" y="158339"/>
                    <a:pt x="651681" y="149516"/>
                  </a:cubicBezTo>
                  <a:cubicBezTo>
                    <a:pt x="648273" y="145706"/>
                    <a:pt x="644463" y="142498"/>
                    <a:pt x="641054" y="138488"/>
                  </a:cubicBezTo>
                  <a:cubicBezTo>
                    <a:pt x="621003" y="113624"/>
                    <a:pt x="610777" y="84550"/>
                    <a:pt x="601954" y="54473"/>
                  </a:cubicBezTo>
                  <a:cubicBezTo>
                    <a:pt x="596540" y="36226"/>
                    <a:pt x="590324" y="18380"/>
                    <a:pt x="578895" y="2740"/>
                  </a:cubicBezTo>
                  <a:cubicBezTo>
                    <a:pt x="577090" y="134"/>
                    <a:pt x="574484" y="-267"/>
                    <a:pt x="571476" y="134"/>
                  </a:cubicBezTo>
                  <a:cubicBezTo>
                    <a:pt x="564859" y="3141"/>
                    <a:pt x="564057" y="9758"/>
                    <a:pt x="562854" y="15373"/>
                  </a:cubicBezTo>
                  <a:cubicBezTo>
                    <a:pt x="558242" y="34822"/>
                    <a:pt x="531373" y="53871"/>
                    <a:pt x="509317" y="54272"/>
                  </a:cubicBezTo>
                  <a:cubicBezTo>
                    <a:pt x="498288" y="54473"/>
                    <a:pt x="487461" y="52067"/>
                    <a:pt x="476834" y="50262"/>
                  </a:cubicBezTo>
                  <a:cubicBezTo>
                    <a:pt x="460592" y="47455"/>
                    <a:pt x="447759" y="39635"/>
                    <a:pt x="440140" y="24396"/>
                  </a:cubicBezTo>
                  <a:cubicBezTo>
                    <a:pt x="438535" y="21187"/>
                    <a:pt x="436330" y="18180"/>
                    <a:pt x="433723" y="15573"/>
                  </a:cubicBezTo>
                  <a:cubicBezTo>
                    <a:pt x="426705" y="8355"/>
                    <a:pt x="424299" y="8756"/>
                    <a:pt x="418885" y="17177"/>
                  </a:cubicBezTo>
                  <a:cubicBezTo>
                    <a:pt x="414875" y="32015"/>
                    <a:pt x="410263" y="46853"/>
                    <a:pt x="405451" y="61491"/>
                  </a:cubicBezTo>
                  <a:cubicBezTo>
                    <a:pt x="396428" y="89162"/>
                    <a:pt x="385800" y="115629"/>
                    <a:pt x="367754" y="139089"/>
                  </a:cubicBezTo>
                  <a:cubicBezTo>
                    <a:pt x="349106" y="163352"/>
                    <a:pt x="328053" y="184405"/>
                    <a:pt x="303189" y="201650"/>
                  </a:cubicBezTo>
                  <a:cubicBezTo>
                    <a:pt x="319230" y="188817"/>
                    <a:pt x="333466" y="174179"/>
                    <a:pt x="347502" y="159341"/>
                  </a:cubicBezTo>
                  <a:cubicBezTo>
                    <a:pt x="351112" y="155532"/>
                    <a:pt x="354721" y="151922"/>
                    <a:pt x="358130" y="147711"/>
                  </a:cubicBezTo>
                  <a:cubicBezTo>
                    <a:pt x="361137" y="144904"/>
                    <a:pt x="364145" y="142097"/>
                    <a:pt x="367353" y="139490"/>
                  </a:cubicBezTo>
                  <a:cubicBezTo>
                    <a:pt x="368155" y="138287"/>
                    <a:pt x="368957" y="137084"/>
                    <a:pt x="369759" y="135681"/>
                  </a:cubicBezTo>
                  <a:cubicBezTo>
                    <a:pt x="369358" y="132071"/>
                    <a:pt x="373168" y="129064"/>
                    <a:pt x="370962" y="125254"/>
                  </a:cubicBezTo>
                  <a:cubicBezTo>
                    <a:pt x="370962" y="124251"/>
                    <a:pt x="370962" y="123249"/>
                    <a:pt x="370962" y="122246"/>
                  </a:cubicBezTo>
                  <a:cubicBezTo>
                    <a:pt x="369759" y="123650"/>
                    <a:pt x="368356" y="125053"/>
                    <a:pt x="367153" y="126658"/>
                  </a:cubicBezTo>
                  <a:cubicBezTo>
                    <a:pt x="342088" y="161146"/>
                    <a:pt x="312011" y="190421"/>
                    <a:pt x="276721" y="214282"/>
                  </a:cubicBezTo>
                  <a:cubicBezTo>
                    <a:pt x="232007" y="244560"/>
                    <a:pt x="183683" y="268621"/>
                    <a:pt x="136963" y="295490"/>
                  </a:cubicBezTo>
                  <a:cubicBezTo>
                    <a:pt x="106485" y="312935"/>
                    <a:pt x="78213" y="333187"/>
                    <a:pt x="54352" y="359053"/>
                  </a:cubicBezTo>
                  <a:cubicBezTo>
                    <a:pt x="51143" y="362662"/>
                    <a:pt x="47334" y="366071"/>
                    <a:pt x="47133" y="371485"/>
                  </a:cubicBezTo>
                  <a:cubicBezTo>
                    <a:pt x="35303" y="387927"/>
                    <a:pt x="25077" y="405171"/>
                    <a:pt x="18259" y="424420"/>
                  </a:cubicBezTo>
                  <a:cubicBezTo>
                    <a:pt x="11241" y="443870"/>
                    <a:pt x="6028" y="463721"/>
                    <a:pt x="3020" y="484173"/>
                  </a:cubicBezTo>
                  <a:cubicBezTo>
                    <a:pt x="3020" y="484173"/>
                    <a:pt x="3020" y="484173"/>
                    <a:pt x="3020" y="484173"/>
                  </a:cubicBezTo>
                  <a:cubicBezTo>
                    <a:pt x="213" y="491392"/>
                    <a:pt x="-589" y="498811"/>
                    <a:pt x="414" y="506430"/>
                  </a:cubicBezTo>
                  <a:cubicBezTo>
                    <a:pt x="3020" y="530692"/>
                    <a:pt x="4624" y="555355"/>
                    <a:pt x="10640" y="579217"/>
                  </a:cubicBezTo>
                  <a:cubicBezTo>
                    <a:pt x="13447" y="590646"/>
                    <a:pt x="14851" y="602677"/>
                    <a:pt x="20665" y="613304"/>
                  </a:cubicBezTo>
                  <a:cubicBezTo>
                    <a:pt x="21267" y="615108"/>
                    <a:pt x="22069" y="616913"/>
                    <a:pt x="22671" y="618718"/>
                  </a:cubicBezTo>
                  <a:cubicBezTo>
                    <a:pt x="41118" y="671854"/>
                    <a:pt x="74403" y="713561"/>
                    <a:pt x="120120" y="745643"/>
                  </a:cubicBezTo>
                  <a:cubicBezTo>
                    <a:pt x="151801" y="767900"/>
                    <a:pt x="186891" y="783740"/>
                    <a:pt x="222783" y="797776"/>
                  </a:cubicBezTo>
                  <a:cubicBezTo>
                    <a:pt x="225791" y="798177"/>
                    <a:pt x="228598" y="798779"/>
                    <a:pt x="231606" y="799180"/>
                  </a:cubicBezTo>
                  <a:cubicBezTo>
                    <a:pt x="231606" y="799180"/>
                    <a:pt x="231606" y="799180"/>
                    <a:pt x="231606" y="799180"/>
                  </a:cubicBezTo>
                  <a:lnTo>
                    <a:pt x="231606" y="799180"/>
                  </a:lnTo>
                  <a:cubicBezTo>
                    <a:pt x="250855" y="807401"/>
                    <a:pt x="270505" y="814018"/>
                    <a:pt x="290356" y="821036"/>
                  </a:cubicBezTo>
                  <a:cubicBezTo>
                    <a:pt x="310808" y="828254"/>
                    <a:pt x="330659" y="836475"/>
                    <a:pt x="352114" y="840486"/>
                  </a:cubicBezTo>
                  <a:cubicBezTo>
                    <a:pt x="355322" y="841087"/>
                    <a:pt x="359734" y="844296"/>
                    <a:pt x="360736" y="838080"/>
                  </a:cubicBezTo>
                  <a:cubicBezTo>
                    <a:pt x="361739" y="838080"/>
                    <a:pt x="362541" y="838080"/>
                    <a:pt x="363543" y="837879"/>
                  </a:cubicBezTo>
                  <a:cubicBezTo>
                    <a:pt x="366952" y="836877"/>
                    <a:pt x="369559" y="834671"/>
                    <a:pt x="372366" y="832866"/>
                  </a:cubicBezTo>
                  <a:cubicBezTo>
                    <a:pt x="384397" y="824445"/>
                    <a:pt x="397430" y="818028"/>
                    <a:pt x="412268" y="815622"/>
                  </a:cubicBezTo>
                  <a:cubicBezTo>
                    <a:pt x="422093" y="814018"/>
                    <a:pt x="431919" y="812614"/>
                    <a:pt x="441744" y="811010"/>
                  </a:cubicBezTo>
                  <a:cubicBezTo>
                    <a:pt x="464001" y="807201"/>
                    <a:pt x="486258" y="807201"/>
                    <a:pt x="508515" y="810609"/>
                  </a:cubicBezTo>
                  <a:cubicBezTo>
                    <a:pt x="529168" y="813817"/>
                    <a:pt x="549620" y="817627"/>
                    <a:pt x="570473" y="819632"/>
                  </a:cubicBezTo>
                  <a:cubicBezTo>
                    <a:pt x="584910" y="821036"/>
                    <a:pt x="597944" y="825046"/>
                    <a:pt x="608972" y="834671"/>
                  </a:cubicBezTo>
                  <a:cubicBezTo>
                    <a:pt x="610777" y="836275"/>
                    <a:pt x="613183" y="837077"/>
                    <a:pt x="615789" y="837077"/>
                  </a:cubicBezTo>
                  <a:cubicBezTo>
                    <a:pt x="616190" y="837278"/>
                    <a:pt x="616792" y="837478"/>
                    <a:pt x="617193" y="837478"/>
                  </a:cubicBezTo>
                  <a:cubicBezTo>
                    <a:pt x="624010" y="838681"/>
                    <a:pt x="630828" y="839082"/>
                    <a:pt x="637645" y="836475"/>
                  </a:cubicBezTo>
                  <a:cubicBezTo>
                    <a:pt x="654087" y="832866"/>
                    <a:pt x="670730" y="829859"/>
                    <a:pt x="687373" y="826851"/>
                  </a:cubicBezTo>
                  <a:cubicBezTo>
                    <a:pt x="704416" y="821637"/>
                    <a:pt x="721861" y="817828"/>
                    <a:pt x="739105" y="813416"/>
                  </a:cubicBezTo>
                  <a:cubicBezTo>
                    <a:pt x="764971" y="806799"/>
                    <a:pt x="790036" y="798378"/>
                    <a:pt x="814899" y="788954"/>
                  </a:cubicBezTo>
                  <a:cubicBezTo>
                    <a:pt x="839161" y="779730"/>
                    <a:pt x="862421" y="768301"/>
                    <a:pt x="885079" y="756070"/>
                  </a:cubicBezTo>
                  <a:cubicBezTo>
                    <a:pt x="907737" y="742435"/>
                    <a:pt x="930395" y="728800"/>
                    <a:pt x="950446" y="711355"/>
                  </a:cubicBezTo>
                  <a:cubicBezTo>
                    <a:pt x="957063" y="704538"/>
                    <a:pt x="964683" y="698723"/>
                    <a:pt x="970698" y="691304"/>
                  </a:cubicBezTo>
                  <a:cubicBezTo>
                    <a:pt x="977716" y="683083"/>
                    <a:pt x="986138" y="675864"/>
                    <a:pt x="990750" y="665638"/>
                  </a:cubicBezTo>
                  <a:cubicBezTo>
                    <a:pt x="999372" y="653006"/>
                    <a:pt x="1008595" y="640574"/>
                    <a:pt x="1014410" y="626337"/>
                  </a:cubicBezTo>
                  <a:cubicBezTo>
                    <a:pt x="1014410" y="626337"/>
                    <a:pt x="1014410" y="626337"/>
                    <a:pt x="1014410" y="626337"/>
                  </a:cubicBezTo>
                  <a:cubicBezTo>
                    <a:pt x="1022030" y="613504"/>
                    <a:pt x="1025839" y="599067"/>
                    <a:pt x="1030251" y="585031"/>
                  </a:cubicBezTo>
                  <a:lnTo>
                    <a:pt x="1030251" y="585031"/>
                  </a:lnTo>
                  <a:lnTo>
                    <a:pt x="1030251" y="585031"/>
                  </a:lnTo>
                  <a:cubicBezTo>
                    <a:pt x="1036868" y="567186"/>
                    <a:pt x="1039073" y="548338"/>
                    <a:pt x="1040677" y="529489"/>
                  </a:cubicBezTo>
                  <a:lnTo>
                    <a:pt x="1040677" y="529489"/>
                  </a:lnTo>
                  <a:cubicBezTo>
                    <a:pt x="1040677" y="529489"/>
                    <a:pt x="1040677" y="529489"/>
                    <a:pt x="1040677" y="529489"/>
                  </a:cubicBezTo>
                  <a:cubicBezTo>
                    <a:pt x="1041078" y="529489"/>
                    <a:pt x="1041479" y="529489"/>
                    <a:pt x="1041880" y="529289"/>
                  </a:cubicBezTo>
                  <a:cubicBezTo>
                    <a:pt x="1041880" y="513649"/>
                    <a:pt x="1041880" y="498009"/>
                    <a:pt x="1041880" y="482369"/>
                  </a:cubicBezTo>
                  <a:cubicBezTo>
                    <a:pt x="1041680" y="482369"/>
                    <a:pt x="1041279" y="482369"/>
                    <a:pt x="1040878" y="482369"/>
                  </a:cubicBezTo>
                  <a:close/>
                  <a:moveTo>
                    <a:pt x="326849" y="830661"/>
                  </a:moveTo>
                  <a:cubicBezTo>
                    <a:pt x="294767" y="819231"/>
                    <a:pt x="262685" y="807802"/>
                    <a:pt x="231004" y="795370"/>
                  </a:cubicBezTo>
                  <a:cubicBezTo>
                    <a:pt x="229801" y="793967"/>
                    <a:pt x="227595" y="793766"/>
                    <a:pt x="225991" y="793165"/>
                  </a:cubicBezTo>
                  <a:cubicBezTo>
                    <a:pt x="210752" y="787350"/>
                    <a:pt x="195714" y="780933"/>
                    <a:pt x="181076" y="774116"/>
                  </a:cubicBezTo>
                  <a:cubicBezTo>
                    <a:pt x="153606" y="761283"/>
                    <a:pt x="127940" y="746044"/>
                    <a:pt x="104681" y="727196"/>
                  </a:cubicBezTo>
                  <a:cubicBezTo>
                    <a:pt x="103277" y="725993"/>
                    <a:pt x="102074" y="724990"/>
                    <a:pt x="100670" y="723787"/>
                  </a:cubicBezTo>
                  <a:cubicBezTo>
                    <a:pt x="99267" y="722584"/>
                    <a:pt x="97663" y="721381"/>
                    <a:pt x="96259" y="720178"/>
                  </a:cubicBezTo>
                  <a:cubicBezTo>
                    <a:pt x="95858" y="719777"/>
                    <a:pt x="95457" y="719376"/>
                    <a:pt x="95056" y="718975"/>
                  </a:cubicBezTo>
                  <a:cubicBezTo>
                    <a:pt x="121524" y="741833"/>
                    <a:pt x="151801" y="758877"/>
                    <a:pt x="183683" y="773314"/>
                  </a:cubicBezTo>
                  <a:cubicBezTo>
                    <a:pt x="206341" y="783740"/>
                    <a:pt x="229801" y="792362"/>
                    <a:pt x="253261" y="800985"/>
                  </a:cubicBezTo>
                  <a:cubicBezTo>
                    <a:pt x="284140" y="812213"/>
                    <a:pt x="315019" y="823643"/>
                    <a:pt x="346299" y="833668"/>
                  </a:cubicBezTo>
                  <a:cubicBezTo>
                    <a:pt x="349909" y="834871"/>
                    <a:pt x="353317" y="836676"/>
                    <a:pt x="357127" y="837478"/>
                  </a:cubicBezTo>
                  <a:cubicBezTo>
                    <a:pt x="346299" y="837478"/>
                    <a:pt x="336474" y="834270"/>
                    <a:pt x="326849" y="830661"/>
                  </a:cubicBezTo>
                  <a:close/>
                </a:path>
              </a:pathLst>
            </a:custGeom>
            <a:solidFill>
              <a:srgbClr val="C69C6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08" name="Google Shape;1408;p45"/>
          <p:cNvGrpSpPr/>
          <p:nvPr/>
        </p:nvGrpSpPr>
        <p:grpSpPr>
          <a:xfrm>
            <a:off x="3232564" y="1386078"/>
            <a:ext cx="4427409" cy="2240879"/>
            <a:chOff x="2903975" y="1064308"/>
            <a:chExt cx="7057170" cy="3571901"/>
          </a:xfrm>
        </p:grpSpPr>
        <p:sp>
          <p:nvSpPr>
            <p:cNvPr id="1409" name="Google Shape;1409;p45"/>
            <p:cNvSpPr/>
            <p:nvPr/>
          </p:nvSpPr>
          <p:spPr>
            <a:xfrm>
              <a:off x="2903975" y="1064308"/>
              <a:ext cx="7057170" cy="3571901"/>
            </a:xfrm>
            <a:custGeom>
              <a:avLst/>
              <a:gdLst/>
              <a:ahLst/>
              <a:cxnLst/>
              <a:rect l="l" t="t" r="r" b="b"/>
              <a:pathLst>
                <a:path w="6592145" h="3336534" extrusionOk="0">
                  <a:moveTo>
                    <a:pt x="6587518" y="2185704"/>
                  </a:moveTo>
                  <a:cubicBezTo>
                    <a:pt x="6587518" y="2185704"/>
                    <a:pt x="6587518" y="2185704"/>
                    <a:pt x="6587518" y="2185704"/>
                  </a:cubicBezTo>
                  <a:cubicBezTo>
                    <a:pt x="6589064" y="2167666"/>
                    <a:pt x="6599887" y="2149112"/>
                    <a:pt x="6581849" y="2133135"/>
                  </a:cubicBezTo>
                  <a:cubicBezTo>
                    <a:pt x="6582364" y="2117674"/>
                    <a:pt x="6568965" y="2116643"/>
                    <a:pt x="6559172" y="2112520"/>
                  </a:cubicBezTo>
                  <a:cubicBezTo>
                    <a:pt x="6360753" y="2026453"/>
                    <a:pt x="6162334" y="1940385"/>
                    <a:pt x="5964431" y="1854833"/>
                  </a:cubicBezTo>
                  <a:cubicBezTo>
                    <a:pt x="5626860" y="1708467"/>
                    <a:pt x="5289290" y="1562100"/>
                    <a:pt x="4951204" y="1416765"/>
                  </a:cubicBezTo>
                  <a:cubicBezTo>
                    <a:pt x="4932650" y="1408519"/>
                    <a:pt x="4926466" y="1399242"/>
                    <a:pt x="4926466" y="1378627"/>
                  </a:cubicBezTo>
                  <a:cubicBezTo>
                    <a:pt x="4925951" y="1295136"/>
                    <a:pt x="4923374" y="1212161"/>
                    <a:pt x="4919766" y="1128670"/>
                  </a:cubicBezTo>
                  <a:cubicBezTo>
                    <a:pt x="4919251" y="1110117"/>
                    <a:pt x="4923374" y="1099809"/>
                    <a:pt x="4942443" y="1097232"/>
                  </a:cubicBezTo>
                  <a:cubicBezTo>
                    <a:pt x="4979034" y="1101871"/>
                    <a:pt x="5014080" y="1113724"/>
                    <a:pt x="5049640" y="1121970"/>
                  </a:cubicBezTo>
                  <a:cubicBezTo>
                    <a:pt x="5084171" y="1129701"/>
                    <a:pt x="5082625" y="1135886"/>
                    <a:pt x="5088294" y="1096202"/>
                  </a:cubicBezTo>
                  <a:cubicBezTo>
                    <a:pt x="5091901" y="1070433"/>
                    <a:pt x="5086232" y="1060641"/>
                    <a:pt x="5062010" y="1056518"/>
                  </a:cubicBezTo>
                  <a:cubicBezTo>
                    <a:pt x="5047579" y="1054456"/>
                    <a:pt x="5034179" y="1048787"/>
                    <a:pt x="5020264" y="1044664"/>
                  </a:cubicBezTo>
                  <a:cubicBezTo>
                    <a:pt x="5010987" y="1040026"/>
                    <a:pt x="5002226" y="1034872"/>
                    <a:pt x="4992949" y="1031264"/>
                  </a:cubicBezTo>
                  <a:cubicBezTo>
                    <a:pt x="4833699" y="965812"/>
                    <a:pt x="4674448" y="899844"/>
                    <a:pt x="4514682" y="835938"/>
                  </a:cubicBezTo>
                  <a:cubicBezTo>
                    <a:pt x="4409030" y="793677"/>
                    <a:pt x="4306986" y="742139"/>
                    <a:pt x="4194118" y="719463"/>
                  </a:cubicBezTo>
                  <a:cubicBezTo>
                    <a:pt x="4188449" y="718432"/>
                    <a:pt x="4183811" y="713794"/>
                    <a:pt x="4179173" y="710702"/>
                  </a:cubicBezTo>
                  <a:cubicBezTo>
                    <a:pt x="4179688" y="709155"/>
                    <a:pt x="4179688" y="707609"/>
                    <a:pt x="4179173" y="706063"/>
                  </a:cubicBezTo>
                  <a:cubicBezTo>
                    <a:pt x="4180203" y="674625"/>
                    <a:pt x="4181750" y="643187"/>
                    <a:pt x="4175565" y="612265"/>
                  </a:cubicBezTo>
                  <a:cubicBezTo>
                    <a:pt x="4175565" y="612265"/>
                    <a:pt x="4175565" y="612265"/>
                    <a:pt x="4175565" y="612265"/>
                  </a:cubicBezTo>
                  <a:cubicBezTo>
                    <a:pt x="4175050" y="584950"/>
                    <a:pt x="4175565" y="557635"/>
                    <a:pt x="4174534" y="530320"/>
                  </a:cubicBezTo>
                  <a:cubicBezTo>
                    <a:pt x="4174019" y="515890"/>
                    <a:pt x="4179173" y="510221"/>
                    <a:pt x="4193603" y="510736"/>
                  </a:cubicBezTo>
                  <a:cubicBezTo>
                    <a:pt x="4214734" y="511252"/>
                    <a:pt x="4236379" y="510736"/>
                    <a:pt x="4257510" y="510736"/>
                  </a:cubicBezTo>
                  <a:cubicBezTo>
                    <a:pt x="4309563" y="510736"/>
                    <a:pt x="4309563" y="510736"/>
                    <a:pt x="4304409" y="458168"/>
                  </a:cubicBezTo>
                  <a:cubicBezTo>
                    <a:pt x="4304409" y="456622"/>
                    <a:pt x="4303378" y="455076"/>
                    <a:pt x="4302863" y="453530"/>
                  </a:cubicBezTo>
                  <a:cubicBezTo>
                    <a:pt x="4287402" y="437553"/>
                    <a:pt x="4265756" y="432399"/>
                    <a:pt x="4247202" y="422607"/>
                  </a:cubicBezTo>
                  <a:cubicBezTo>
                    <a:pt x="4150312" y="376223"/>
                    <a:pt x="3928185" y="254595"/>
                    <a:pt x="3882317" y="245318"/>
                  </a:cubicBezTo>
                  <a:lnTo>
                    <a:pt x="3882317" y="242741"/>
                  </a:lnTo>
                  <a:cubicBezTo>
                    <a:pt x="3881286" y="242226"/>
                    <a:pt x="3880256" y="242226"/>
                    <a:pt x="3879225" y="241711"/>
                  </a:cubicBezTo>
                  <a:cubicBezTo>
                    <a:pt x="3858610" y="233465"/>
                    <a:pt x="3611230" y="370039"/>
                    <a:pt x="3507639" y="419515"/>
                  </a:cubicBezTo>
                  <a:cubicBezTo>
                    <a:pt x="3488571" y="429307"/>
                    <a:pt x="3466925" y="433945"/>
                    <a:pt x="3451979" y="450437"/>
                  </a:cubicBezTo>
                  <a:cubicBezTo>
                    <a:pt x="3451464" y="451984"/>
                    <a:pt x="3450433" y="453530"/>
                    <a:pt x="3450433" y="455076"/>
                  </a:cubicBezTo>
                  <a:cubicBezTo>
                    <a:pt x="3445279" y="507644"/>
                    <a:pt x="3445279" y="507644"/>
                    <a:pt x="3497332" y="507644"/>
                  </a:cubicBezTo>
                  <a:cubicBezTo>
                    <a:pt x="3518463" y="507644"/>
                    <a:pt x="3540108" y="508159"/>
                    <a:pt x="3561239" y="507644"/>
                  </a:cubicBezTo>
                  <a:cubicBezTo>
                    <a:pt x="3575669" y="507129"/>
                    <a:pt x="3580823" y="512798"/>
                    <a:pt x="3580307" y="527228"/>
                  </a:cubicBezTo>
                  <a:cubicBezTo>
                    <a:pt x="3579792" y="539082"/>
                    <a:pt x="3579792" y="550420"/>
                    <a:pt x="3579792" y="562274"/>
                  </a:cubicBezTo>
                  <a:cubicBezTo>
                    <a:pt x="3506609" y="543205"/>
                    <a:pt x="3433941" y="524136"/>
                    <a:pt x="3360758" y="505067"/>
                  </a:cubicBezTo>
                  <a:cubicBezTo>
                    <a:pt x="3360758" y="436522"/>
                    <a:pt x="3361789" y="367977"/>
                    <a:pt x="3360758" y="299433"/>
                  </a:cubicBezTo>
                  <a:cubicBezTo>
                    <a:pt x="3360242" y="277272"/>
                    <a:pt x="3363850" y="265933"/>
                    <a:pt x="3389619" y="271087"/>
                  </a:cubicBezTo>
                  <a:cubicBezTo>
                    <a:pt x="3407657" y="274695"/>
                    <a:pt x="3427241" y="272633"/>
                    <a:pt x="3445795" y="274695"/>
                  </a:cubicBezTo>
                  <a:cubicBezTo>
                    <a:pt x="3493209" y="279333"/>
                    <a:pt x="3480840" y="284487"/>
                    <a:pt x="3504547" y="241711"/>
                  </a:cubicBezTo>
                  <a:cubicBezTo>
                    <a:pt x="3514855" y="223157"/>
                    <a:pt x="3490632" y="210273"/>
                    <a:pt x="3490632" y="210273"/>
                  </a:cubicBezTo>
                  <a:cubicBezTo>
                    <a:pt x="3482902" y="200481"/>
                    <a:pt x="3209753" y="75245"/>
                    <a:pt x="3084517" y="17007"/>
                  </a:cubicBezTo>
                  <a:cubicBezTo>
                    <a:pt x="3074725" y="12369"/>
                    <a:pt x="3063387" y="9792"/>
                    <a:pt x="3056171" y="0"/>
                  </a:cubicBezTo>
                  <a:cubicBezTo>
                    <a:pt x="3049472" y="0"/>
                    <a:pt x="3042256" y="0"/>
                    <a:pt x="3035556" y="0"/>
                  </a:cubicBezTo>
                  <a:cubicBezTo>
                    <a:pt x="3035041" y="1031"/>
                    <a:pt x="3030403" y="3608"/>
                    <a:pt x="3023187" y="7215"/>
                  </a:cubicBezTo>
                  <a:cubicBezTo>
                    <a:pt x="2951550" y="35045"/>
                    <a:pt x="2765500" y="137090"/>
                    <a:pt x="2679433" y="177804"/>
                  </a:cubicBezTo>
                  <a:cubicBezTo>
                    <a:pt x="2660364" y="187596"/>
                    <a:pt x="2638718" y="192235"/>
                    <a:pt x="2623772" y="208727"/>
                  </a:cubicBezTo>
                  <a:cubicBezTo>
                    <a:pt x="2623257" y="210273"/>
                    <a:pt x="2622226" y="211819"/>
                    <a:pt x="2622226" y="213365"/>
                  </a:cubicBezTo>
                  <a:cubicBezTo>
                    <a:pt x="2617072" y="265933"/>
                    <a:pt x="2617072" y="265933"/>
                    <a:pt x="2669125" y="265933"/>
                  </a:cubicBezTo>
                  <a:cubicBezTo>
                    <a:pt x="2690255" y="265933"/>
                    <a:pt x="2711901" y="266449"/>
                    <a:pt x="2733032" y="265933"/>
                  </a:cubicBezTo>
                  <a:cubicBezTo>
                    <a:pt x="2747462" y="265418"/>
                    <a:pt x="2752616" y="271087"/>
                    <a:pt x="2752100" y="285518"/>
                  </a:cubicBezTo>
                  <a:cubicBezTo>
                    <a:pt x="2751070" y="306648"/>
                    <a:pt x="2751070" y="327263"/>
                    <a:pt x="2751070" y="348393"/>
                  </a:cubicBezTo>
                  <a:cubicBezTo>
                    <a:pt x="2669640" y="330355"/>
                    <a:pt x="2588727" y="309740"/>
                    <a:pt x="2508844" y="286033"/>
                  </a:cubicBezTo>
                  <a:cubicBezTo>
                    <a:pt x="2501628" y="283971"/>
                    <a:pt x="2508844" y="286033"/>
                    <a:pt x="2484621" y="288610"/>
                  </a:cubicBezTo>
                  <a:cubicBezTo>
                    <a:pt x="2428445" y="317471"/>
                    <a:pt x="2372269" y="346847"/>
                    <a:pt x="2316093" y="375708"/>
                  </a:cubicBezTo>
                  <a:cubicBezTo>
                    <a:pt x="2148597" y="461260"/>
                    <a:pt x="1981100" y="540113"/>
                    <a:pt x="1813603" y="625665"/>
                  </a:cubicBezTo>
                  <a:cubicBezTo>
                    <a:pt x="1806388" y="630303"/>
                    <a:pt x="1790927" y="637003"/>
                    <a:pt x="1792988" y="646795"/>
                  </a:cubicBezTo>
                  <a:cubicBezTo>
                    <a:pt x="1795050" y="659164"/>
                    <a:pt x="1808965" y="659679"/>
                    <a:pt x="1820818" y="659164"/>
                  </a:cubicBezTo>
                  <a:cubicBezTo>
                    <a:pt x="1832672" y="658649"/>
                    <a:pt x="1866171" y="662772"/>
                    <a:pt x="1871325" y="664833"/>
                  </a:cubicBezTo>
                  <a:cubicBezTo>
                    <a:pt x="1867202" y="811715"/>
                    <a:pt x="1862048" y="958597"/>
                    <a:pt x="1858956" y="1104963"/>
                  </a:cubicBezTo>
                  <a:cubicBezTo>
                    <a:pt x="1858441" y="1127124"/>
                    <a:pt x="1850195" y="1137947"/>
                    <a:pt x="1831126" y="1147739"/>
                  </a:cubicBezTo>
                  <a:cubicBezTo>
                    <a:pt x="1219376" y="1462118"/>
                    <a:pt x="609688" y="1777011"/>
                    <a:pt x="0" y="2091905"/>
                  </a:cubicBezTo>
                  <a:cubicBezTo>
                    <a:pt x="0" y="2126436"/>
                    <a:pt x="0" y="2160450"/>
                    <a:pt x="0" y="2194980"/>
                  </a:cubicBezTo>
                  <a:cubicBezTo>
                    <a:pt x="13915" y="2194980"/>
                    <a:pt x="27315" y="2194980"/>
                    <a:pt x="41230" y="2194980"/>
                  </a:cubicBezTo>
                  <a:cubicBezTo>
                    <a:pt x="44838" y="2197557"/>
                    <a:pt x="48445" y="2197557"/>
                    <a:pt x="51537" y="2194980"/>
                  </a:cubicBezTo>
                  <a:cubicBezTo>
                    <a:pt x="105652" y="2195496"/>
                    <a:pt x="159766" y="2196011"/>
                    <a:pt x="213365" y="2196011"/>
                  </a:cubicBezTo>
                  <a:cubicBezTo>
                    <a:pt x="230888" y="2196011"/>
                    <a:pt x="237072" y="2200649"/>
                    <a:pt x="237588" y="2219203"/>
                  </a:cubicBezTo>
                  <a:cubicBezTo>
                    <a:pt x="238103" y="2298055"/>
                    <a:pt x="239649" y="3336535"/>
                    <a:pt x="239649" y="3336535"/>
                  </a:cubicBezTo>
                  <a:cubicBezTo>
                    <a:pt x="239649" y="3336535"/>
                    <a:pt x="6273140" y="3285513"/>
                    <a:pt x="6434452" y="3280875"/>
                  </a:cubicBezTo>
                  <a:cubicBezTo>
                    <a:pt x="6429814" y="3126262"/>
                    <a:pt x="6433422" y="2267648"/>
                    <a:pt x="6438059" y="2211988"/>
                  </a:cubicBezTo>
                  <a:cubicBezTo>
                    <a:pt x="6437544" y="2211472"/>
                    <a:pt x="6437029" y="2211472"/>
                    <a:pt x="6436514" y="2210957"/>
                  </a:cubicBezTo>
                  <a:cubicBezTo>
                    <a:pt x="6436514" y="2210957"/>
                    <a:pt x="6436514" y="2210442"/>
                    <a:pt x="6436514" y="2210442"/>
                  </a:cubicBezTo>
                  <a:cubicBezTo>
                    <a:pt x="6436514" y="2210442"/>
                    <a:pt x="6438059" y="2211472"/>
                    <a:pt x="6438059" y="2211472"/>
                  </a:cubicBezTo>
                  <a:cubicBezTo>
                    <a:pt x="6478259" y="2215595"/>
                    <a:pt x="6518974" y="2219203"/>
                    <a:pt x="6559172" y="2224872"/>
                  </a:cubicBezTo>
                  <a:cubicBezTo>
                    <a:pt x="6579787" y="2227964"/>
                    <a:pt x="6590095" y="2223841"/>
                    <a:pt x="6587518" y="2201165"/>
                  </a:cubicBezTo>
                  <a:cubicBezTo>
                    <a:pt x="6586488" y="2196011"/>
                    <a:pt x="6587518" y="2190857"/>
                    <a:pt x="6587518" y="2185704"/>
                  </a:cubicBezTo>
                  <a:close/>
                  <a:moveTo>
                    <a:pt x="1697644" y="2139320"/>
                  </a:moveTo>
                  <a:cubicBezTo>
                    <a:pt x="1697129" y="2139320"/>
                    <a:pt x="1696613" y="2139320"/>
                    <a:pt x="1695582" y="2139320"/>
                  </a:cubicBezTo>
                  <a:cubicBezTo>
                    <a:pt x="1695582" y="2139320"/>
                    <a:pt x="1695582" y="2139320"/>
                    <a:pt x="1695582" y="2139320"/>
                  </a:cubicBezTo>
                  <a:cubicBezTo>
                    <a:pt x="1696098" y="2139320"/>
                    <a:pt x="1697129" y="2139320"/>
                    <a:pt x="1697644" y="2139320"/>
                  </a:cubicBezTo>
                  <a:cubicBezTo>
                    <a:pt x="1697644" y="2139320"/>
                    <a:pt x="1697644" y="2139320"/>
                    <a:pt x="1697644" y="2139320"/>
                  </a:cubicBezTo>
                  <a:cubicBezTo>
                    <a:pt x="1697644" y="2139320"/>
                    <a:pt x="1697644" y="2139320"/>
                    <a:pt x="1697644" y="2139320"/>
                  </a:cubicBezTo>
                  <a:close/>
                  <a:moveTo>
                    <a:pt x="4855860" y="1215253"/>
                  </a:moveTo>
                  <a:cubicBezTo>
                    <a:pt x="4855860" y="1215253"/>
                    <a:pt x="4855860" y="1215253"/>
                    <a:pt x="4855860" y="1215253"/>
                  </a:cubicBezTo>
                  <a:cubicBezTo>
                    <a:pt x="4855860" y="1215253"/>
                    <a:pt x="4855860" y="1215253"/>
                    <a:pt x="4855860" y="1215253"/>
                  </a:cubicBezTo>
                  <a:cubicBezTo>
                    <a:pt x="4855860" y="1215253"/>
                    <a:pt x="4855860" y="1215253"/>
                    <a:pt x="4855860" y="1215253"/>
                  </a:cubicBezTo>
                  <a:cubicBezTo>
                    <a:pt x="4855860" y="1215253"/>
                    <a:pt x="4855860" y="1215253"/>
                    <a:pt x="4855860" y="1215253"/>
                  </a:cubicBezTo>
                  <a:cubicBezTo>
                    <a:pt x="4855860" y="1215253"/>
                    <a:pt x="4855860" y="1215253"/>
                    <a:pt x="4855860" y="1215253"/>
                  </a:cubicBezTo>
                  <a:close/>
                </a:path>
              </a:pathLst>
            </a:custGeom>
            <a:solidFill>
              <a:srgbClr val="F2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0" name="Google Shape;1410;p45"/>
            <p:cNvSpPr/>
            <p:nvPr/>
          </p:nvSpPr>
          <p:spPr>
            <a:xfrm>
              <a:off x="2942403" y="1232079"/>
              <a:ext cx="6832268" cy="3396406"/>
            </a:xfrm>
            <a:custGeom>
              <a:avLst/>
              <a:gdLst/>
              <a:ahLst/>
              <a:cxnLst/>
              <a:rect l="l" t="t" r="r" b="b"/>
              <a:pathLst>
                <a:path w="6832268" h="3396406" extrusionOk="0">
                  <a:moveTo>
                    <a:pt x="6786474" y="2191979"/>
                  </a:moveTo>
                  <a:lnTo>
                    <a:pt x="6832268" y="2191979"/>
                  </a:lnTo>
                  <a:lnTo>
                    <a:pt x="6832268" y="3341785"/>
                  </a:lnTo>
                  <a:lnTo>
                    <a:pt x="6786474" y="3341785"/>
                  </a:lnTo>
                  <a:close/>
                  <a:moveTo>
                    <a:pt x="5548275" y="2062322"/>
                  </a:moveTo>
                  <a:lnTo>
                    <a:pt x="5594069" y="2062322"/>
                  </a:lnTo>
                  <a:lnTo>
                    <a:pt x="5594069" y="3341785"/>
                  </a:lnTo>
                  <a:lnTo>
                    <a:pt x="5548275" y="3341785"/>
                  </a:lnTo>
                  <a:close/>
                  <a:moveTo>
                    <a:pt x="3619680" y="1103967"/>
                  </a:moveTo>
                  <a:cubicBezTo>
                    <a:pt x="3624921" y="1104932"/>
                    <a:pt x="3630301" y="1108381"/>
                    <a:pt x="3635543" y="1110587"/>
                  </a:cubicBezTo>
                  <a:cubicBezTo>
                    <a:pt x="3793337" y="1179003"/>
                    <a:pt x="3950580" y="1247417"/>
                    <a:pt x="4108374" y="1315832"/>
                  </a:cubicBezTo>
                  <a:cubicBezTo>
                    <a:pt x="4650174" y="1551421"/>
                    <a:pt x="5191973" y="1787561"/>
                    <a:pt x="5733221" y="2023150"/>
                  </a:cubicBezTo>
                  <a:cubicBezTo>
                    <a:pt x="5775704" y="2041909"/>
                    <a:pt x="5775704" y="2041909"/>
                    <a:pt x="5750324" y="2082185"/>
                  </a:cubicBezTo>
                  <a:cubicBezTo>
                    <a:pt x="5277491" y="1876389"/>
                    <a:pt x="4804658" y="1670042"/>
                    <a:pt x="4331274" y="1464247"/>
                  </a:cubicBezTo>
                  <a:cubicBezTo>
                    <a:pt x="4095685" y="1361625"/>
                    <a:pt x="3860096" y="1258452"/>
                    <a:pt x="3623956" y="1157485"/>
                  </a:cubicBezTo>
                  <a:cubicBezTo>
                    <a:pt x="3598576" y="1147002"/>
                    <a:pt x="3591404" y="1135968"/>
                    <a:pt x="3604645" y="1112242"/>
                  </a:cubicBezTo>
                  <a:cubicBezTo>
                    <a:pt x="3609335" y="1104518"/>
                    <a:pt x="3614438" y="1103001"/>
                    <a:pt x="3619680" y="1103967"/>
                  </a:cubicBezTo>
                  <a:close/>
                  <a:moveTo>
                    <a:pt x="5103170" y="984163"/>
                  </a:moveTo>
                  <a:lnTo>
                    <a:pt x="5149124" y="984163"/>
                  </a:lnTo>
                  <a:cubicBezTo>
                    <a:pt x="5155469" y="984163"/>
                    <a:pt x="5160613" y="989307"/>
                    <a:pt x="5160613" y="995652"/>
                  </a:cubicBezTo>
                  <a:lnTo>
                    <a:pt x="5160613" y="1347747"/>
                  </a:lnTo>
                  <a:cubicBezTo>
                    <a:pt x="5160613" y="1354092"/>
                    <a:pt x="5155469" y="1359236"/>
                    <a:pt x="5149124" y="1359236"/>
                  </a:cubicBezTo>
                  <a:lnTo>
                    <a:pt x="5103170" y="1359236"/>
                  </a:lnTo>
                  <a:cubicBezTo>
                    <a:pt x="5096825" y="1359236"/>
                    <a:pt x="5091681" y="1354092"/>
                    <a:pt x="5091681" y="1347747"/>
                  </a:cubicBezTo>
                  <a:lnTo>
                    <a:pt x="5091681" y="995652"/>
                  </a:lnTo>
                  <a:cubicBezTo>
                    <a:pt x="5091681" y="989307"/>
                    <a:pt x="5096825" y="984163"/>
                    <a:pt x="5103170" y="984163"/>
                  </a:cubicBezTo>
                  <a:close/>
                  <a:moveTo>
                    <a:pt x="4804163" y="929693"/>
                  </a:moveTo>
                  <a:lnTo>
                    <a:pt x="4850117" y="929693"/>
                  </a:lnTo>
                  <a:cubicBezTo>
                    <a:pt x="4856462" y="929693"/>
                    <a:pt x="4861606" y="934837"/>
                    <a:pt x="4861606" y="941182"/>
                  </a:cubicBezTo>
                  <a:lnTo>
                    <a:pt x="4861606" y="1293277"/>
                  </a:lnTo>
                  <a:cubicBezTo>
                    <a:pt x="4861606" y="1299622"/>
                    <a:pt x="4856462" y="1304766"/>
                    <a:pt x="4850117" y="1304766"/>
                  </a:cubicBezTo>
                  <a:lnTo>
                    <a:pt x="4804163" y="1304766"/>
                  </a:lnTo>
                  <a:cubicBezTo>
                    <a:pt x="4797818" y="1304766"/>
                    <a:pt x="4792674" y="1299622"/>
                    <a:pt x="4792674" y="1293277"/>
                  </a:cubicBezTo>
                  <a:lnTo>
                    <a:pt x="4792674" y="941182"/>
                  </a:lnTo>
                  <a:cubicBezTo>
                    <a:pt x="4792674" y="934837"/>
                    <a:pt x="4797818" y="929693"/>
                    <a:pt x="4804163" y="929693"/>
                  </a:cubicBezTo>
                  <a:close/>
                  <a:moveTo>
                    <a:pt x="4496898" y="864765"/>
                  </a:moveTo>
                  <a:lnTo>
                    <a:pt x="4549459" y="864765"/>
                  </a:lnTo>
                  <a:cubicBezTo>
                    <a:pt x="4556717" y="864765"/>
                    <a:pt x="4562600" y="870648"/>
                    <a:pt x="4562600" y="877906"/>
                  </a:cubicBezTo>
                  <a:lnTo>
                    <a:pt x="4562600" y="1237157"/>
                  </a:lnTo>
                  <a:cubicBezTo>
                    <a:pt x="4562600" y="1244415"/>
                    <a:pt x="4556717" y="1250298"/>
                    <a:pt x="4549459" y="1250298"/>
                  </a:cubicBezTo>
                  <a:lnTo>
                    <a:pt x="4496898" y="1250298"/>
                  </a:lnTo>
                  <a:cubicBezTo>
                    <a:pt x="4489640" y="1250298"/>
                    <a:pt x="4483757" y="1244415"/>
                    <a:pt x="4483757" y="1237157"/>
                  </a:cubicBezTo>
                  <a:lnTo>
                    <a:pt x="4483757" y="877906"/>
                  </a:lnTo>
                  <a:cubicBezTo>
                    <a:pt x="4483757" y="870648"/>
                    <a:pt x="4489640" y="864765"/>
                    <a:pt x="4496898" y="864765"/>
                  </a:cubicBezTo>
                  <a:close/>
                  <a:moveTo>
                    <a:pt x="4203459" y="789088"/>
                  </a:moveTo>
                  <a:lnTo>
                    <a:pt x="4243638" y="789088"/>
                  </a:lnTo>
                  <a:cubicBezTo>
                    <a:pt x="4249186" y="789088"/>
                    <a:pt x="4253683" y="793585"/>
                    <a:pt x="4253683" y="799133"/>
                  </a:cubicBezTo>
                  <a:lnTo>
                    <a:pt x="4253683" y="1175325"/>
                  </a:lnTo>
                  <a:cubicBezTo>
                    <a:pt x="4253683" y="1180873"/>
                    <a:pt x="4249186" y="1185370"/>
                    <a:pt x="4243638" y="1185370"/>
                  </a:cubicBezTo>
                  <a:lnTo>
                    <a:pt x="4203459" y="1185370"/>
                  </a:lnTo>
                  <a:cubicBezTo>
                    <a:pt x="4197911" y="1185370"/>
                    <a:pt x="4193414" y="1180873"/>
                    <a:pt x="4193414" y="1175325"/>
                  </a:cubicBezTo>
                  <a:lnTo>
                    <a:pt x="4193414" y="799133"/>
                  </a:lnTo>
                  <a:cubicBezTo>
                    <a:pt x="4193414" y="793585"/>
                    <a:pt x="4197911" y="789088"/>
                    <a:pt x="4203459" y="789088"/>
                  </a:cubicBezTo>
                  <a:close/>
                  <a:moveTo>
                    <a:pt x="3913116" y="713411"/>
                  </a:moveTo>
                  <a:lnTo>
                    <a:pt x="3953295" y="713411"/>
                  </a:lnTo>
                  <a:cubicBezTo>
                    <a:pt x="3958843" y="713411"/>
                    <a:pt x="3963340" y="717908"/>
                    <a:pt x="3963340" y="723456"/>
                  </a:cubicBezTo>
                  <a:lnTo>
                    <a:pt x="3963340" y="1099648"/>
                  </a:lnTo>
                  <a:cubicBezTo>
                    <a:pt x="3963340" y="1105196"/>
                    <a:pt x="3958843" y="1109693"/>
                    <a:pt x="3953295" y="1109693"/>
                  </a:cubicBezTo>
                  <a:lnTo>
                    <a:pt x="3913116" y="1109693"/>
                  </a:lnTo>
                  <a:cubicBezTo>
                    <a:pt x="3907568" y="1109693"/>
                    <a:pt x="3903071" y="1105196"/>
                    <a:pt x="3903071" y="1099648"/>
                  </a:cubicBezTo>
                  <a:lnTo>
                    <a:pt x="3903071" y="723456"/>
                  </a:lnTo>
                  <a:cubicBezTo>
                    <a:pt x="3903071" y="717908"/>
                    <a:pt x="3907568" y="713411"/>
                    <a:pt x="3913116" y="713411"/>
                  </a:cubicBezTo>
                  <a:close/>
                  <a:moveTo>
                    <a:pt x="3622773" y="637734"/>
                  </a:moveTo>
                  <a:lnTo>
                    <a:pt x="3662952" y="637734"/>
                  </a:lnTo>
                  <a:cubicBezTo>
                    <a:pt x="3668500" y="637734"/>
                    <a:pt x="3672997" y="642231"/>
                    <a:pt x="3672997" y="647779"/>
                  </a:cubicBezTo>
                  <a:lnTo>
                    <a:pt x="3672997" y="1023971"/>
                  </a:lnTo>
                  <a:cubicBezTo>
                    <a:pt x="3672997" y="1029519"/>
                    <a:pt x="3668500" y="1034016"/>
                    <a:pt x="3662952" y="1034016"/>
                  </a:cubicBezTo>
                  <a:lnTo>
                    <a:pt x="3622773" y="1034016"/>
                  </a:lnTo>
                  <a:cubicBezTo>
                    <a:pt x="3617225" y="1034016"/>
                    <a:pt x="3612728" y="1029519"/>
                    <a:pt x="3612728" y="1023971"/>
                  </a:cubicBezTo>
                  <a:lnTo>
                    <a:pt x="3612728" y="647779"/>
                  </a:lnTo>
                  <a:cubicBezTo>
                    <a:pt x="3612728" y="642231"/>
                    <a:pt x="3617225" y="637734"/>
                    <a:pt x="3622773" y="637734"/>
                  </a:cubicBezTo>
                  <a:close/>
                  <a:moveTo>
                    <a:pt x="2020697" y="566720"/>
                  </a:moveTo>
                  <a:cubicBezTo>
                    <a:pt x="2029042" y="566720"/>
                    <a:pt x="2037180" y="569065"/>
                    <a:pt x="2044904" y="575962"/>
                  </a:cubicBezTo>
                  <a:cubicBezTo>
                    <a:pt x="2038835" y="676377"/>
                    <a:pt x="2041594" y="1046036"/>
                    <a:pt x="2041041" y="1132106"/>
                  </a:cubicBezTo>
                  <a:cubicBezTo>
                    <a:pt x="2041041" y="1135968"/>
                    <a:pt x="2038284" y="1135968"/>
                    <a:pt x="2036076" y="1137623"/>
                  </a:cubicBezTo>
                  <a:cubicBezTo>
                    <a:pt x="1460070" y="1440523"/>
                    <a:pt x="883512" y="1743975"/>
                    <a:pt x="300884" y="2050184"/>
                  </a:cubicBezTo>
                  <a:cubicBezTo>
                    <a:pt x="331781" y="2051288"/>
                    <a:pt x="326816" y="2069496"/>
                    <a:pt x="326816" y="2084944"/>
                  </a:cubicBezTo>
                  <a:cubicBezTo>
                    <a:pt x="326816" y="2102599"/>
                    <a:pt x="312471" y="2098737"/>
                    <a:pt x="302539" y="2099289"/>
                  </a:cubicBezTo>
                  <a:cubicBezTo>
                    <a:pt x="290953" y="2099840"/>
                    <a:pt x="283780" y="2102048"/>
                    <a:pt x="284333" y="2116392"/>
                  </a:cubicBezTo>
                  <a:cubicBezTo>
                    <a:pt x="285988" y="2175427"/>
                    <a:pt x="289851" y="3381510"/>
                    <a:pt x="289851" y="3396406"/>
                  </a:cubicBezTo>
                  <a:cubicBezTo>
                    <a:pt x="274953" y="3393647"/>
                    <a:pt x="274953" y="3393647"/>
                    <a:pt x="250126" y="3393647"/>
                  </a:cubicBezTo>
                  <a:cubicBezTo>
                    <a:pt x="247918" y="3321371"/>
                    <a:pt x="241298" y="2146186"/>
                    <a:pt x="234677" y="2103151"/>
                  </a:cubicBezTo>
                  <a:cubicBezTo>
                    <a:pt x="231367" y="2102599"/>
                    <a:pt x="227504" y="2101495"/>
                    <a:pt x="224194" y="2100944"/>
                  </a:cubicBezTo>
                  <a:cubicBezTo>
                    <a:pt x="217021" y="2097082"/>
                    <a:pt x="210401" y="2098185"/>
                    <a:pt x="204884" y="2100944"/>
                  </a:cubicBezTo>
                  <a:cubicBezTo>
                    <a:pt x="143641" y="2134600"/>
                    <a:pt x="78537" y="2162186"/>
                    <a:pt x="20054" y="2201359"/>
                  </a:cubicBezTo>
                  <a:cubicBezTo>
                    <a:pt x="16743" y="2204118"/>
                    <a:pt x="12881" y="2204118"/>
                    <a:pt x="9019" y="2201359"/>
                  </a:cubicBezTo>
                  <a:cubicBezTo>
                    <a:pt x="-5877" y="2157772"/>
                    <a:pt x="-5877" y="2157772"/>
                    <a:pt x="36606" y="2135703"/>
                  </a:cubicBezTo>
                  <a:cubicBezTo>
                    <a:pt x="678268" y="1798044"/>
                    <a:pt x="1319379" y="1460385"/>
                    <a:pt x="1960489" y="1122727"/>
                  </a:cubicBezTo>
                  <a:cubicBezTo>
                    <a:pt x="1970972" y="1117209"/>
                    <a:pt x="1983662" y="1115554"/>
                    <a:pt x="1989179" y="1102864"/>
                  </a:cubicBezTo>
                  <a:cubicBezTo>
                    <a:pt x="1984214" y="1022863"/>
                    <a:pt x="1989731" y="639962"/>
                    <a:pt x="1989731" y="607962"/>
                  </a:cubicBezTo>
                  <a:cubicBezTo>
                    <a:pt x="1990283" y="595272"/>
                    <a:pt x="1988628" y="583134"/>
                    <a:pt x="1995248" y="571548"/>
                  </a:cubicBezTo>
                  <a:cubicBezTo>
                    <a:pt x="2003800" y="569065"/>
                    <a:pt x="2012352" y="566720"/>
                    <a:pt x="2020697" y="566720"/>
                  </a:cubicBezTo>
                  <a:close/>
                  <a:moveTo>
                    <a:pt x="4322240" y="340924"/>
                  </a:moveTo>
                  <a:cubicBezTo>
                    <a:pt x="4325481" y="337890"/>
                    <a:pt x="4331274" y="337890"/>
                    <a:pt x="4341206" y="340924"/>
                  </a:cubicBezTo>
                  <a:cubicBezTo>
                    <a:pt x="4410723" y="361890"/>
                    <a:pt x="4411275" y="361338"/>
                    <a:pt x="4411275" y="433615"/>
                  </a:cubicBezTo>
                  <a:cubicBezTo>
                    <a:pt x="4411275" y="453476"/>
                    <a:pt x="4411275" y="472787"/>
                    <a:pt x="4411275" y="492098"/>
                  </a:cubicBezTo>
                  <a:cubicBezTo>
                    <a:pt x="4411275" y="526305"/>
                    <a:pt x="4410723" y="559961"/>
                    <a:pt x="4411827" y="594168"/>
                  </a:cubicBezTo>
                  <a:cubicBezTo>
                    <a:pt x="4412378" y="610720"/>
                    <a:pt x="4409620" y="617341"/>
                    <a:pt x="4390309" y="611271"/>
                  </a:cubicBezTo>
                  <a:cubicBezTo>
                    <a:pt x="4321895" y="590306"/>
                    <a:pt x="4321343" y="590858"/>
                    <a:pt x="4320791" y="519133"/>
                  </a:cubicBezTo>
                  <a:cubicBezTo>
                    <a:pt x="4320240" y="465615"/>
                    <a:pt x="4320240" y="412649"/>
                    <a:pt x="4318585" y="359131"/>
                  </a:cubicBezTo>
                  <a:cubicBezTo>
                    <a:pt x="4318309" y="350028"/>
                    <a:pt x="4318998" y="343959"/>
                    <a:pt x="4322240" y="340924"/>
                  </a:cubicBezTo>
                  <a:close/>
                  <a:moveTo>
                    <a:pt x="4323136" y="254819"/>
                  </a:moveTo>
                  <a:cubicBezTo>
                    <a:pt x="4338033" y="254601"/>
                    <a:pt x="4346539" y="255865"/>
                    <a:pt x="4370447" y="259819"/>
                  </a:cubicBezTo>
                  <a:cubicBezTo>
                    <a:pt x="4406862" y="266992"/>
                    <a:pt x="4496149" y="293659"/>
                    <a:pt x="4524380" y="306165"/>
                  </a:cubicBezTo>
                  <a:cubicBezTo>
                    <a:pt x="4536518" y="312234"/>
                    <a:pt x="4544242" y="319958"/>
                    <a:pt x="4539829" y="334854"/>
                  </a:cubicBezTo>
                  <a:cubicBezTo>
                    <a:pt x="4532656" y="368510"/>
                    <a:pt x="4527138" y="371269"/>
                    <a:pt x="4492931" y="365751"/>
                  </a:cubicBezTo>
                  <a:cubicBezTo>
                    <a:pt x="4450448" y="359131"/>
                    <a:pt x="4412378" y="337062"/>
                    <a:pt x="4368792" y="333199"/>
                  </a:cubicBezTo>
                  <a:cubicBezTo>
                    <a:pt x="4343964" y="329338"/>
                    <a:pt x="4318032" y="326579"/>
                    <a:pt x="4292102" y="323269"/>
                  </a:cubicBezTo>
                  <a:cubicBezTo>
                    <a:pt x="4121249" y="325659"/>
                    <a:pt x="3865430" y="337062"/>
                    <a:pt x="3779544" y="330440"/>
                  </a:cubicBezTo>
                  <a:cubicBezTo>
                    <a:pt x="3693658" y="323820"/>
                    <a:pt x="3700463" y="295498"/>
                    <a:pt x="3776785" y="283544"/>
                  </a:cubicBezTo>
                  <a:cubicBezTo>
                    <a:pt x="3853107" y="271591"/>
                    <a:pt x="4138537" y="262671"/>
                    <a:pt x="4237480" y="258717"/>
                  </a:cubicBezTo>
                  <a:cubicBezTo>
                    <a:pt x="4286952" y="256739"/>
                    <a:pt x="4308240" y="255038"/>
                    <a:pt x="4323136" y="254819"/>
                  </a:cubicBezTo>
                  <a:close/>
                  <a:moveTo>
                    <a:pt x="3447403" y="82715"/>
                  </a:moveTo>
                  <a:cubicBezTo>
                    <a:pt x="3470024" y="82163"/>
                    <a:pt x="3492645" y="86025"/>
                    <a:pt x="3514714" y="90438"/>
                  </a:cubicBezTo>
                  <a:cubicBezTo>
                    <a:pt x="3531817" y="94301"/>
                    <a:pt x="3540093" y="102578"/>
                    <a:pt x="3540093" y="120233"/>
                  </a:cubicBezTo>
                  <a:cubicBezTo>
                    <a:pt x="3540093" y="204648"/>
                    <a:pt x="3540093" y="289062"/>
                    <a:pt x="3540093" y="374029"/>
                  </a:cubicBezTo>
                  <a:cubicBezTo>
                    <a:pt x="3540093" y="383408"/>
                    <a:pt x="3540646" y="394443"/>
                    <a:pt x="3526852" y="397753"/>
                  </a:cubicBezTo>
                  <a:cubicBezTo>
                    <a:pt x="3523542" y="396649"/>
                    <a:pt x="3520231" y="394994"/>
                    <a:pt x="3516369" y="393891"/>
                  </a:cubicBezTo>
                  <a:cubicBezTo>
                    <a:pt x="3492645" y="383960"/>
                    <a:pt x="3459540" y="385615"/>
                    <a:pt x="3447403" y="364650"/>
                  </a:cubicBezTo>
                  <a:cubicBezTo>
                    <a:pt x="3436369" y="345891"/>
                    <a:pt x="3443540" y="316649"/>
                    <a:pt x="3442989" y="291821"/>
                  </a:cubicBezTo>
                  <a:cubicBezTo>
                    <a:pt x="3441885" y="231131"/>
                    <a:pt x="3440230" y="170440"/>
                    <a:pt x="3439679" y="109750"/>
                  </a:cubicBezTo>
                  <a:cubicBezTo>
                    <a:pt x="3439679" y="100370"/>
                    <a:pt x="3435265" y="88784"/>
                    <a:pt x="3447403" y="82715"/>
                  </a:cubicBezTo>
                  <a:close/>
                  <a:moveTo>
                    <a:pt x="3440149" y="298"/>
                  </a:moveTo>
                  <a:cubicBezTo>
                    <a:pt x="3453880" y="-380"/>
                    <a:pt x="3468047" y="45"/>
                    <a:pt x="3484369" y="2161"/>
                  </a:cubicBezTo>
                  <a:cubicBezTo>
                    <a:pt x="3549658" y="10621"/>
                    <a:pt x="3637933" y="56782"/>
                    <a:pt x="3673613" y="71127"/>
                  </a:cubicBezTo>
                  <a:cubicBezTo>
                    <a:pt x="3709292" y="85473"/>
                    <a:pt x="3696234" y="73334"/>
                    <a:pt x="3698441" y="88230"/>
                  </a:cubicBezTo>
                  <a:cubicBezTo>
                    <a:pt x="3685751" y="129611"/>
                    <a:pt x="3691820" y="123541"/>
                    <a:pt x="3650992" y="113611"/>
                  </a:cubicBezTo>
                  <a:cubicBezTo>
                    <a:pt x="3615130" y="104231"/>
                    <a:pt x="3581474" y="87679"/>
                    <a:pt x="3543404" y="86575"/>
                  </a:cubicBezTo>
                  <a:cubicBezTo>
                    <a:pt x="3510852" y="69472"/>
                    <a:pt x="3476093" y="57334"/>
                    <a:pt x="3439127" y="58990"/>
                  </a:cubicBezTo>
                  <a:lnTo>
                    <a:pt x="2952501" y="84369"/>
                  </a:lnTo>
                  <a:cubicBezTo>
                    <a:pt x="2932087" y="85473"/>
                    <a:pt x="2912224" y="85473"/>
                    <a:pt x="2891810" y="86024"/>
                  </a:cubicBezTo>
                  <a:cubicBezTo>
                    <a:pt x="2868085" y="77196"/>
                    <a:pt x="2831029" y="86208"/>
                    <a:pt x="2818430" y="81059"/>
                  </a:cubicBezTo>
                  <a:cubicBezTo>
                    <a:pt x="2805832" y="75909"/>
                    <a:pt x="2811625" y="60184"/>
                    <a:pt x="2816223" y="55127"/>
                  </a:cubicBezTo>
                  <a:cubicBezTo>
                    <a:pt x="2820821" y="50070"/>
                    <a:pt x="2836086" y="53472"/>
                    <a:pt x="2846016" y="50713"/>
                  </a:cubicBezTo>
                  <a:lnTo>
                    <a:pt x="3281884" y="20367"/>
                  </a:lnTo>
                  <a:cubicBezTo>
                    <a:pt x="3361678" y="14298"/>
                    <a:pt x="3398955" y="2332"/>
                    <a:pt x="3440149" y="29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1" name="Google Shape;1411;p45"/>
            <p:cNvSpPr/>
            <p:nvPr/>
          </p:nvSpPr>
          <p:spPr>
            <a:xfrm>
              <a:off x="4986203" y="1484955"/>
              <a:ext cx="3491350" cy="1901585"/>
            </a:xfrm>
            <a:custGeom>
              <a:avLst/>
              <a:gdLst/>
              <a:ahLst/>
              <a:cxnLst/>
              <a:rect l="l" t="t" r="r" b="b"/>
              <a:pathLst>
                <a:path w="3491350" h="1901585" extrusionOk="0">
                  <a:moveTo>
                    <a:pt x="1349534" y="830126"/>
                  </a:moveTo>
                  <a:cubicBezTo>
                    <a:pt x="1400845" y="830126"/>
                    <a:pt x="1452707" y="830677"/>
                    <a:pt x="1504018" y="830126"/>
                  </a:cubicBezTo>
                  <a:cubicBezTo>
                    <a:pt x="1527191" y="829574"/>
                    <a:pt x="1532708" y="837850"/>
                    <a:pt x="1525536" y="859919"/>
                  </a:cubicBezTo>
                  <a:cubicBezTo>
                    <a:pt x="1511191" y="901851"/>
                    <a:pt x="1511742" y="902954"/>
                    <a:pt x="1552018" y="920058"/>
                  </a:cubicBezTo>
                  <a:cubicBezTo>
                    <a:pt x="1881402" y="1061301"/>
                    <a:pt x="2210785" y="1201992"/>
                    <a:pt x="2540167" y="1343787"/>
                  </a:cubicBezTo>
                  <a:cubicBezTo>
                    <a:pt x="2833136" y="1469581"/>
                    <a:pt x="3125553" y="1596479"/>
                    <a:pt x="3417970" y="1723376"/>
                  </a:cubicBezTo>
                  <a:cubicBezTo>
                    <a:pt x="3497971" y="1758136"/>
                    <a:pt x="3482522" y="1735515"/>
                    <a:pt x="3485281" y="1826550"/>
                  </a:cubicBezTo>
                  <a:cubicBezTo>
                    <a:pt x="3486385" y="1851930"/>
                    <a:pt x="3489144" y="1876206"/>
                    <a:pt x="3491350" y="1901034"/>
                  </a:cubicBezTo>
                  <a:cubicBezTo>
                    <a:pt x="3489695" y="1901585"/>
                    <a:pt x="3488591" y="1901585"/>
                    <a:pt x="3486936" y="1901585"/>
                  </a:cubicBezTo>
                  <a:cubicBezTo>
                    <a:pt x="3366659" y="1848619"/>
                    <a:pt x="3246382" y="1796205"/>
                    <a:pt x="3126105" y="1743239"/>
                  </a:cubicBezTo>
                  <a:cubicBezTo>
                    <a:pt x="2800584" y="1599789"/>
                    <a:pt x="2475614" y="1456339"/>
                    <a:pt x="2150094" y="1312890"/>
                  </a:cubicBezTo>
                  <a:cubicBezTo>
                    <a:pt x="1881953" y="1194820"/>
                    <a:pt x="1614364" y="1075094"/>
                    <a:pt x="1345120" y="958679"/>
                  </a:cubicBezTo>
                  <a:cubicBezTo>
                    <a:pt x="1307603" y="942678"/>
                    <a:pt x="1305395" y="916195"/>
                    <a:pt x="1301533" y="885298"/>
                  </a:cubicBezTo>
                  <a:cubicBezTo>
                    <a:pt x="1295463" y="830126"/>
                    <a:pt x="1295463" y="830126"/>
                    <a:pt x="1349534" y="830126"/>
                  </a:cubicBezTo>
                  <a:close/>
                  <a:moveTo>
                    <a:pt x="599110" y="323"/>
                  </a:moveTo>
                  <a:cubicBezTo>
                    <a:pt x="604559" y="1288"/>
                    <a:pt x="609938" y="4185"/>
                    <a:pt x="614627" y="5840"/>
                  </a:cubicBezTo>
                  <a:cubicBezTo>
                    <a:pt x="785112" y="69840"/>
                    <a:pt x="957252" y="130531"/>
                    <a:pt x="1128288" y="192324"/>
                  </a:cubicBezTo>
                  <a:cubicBezTo>
                    <a:pt x="1245255" y="234807"/>
                    <a:pt x="1361671" y="278946"/>
                    <a:pt x="1478638" y="320325"/>
                  </a:cubicBezTo>
                  <a:cubicBezTo>
                    <a:pt x="1490224" y="324188"/>
                    <a:pt x="1507327" y="324739"/>
                    <a:pt x="1509535" y="342947"/>
                  </a:cubicBezTo>
                  <a:cubicBezTo>
                    <a:pt x="1505672" y="352326"/>
                    <a:pt x="1502913" y="362257"/>
                    <a:pt x="1497397" y="370533"/>
                  </a:cubicBezTo>
                  <a:cubicBezTo>
                    <a:pt x="1486914" y="388188"/>
                    <a:pt x="1489673" y="403086"/>
                    <a:pt x="1501258" y="418534"/>
                  </a:cubicBezTo>
                  <a:cubicBezTo>
                    <a:pt x="1510086" y="430120"/>
                    <a:pt x="1519466" y="441706"/>
                    <a:pt x="1518914" y="458258"/>
                  </a:cubicBezTo>
                  <a:cubicBezTo>
                    <a:pt x="1517811" y="485845"/>
                    <a:pt x="1507327" y="492465"/>
                    <a:pt x="1482499" y="481982"/>
                  </a:cubicBezTo>
                  <a:cubicBezTo>
                    <a:pt x="1399740" y="446120"/>
                    <a:pt x="1316980" y="410810"/>
                    <a:pt x="1234221" y="374948"/>
                  </a:cubicBezTo>
                  <a:cubicBezTo>
                    <a:pt x="1165807" y="345706"/>
                    <a:pt x="1097391" y="315911"/>
                    <a:pt x="1028977" y="286671"/>
                  </a:cubicBezTo>
                  <a:cubicBezTo>
                    <a:pt x="1014632" y="280601"/>
                    <a:pt x="999183" y="277291"/>
                    <a:pt x="983735" y="277291"/>
                  </a:cubicBezTo>
                  <a:cubicBezTo>
                    <a:pt x="834768" y="279498"/>
                    <a:pt x="685801" y="279498"/>
                    <a:pt x="537385" y="283912"/>
                  </a:cubicBezTo>
                  <a:cubicBezTo>
                    <a:pt x="376832" y="288877"/>
                    <a:pt x="217382" y="293291"/>
                    <a:pt x="57380" y="294946"/>
                  </a:cubicBezTo>
                  <a:cubicBezTo>
                    <a:pt x="38621" y="294946"/>
                    <a:pt x="19863" y="294946"/>
                    <a:pt x="1103" y="294946"/>
                  </a:cubicBezTo>
                  <a:cubicBezTo>
                    <a:pt x="551" y="292740"/>
                    <a:pt x="551" y="290532"/>
                    <a:pt x="0" y="288326"/>
                  </a:cubicBezTo>
                  <a:cubicBezTo>
                    <a:pt x="194209" y="194531"/>
                    <a:pt x="388970" y="100186"/>
                    <a:pt x="583179" y="6391"/>
                  </a:cubicBezTo>
                  <a:cubicBezTo>
                    <a:pt x="588145" y="322"/>
                    <a:pt x="593662" y="-643"/>
                    <a:pt x="599110" y="323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2" name="Google Shape;1412;p45"/>
            <p:cNvSpPr/>
            <p:nvPr/>
          </p:nvSpPr>
          <p:spPr>
            <a:xfrm>
              <a:off x="6633119" y="2315080"/>
              <a:ext cx="3274519" cy="1049943"/>
            </a:xfrm>
            <a:custGeom>
              <a:avLst/>
              <a:gdLst/>
              <a:ahLst/>
              <a:cxnLst/>
              <a:rect l="l" t="t" r="r" b="b"/>
              <a:pathLst>
                <a:path w="3058748" h="980758" extrusionOk="0">
                  <a:moveTo>
                    <a:pt x="0" y="0"/>
                  </a:moveTo>
                  <a:lnTo>
                    <a:pt x="1408519" y="269541"/>
                  </a:lnTo>
                  <a:cubicBezTo>
                    <a:pt x="1461087" y="279848"/>
                    <a:pt x="1507986" y="307163"/>
                    <a:pt x="1556947" y="327778"/>
                  </a:cubicBezTo>
                  <a:lnTo>
                    <a:pt x="3051533" y="972512"/>
                  </a:lnTo>
                  <a:cubicBezTo>
                    <a:pt x="3054625" y="974058"/>
                    <a:pt x="3058233" y="974573"/>
                    <a:pt x="3058748" y="980758"/>
                  </a:cubicBezTo>
                  <a:lnTo>
                    <a:pt x="2862391" y="959112"/>
                  </a:lnTo>
                  <a:lnTo>
                    <a:pt x="2514513" y="920459"/>
                  </a:lnTo>
                  <a:lnTo>
                    <a:pt x="2171789" y="882321"/>
                  </a:lnTo>
                  <a:cubicBezTo>
                    <a:pt x="2125920" y="877167"/>
                    <a:pt x="2080052" y="870468"/>
                    <a:pt x="2033668" y="868406"/>
                  </a:cubicBezTo>
                  <a:cubicBezTo>
                    <a:pt x="1967700" y="865314"/>
                    <a:pt x="1908948" y="840060"/>
                    <a:pt x="1849680" y="814292"/>
                  </a:cubicBezTo>
                  <a:lnTo>
                    <a:pt x="56176" y="30922"/>
                  </a:lnTo>
                  <a:cubicBezTo>
                    <a:pt x="36591" y="22676"/>
                    <a:pt x="17523" y="13400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3" name="Google Shape;1413;p45"/>
            <p:cNvSpPr/>
            <p:nvPr/>
          </p:nvSpPr>
          <p:spPr>
            <a:xfrm>
              <a:off x="5316977" y="3342279"/>
              <a:ext cx="857389" cy="1266772"/>
            </a:xfrm>
            <a:custGeom>
              <a:avLst/>
              <a:gdLst/>
              <a:ahLst/>
              <a:cxnLst/>
              <a:rect l="l" t="t" r="r" b="b"/>
              <a:pathLst>
                <a:path w="800892" h="1183299" extrusionOk="0">
                  <a:moveTo>
                    <a:pt x="800377" y="1183300"/>
                  </a:moveTo>
                  <a:lnTo>
                    <a:pt x="0" y="1183300"/>
                  </a:lnTo>
                  <a:lnTo>
                    <a:pt x="0" y="17007"/>
                  </a:lnTo>
                  <a:cubicBezTo>
                    <a:pt x="0" y="7731"/>
                    <a:pt x="7731" y="0"/>
                    <a:pt x="17007" y="0"/>
                  </a:cubicBezTo>
                  <a:lnTo>
                    <a:pt x="783885" y="0"/>
                  </a:lnTo>
                  <a:cubicBezTo>
                    <a:pt x="793161" y="0"/>
                    <a:pt x="800892" y="7731"/>
                    <a:pt x="800892" y="17007"/>
                  </a:cubicBezTo>
                  <a:lnTo>
                    <a:pt x="800892" y="1183300"/>
                  </a:lnTo>
                  <a:close/>
                </a:path>
              </a:pathLst>
            </a:custGeom>
            <a:solidFill>
              <a:srgbClr val="B85F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4" name="Google Shape;1414;p45"/>
            <p:cNvSpPr/>
            <p:nvPr/>
          </p:nvSpPr>
          <p:spPr>
            <a:xfrm>
              <a:off x="3842467" y="2248222"/>
              <a:ext cx="4464060" cy="2359849"/>
            </a:xfrm>
            <a:custGeom>
              <a:avLst/>
              <a:gdLst/>
              <a:ahLst/>
              <a:cxnLst/>
              <a:rect l="l" t="t" r="r" b="b"/>
              <a:pathLst>
                <a:path w="4464060" h="2359849" extrusionOk="0">
                  <a:moveTo>
                    <a:pt x="55172" y="1912948"/>
                  </a:moveTo>
                  <a:lnTo>
                    <a:pt x="55172" y="1935569"/>
                  </a:lnTo>
                  <a:lnTo>
                    <a:pt x="462350" y="1935569"/>
                  </a:lnTo>
                  <a:lnTo>
                    <a:pt x="462350" y="1912948"/>
                  </a:lnTo>
                  <a:close/>
                  <a:moveTo>
                    <a:pt x="3455487" y="1862741"/>
                  </a:moveTo>
                  <a:lnTo>
                    <a:pt x="3455487" y="1885362"/>
                  </a:lnTo>
                  <a:lnTo>
                    <a:pt x="3862664" y="1885362"/>
                  </a:lnTo>
                  <a:lnTo>
                    <a:pt x="3862664" y="1862741"/>
                  </a:lnTo>
                  <a:close/>
                  <a:moveTo>
                    <a:pt x="0" y="1857223"/>
                  </a:moveTo>
                  <a:lnTo>
                    <a:pt x="55172" y="1857223"/>
                  </a:lnTo>
                  <a:lnTo>
                    <a:pt x="462350" y="1857223"/>
                  </a:lnTo>
                  <a:lnTo>
                    <a:pt x="517523" y="1857223"/>
                  </a:lnTo>
                  <a:lnTo>
                    <a:pt x="517523" y="1990190"/>
                  </a:lnTo>
                  <a:lnTo>
                    <a:pt x="462350" y="1990190"/>
                  </a:lnTo>
                  <a:lnTo>
                    <a:pt x="55172" y="1990190"/>
                  </a:lnTo>
                  <a:lnTo>
                    <a:pt x="0" y="1990190"/>
                  </a:lnTo>
                  <a:lnTo>
                    <a:pt x="0" y="1935017"/>
                  </a:lnTo>
                  <a:lnTo>
                    <a:pt x="0" y="1912396"/>
                  </a:lnTo>
                  <a:close/>
                  <a:moveTo>
                    <a:pt x="3399762" y="1807568"/>
                  </a:moveTo>
                  <a:lnTo>
                    <a:pt x="3454935" y="1807568"/>
                  </a:lnTo>
                  <a:lnTo>
                    <a:pt x="3862113" y="1807568"/>
                  </a:lnTo>
                  <a:lnTo>
                    <a:pt x="3917285" y="1807568"/>
                  </a:lnTo>
                  <a:lnTo>
                    <a:pt x="3917285" y="1940535"/>
                  </a:lnTo>
                  <a:lnTo>
                    <a:pt x="3862113" y="1940535"/>
                  </a:lnTo>
                  <a:lnTo>
                    <a:pt x="3454935" y="1940535"/>
                  </a:lnTo>
                  <a:lnTo>
                    <a:pt x="3399762" y="1940535"/>
                  </a:lnTo>
                  <a:lnTo>
                    <a:pt x="3399762" y="1885362"/>
                  </a:lnTo>
                  <a:lnTo>
                    <a:pt x="3399762" y="1862741"/>
                  </a:lnTo>
                  <a:close/>
                  <a:moveTo>
                    <a:pt x="1107322" y="1806463"/>
                  </a:moveTo>
                  <a:lnTo>
                    <a:pt x="877251" y="2305228"/>
                  </a:lnTo>
                  <a:lnTo>
                    <a:pt x="1337393" y="2305228"/>
                  </a:lnTo>
                  <a:close/>
                  <a:moveTo>
                    <a:pt x="2732720" y="1797635"/>
                  </a:moveTo>
                  <a:lnTo>
                    <a:pt x="2502649" y="2296400"/>
                  </a:lnTo>
                  <a:lnTo>
                    <a:pt x="2962791" y="2296400"/>
                  </a:lnTo>
                  <a:close/>
                  <a:moveTo>
                    <a:pt x="307313" y="1385494"/>
                  </a:moveTo>
                  <a:lnTo>
                    <a:pt x="307313" y="1774465"/>
                  </a:lnTo>
                  <a:lnTo>
                    <a:pt x="462350" y="1774465"/>
                  </a:lnTo>
                  <a:lnTo>
                    <a:pt x="462350" y="1385494"/>
                  </a:lnTo>
                  <a:close/>
                  <a:moveTo>
                    <a:pt x="55172" y="1385494"/>
                  </a:moveTo>
                  <a:lnTo>
                    <a:pt x="55172" y="1774465"/>
                  </a:lnTo>
                  <a:lnTo>
                    <a:pt x="252140" y="1774465"/>
                  </a:lnTo>
                  <a:lnTo>
                    <a:pt x="252140" y="1385494"/>
                  </a:lnTo>
                  <a:close/>
                  <a:moveTo>
                    <a:pt x="3707075" y="1335839"/>
                  </a:moveTo>
                  <a:lnTo>
                    <a:pt x="3707075" y="1724809"/>
                  </a:lnTo>
                  <a:lnTo>
                    <a:pt x="3862111" y="1724809"/>
                  </a:lnTo>
                  <a:lnTo>
                    <a:pt x="3862111" y="1335839"/>
                  </a:lnTo>
                  <a:close/>
                  <a:moveTo>
                    <a:pt x="3455486" y="1335839"/>
                  </a:moveTo>
                  <a:lnTo>
                    <a:pt x="3455486" y="1724809"/>
                  </a:lnTo>
                  <a:lnTo>
                    <a:pt x="3652454" y="1724809"/>
                  </a:lnTo>
                  <a:lnTo>
                    <a:pt x="3652454" y="1335839"/>
                  </a:lnTo>
                  <a:close/>
                  <a:moveTo>
                    <a:pt x="551" y="1330321"/>
                  </a:moveTo>
                  <a:lnTo>
                    <a:pt x="517522" y="1330321"/>
                  </a:lnTo>
                  <a:lnTo>
                    <a:pt x="517522" y="1333080"/>
                  </a:lnTo>
                  <a:lnTo>
                    <a:pt x="518074" y="1829637"/>
                  </a:lnTo>
                  <a:lnTo>
                    <a:pt x="462901" y="1829637"/>
                  </a:lnTo>
                  <a:lnTo>
                    <a:pt x="307865" y="1829637"/>
                  </a:lnTo>
                  <a:lnTo>
                    <a:pt x="252692" y="1829637"/>
                  </a:lnTo>
                  <a:lnTo>
                    <a:pt x="55723" y="1829637"/>
                  </a:lnTo>
                  <a:lnTo>
                    <a:pt x="551" y="1829637"/>
                  </a:lnTo>
                  <a:lnTo>
                    <a:pt x="551" y="1774465"/>
                  </a:lnTo>
                  <a:lnTo>
                    <a:pt x="551" y="1385494"/>
                  </a:lnTo>
                  <a:lnTo>
                    <a:pt x="551" y="1333080"/>
                  </a:lnTo>
                  <a:close/>
                  <a:moveTo>
                    <a:pt x="3400313" y="1280114"/>
                  </a:moveTo>
                  <a:lnTo>
                    <a:pt x="3917285" y="1280114"/>
                  </a:lnTo>
                  <a:lnTo>
                    <a:pt x="3917285" y="1282873"/>
                  </a:lnTo>
                  <a:lnTo>
                    <a:pt x="3917836" y="1779430"/>
                  </a:lnTo>
                  <a:lnTo>
                    <a:pt x="3862664" y="1779430"/>
                  </a:lnTo>
                  <a:lnTo>
                    <a:pt x="3707627" y="1779430"/>
                  </a:lnTo>
                  <a:lnTo>
                    <a:pt x="3652454" y="1779430"/>
                  </a:lnTo>
                  <a:lnTo>
                    <a:pt x="3455486" y="1779430"/>
                  </a:lnTo>
                  <a:lnTo>
                    <a:pt x="3400313" y="1779430"/>
                  </a:lnTo>
                  <a:lnTo>
                    <a:pt x="3400313" y="1724258"/>
                  </a:lnTo>
                  <a:lnTo>
                    <a:pt x="3400313" y="1335287"/>
                  </a:lnTo>
                  <a:lnTo>
                    <a:pt x="3400313" y="1282873"/>
                  </a:lnTo>
                  <a:close/>
                  <a:moveTo>
                    <a:pt x="3962366" y="1255337"/>
                  </a:moveTo>
                  <a:lnTo>
                    <a:pt x="4461131" y="1255337"/>
                  </a:lnTo>
                  <a:lnTo>
                    <a:pt x="4461131" y="1255613"/>
                  </a:lnTo>
                  <a:lnTo>
                    <a:pt x="4464060" y="1255613"/>
                  </a:lnTo>
                  <a:lnTo>
                    <a:pt x="4464060" y="2337557"/>
                  </a:lnTo>
                  <a:lnTo>
                    <a:pt x="4408887" y="2337557"/>
                  </a:lnTo>
                  <a:lnTo>
                    <a:pt x="4408887" y="1310511"/>
                  </a:lnTo>
                  <a:lnTo>
                    <a:pt x="4017711" y="1310511"/>
                  </a:lnTo>
                  <a:lnTo>
                    <a:pt x="4017711" y="2337557"/>
                  </a:lnTo>
                  <a:lnTo>
                    <a:pt x="3962537" y="2337557"/>
                  </a:lnTo>
                  <a:lnTo>
                    <a:pt x="3962537" y="1310511"/>
                  </a:lnTo>
                  <a:lnTo>
                    <a:pt x="3962366" y="1310511"/>
                  </a:lnTo>
                  <a:close/>
                  <a:moveTo>
                    <a:pt x="839181" y="1225492"/>
                  </a:moveTo>
                  <a:lnTo>
                    <a:pt x="839181" y="2255021"/>
                  </a:lnTo>
                  <a:lnTo>
                    <a:pt x="1076978" y="1740256"/>
                  </a:lnTo>
                  <a:close/>
                  <a:moveTo>
                    <a:pt x="1375463" y="1224940"/>
                  </a:moveTo>
                  <a:lnTo>
                    <a:pt x="1137668" y="1740256"/>
                  </a:lnTo>
                  <a:lnTo>
                    <a:pt x="1375463" y="2255021"/>
                  </a:lnTo>
                  <a:close/>
                  <a:moveTo>
                    <a:pt x="3000861" y="1216664"/>
                  </a:moveTo>
                  <a:lnTo>
                    <a:pt x="2763066" y="1731980"/>
                  </a:lnTo>
                  <a:lnTo>
                    <a:pt x="3000861" y="2246744"/>
                  </a:lnTo>
                  <a:close/>
                  <a:moveTo>
                    <a:pt x="2464579" y="1216664"/>
                  </a:moveTo>
                  <a:lnTo>
                    <a:pt x="2464579" y="2246744"/>
                  </a:lnTo>
                  <a:lnTo>
                    <a:pt x="2702376" y="1731980"/>
                  </a:lnTo>
                  <a:close/>
                  <a:moveTo>
                    <a:pt x="879457" y="1180802"/>
                  </a:moveTo>
                  <a:lnTo>
                    <a:pt x="1107322" y="1674600"/>
                  </a:lnTo>
                  <a:lnTo>
                    <a:pt x="1335187" y="1180802"/>
                  </a:lnTo>
                  <a:close/>
                  <a:moveTo>
                    <a:pt x="2504855" y="1172525"/>
                  </a:moveTo>
                  <a:lnTo>
                    <a:pt x="2732720" y="1666324"/>
                  </a:lnTo>
                  <a:lnTo>
                    <a:pt x="2960585" y="1172525"/>
                  </a:lnTo>
                  <a:close/>
                  <a:moveTo>
                    <a:pt x="784560" y="1122318"/>
                  </a:moveTo>
                  <a:lnTo>
                    <a:pt x="1430636" y="1122318"/>
                  </a:lnTo>
                  <a:lnTo>
                    <a:pt x="1430636" y="2356539"/>
                  </a:lnTo>
                  <a:lnTo>
                    <a:pt x="1428429" y="2356539"/>
                  </a:lnTo>
                  <a:lnTo>
                    <a:pt x="1428429" y="2359849"/>
                  </a:lnTo>
                  <a:lnTo>
                    <a:pt x="784560" y="2359849"/>
                  </a:lnTo>
                  <a:lnTo>
                    <a:pt x="784560" y="2304677"/>
                  </a:lnTo>
                  <a:lnTo>
                    <a:pt x="784560" y="1180802"/>
                  </a:lnTo>
                  <a:lnTo>
                    <a:pt x="784560" y="1125628"/>
                  </a:lnTo>
                  <a:close/>
                  <a:moveTo>
                    <a:pt x="2409958" y="1113490"/>
                  </a:moveTo>
                  <a:lnTo>
                    <a:pt x="3056034" y="1113490"/>
                  </a:lnTo>
                  <a:lnTo>
                    <a:pt x="3056034" y="2347711"/>
                  </a:lnTo>
                  <a:lnTo>
                    <a:pt x="3053827" y="2347711"/>
                  </a:lnTo>
                  <a:lnTo>
                    <a:pt x="3053827" y="2351021"/>
                  </a:lnTo>
                  <a:lnTo>
                    <a:pt x="2409958" y="2351021"/>
                  </a:lnTo>
                  <a:lnTo>
                    <a:pt x="2409958" y="2295849"/>
                  </a:lnTo>
                  <a:lnTo>
                    <a:pt x="2409958" y="1171974"/>
                  </a:lnTo>
                  <a:lnTo>
                    <a:pt x="2409958" y="1116800"/>
                  </a:lnTo>
                  <a:close/>
                  <a:moveTo>
                    <a:pt x="3275652" y="1048712"/>
                  </a:moveTo>
                  <a:lnTo>
                    <a:pt x="3275820" y="1074092"/>
                  </a:lnTo>
                  <a:lnTo>
                    <a:pt x="579514" y="1091963"/>
                  </a:lnTo>
                  <a:lnTo>
                    <a:pt x="579346" y="1066584"/>
                  </a:lnTo>
                  <a:close/>
                  <a:moveTo>
                    <a:pt x="2151132" y="574370"/>
                  </a:moveTo>
                  <a:lnTo>
                    <a:pt x="1995946" y="942653"/>
                  </a:lnTo>
                  <a:lnTo>
                    <a:pt x="2306319" y="942653"/>
                  </a:lnTo>
                  <a:close/>
                  <a:moveTo>
                    <a:pt x="1664155" y="574135"/>
                  </a:moveTo>
                  <a:lnTo>
                    <a:pt x="1508872" y="942648"/>
                  </a:lnTo>
                  <a:lnTo>
                    <a:pt x="1819438" y="942648"/>
                  </a:lnTo>
                  <a:close/>
                  <a:moveTo>
                    <a:pt x="1498271" y="180466"/>
                  </a:moveTo>
                  <a:lnTo>
                    <a:pt x="1498271" y="825725"/>
                  </a:lnTo>
                  <a:lnTo>
                    <a:pt x="1634220" y="503095"/>
                  </a:lnTo>
                  <a:close/>
                  <a:moveTo>
                    <a:pt x="1985125" y="180409"/>
                  </a:moveTo>
                  <a:lnTo>
                    <a:pt x="1985125" y="826252"/>
                  </a:lnTo>
                  <a:lnTo>
                    <a:pt x="2121197" y="503330"/>
                  </a:lnTo>
                  <a:close/>
                  <a:moveTo>
                    <a:pt x="2318370" y="177486"/>
                  </a:moveTo>
                  <a:lnTo>
                    <a:pt x="2181066" y="503331"/>
                  </a:lnTo>
                  <a:lnTo>
                    <a:pt x="2318370" y="829175"/>
                  </a:lnTo>
                  <a:close/>
                  <a:moveTo>
                    <a:pt x="1831514" y="176964"/>
                  </a:moveTo>
                  <a:lnTo>
                    <a:pt x="1694089" y="503096"/>
                  </a:lnTo>
                  <a:lnTo>
                    <a:pt x="1831514" y="829228"/>
                  </a:lnTo>
                  <a:close/>
                  <a:moveTo>
                    <a:pt x="1992223" y="55174"/>
                  </a:moveTo>
                  <a:lnTo>
                    <a:pt x="2151132" y="432291"/>
                  </a:lnTo>
                  <a:lnTo>
                    <a:pt x="2310041" y="55174"/>
                  </a:lnTo>
                  <a:close/>
                  <a:moveTo>
                    <a:pt x="1505345" y="55173"/>
                  </a:moveTo>
                  <a:lnTo>
                    <a:pt x="1664155" y="432056"/>
                  </a:lnTo>
                  <a:lnTo>
                    <a:pt x="1822965" y="55173"/>
                  </a:lnTo>
                  <a:close/>
                  <a:moveTo>
                    <a:pt x="1930001" y="0"/>
                  </a:moveTo>
                  <a:lnTo>
                    <a:pt x="2373592" y="0"/>
                  </a:lnTo>
                  <a:lnTo>
                    <a:pt x="2373592" y="55174"/>
                  </a:lnTo>
                  <a:lnTo>
                    <a:pt x="2373543" y="55174"/>
                  </a:lnTo>
                  <a:lnTo>
                    <a:pt x="2373543" y="942653"/>
                  </a:lnTo>
                  <a:lnTo>
                    <a:pt x="2373845" y="942653"/>
                  </a:lnTo>
                  <a:lnTo>
                    <a:pt x="2373845" y="997827"/>
                  </a:lnTo>
                  <a:lnTo>
                    <a:pt x="1930254" y="997827"/>
                  </a:lnTo>
                  <a:lnTo>
                    <a:pt x="1930254" y="997628"/>
                  </a:lnTo>
                  <a:lnTo>
                    <a:pt x="1929951" y="997628"/>
                  </a:lnTo>
                  <a:lnTo>
                    <a:pt x="1929951" y="6720"/>
                  </a:lnTo>
                  <a:lnTo>
                    <a:pt x="1930001" y="6720"/>
                  </a:lnTo>
                  <a:close/>
                  <a:moveTo>
                    <a:pt x="1443020" y="0"/>
                  </a:moveTo>
                  <a:lnTo>
                    <a:pt x="1886611" y="0"/>
                  </a:lnTo>
                  <a:lnTo>
                    <a:pt x="1886611" y="6837"/>
                  </a:lnTo>
                  <a:lnTo>
                    <a:pt x="1886687" y="6837"/>
                  </a:lnTo>
                  <a:lnTo>
                    <a:pt x="1886687" y="942648"/>
                  </a:lnTo>
                  <a:lnTo>
                    <a:pt x="1886869" y="942648"/>
                  </a:lnTo>
                  <a:lnTo>
                    <a:pt x="1886869" y="997821"/>
                  </a:lnTo>
                  <a:lnTo>
                    <a:pt x="1443278" y="997821"/>
                  </a:lnTo>
                  <a:lnTo>
                    <a:pt x="1443278" y="997745"/>
                  </a:lnTo>
                  <a:lnTo>
                    <a:pt x="1443097" y="997745"/>
                  </a:lnTo>
                  <a:lnTo>
                    <a:pt x="1443097" y="55173"/>
                  </a:lnTo>
                  <a:lnTo>
                    <a:pt x="1443020" y="5517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15" name="Google Shape;1415;p45"/>
          <p:cNvSpPr/>
          <p:nvPr/>
        </p:nvSpPr>
        <p:spPr>
          <a:xfrm>
            <a:off x="4657789" y="4073158"/>
            <a:ext cx="1383415" cy="2548515"/>
          </a:xfrm>
          <a:custGeom>
            <a:avLst/>
            <a:gdLst/>
            <a:ahLst/>
            <a:cxnLst/>
            <a:rect l="l" t="t" r="r" b="b"/>
            <a:pathLst>
              <a:path w="2530682" h="4662001" extrusionOk="0">
                <a:moveTo>
                  <a:pt x="207984" y="4552469"/>
                </a:moveTo>
                <a:cubicBezTo>
                  <a:pt x="210541" y="4532865"/>
                  <a:pt x="210968" y="4517948"/>
                  <a:pt x="214803" y="4504736"/>
                </a:cubicBezTo>
                <a:cubicBezTo>
                  <a:pt x="243785" y="4408415"/>
                  <a:pt x="272340" y="4312094"/>
                  <a:pt x="303878" y="4216626"/>
                </a:cubicBezTo>
                <a:cubicBezTo>
                  <a:pt x="359284" y="4049557"/>
                  <a:pt x="394232" y="3878652"/>
                  <a:pt x="404461" y="3702632"/>
                </a:cubicBezTo>
                <a:cubicBezTo>
                  <a:pt x="405313" y="3685158"/>
                  <a:pt x="404887" y="3667258"/>
                  <a:pt x="403182" y="3649358"/>
                </a:cubicBezTo>
                <a:cubicBezTo>
                  <a:pt x="400199" y="3621229"/>
                  <a:pt x="386987" y="3608017"/>
                  <a:pt x="358858" y="3603329"/>
                </a:cubicBezTo>
                <a:cubicBezTo>
                  <a:pt x="335843" y="3599067"/>
                  <a:pt x="319222" y="3606312"/>
                  <a:pt x="309845" y="3634015"/>
                </a:cubicBezTo>
                <a:cubicBezTo>
                  <a:pt x="290666" y="3689420"/>
                  <a:pt x="274897" y="3746105"/>
                  <a:pt x="258275" y="3802363"/>
                </a:cubicBezTo>
                <a:cubicBezTo>
                  <a:pt x="196051" y="4013756"/>
                  <a:pt x="127433" y="4223019"/>
                  <a:pt x="44751" y="4427594"/>
                </a:cubicBezTo>
                <a:cubicBezTo>
                  <a:pt x="38784" y="4442084"/>
                  <a:pt x="31539" y="4455723"/>
                  <a:pt x="23441" y="4469361"/>
                </a:cubicBezTo>
                <a:cubicBezTo>
                  <a:pt x="20884" y="4473623"/>
                  <a:pt x="13212" y="4479164"/>
                  <a:pt x="10655" y="4477885"/>
                </a:cubicBezTo>
                <a:cubicBezTo>
                  <a:pt x="5967" y="4475754"/>
                  <a:pt x="0" y="4468935"/>
                  <a:pt x="0" y="4464247"/>
                </a:cubicBezTo>
                <a:cubicBezTo>
                  <a:pt x="426" y="4449756"/>
                  <a:pt x="852" y="4434413"/>
                  <a:pt x="5541" y="4420774"/>
                </a:cubicBezTo>
                <a:cubicBezTo>
                  <a:pt x="36653" y="4329568"/>
                  <a:pt x="67339" y="4238362"/>
                  <a:pt x="101009" y="4148008"/>
                </a:cubicBezTo>
                <a:cubicBezTo>
                  <a:pt x="158971" y="3992873"/>
                  <a:pt x="207984" y="3835606"/>
                  <a:pt x="232704" y="3671520"/>
                </a:cubicBezTo>
                <a:cubicBezTo>
                  <a:pt x="234408" y="3660865"/>
                  <a:pt x="237392" y="3650637"/>
                  <a:pt x="240375" y="3640408"/>
                </a:cubicBezTo>
                <a:cubicBezTo>
                  <a:pt x="259128" y="3575626"/>
                  <a:pt x="307714" y="3541104"/>
                  <a:pt x="375053" y="3543235"/>
                </a:cubicBezTo>
                <a:cubicBezTo>
                  <a:pt x="388692" y="3543661"/>
                  <a:pt x="401904" y="3544940"/>
                  <a:pt x="415542" y="3544940"/>
                </a:cubicBezTo>
                <a:cubicBezTo>
                  <a:pt x="438983" y="3544513"/>
                  <a:pt x="444523" y="3537694"/>
                  <a:pt x="440688" y="3514254"/>
                </a:cubicBezTo>
                <a:cubicBezTo>
                  <a:pt x="435147" y="3480158"/>
                  <a:pt x="425771" y="3445636"/>
                  <a:pt x="425345" y="3411540"/>
                </a:cubicBezTo>
                <a:cubicBezTo>
                  <a:pt x="423214" y="3210375"/>
                  <a:pt x="422361" y="3009636"/>
                  <a:pt x="423214" y="2808471"/>
                </a:cubicBezTo>
                <a:cubicBezTo>
                  <a:pt x="423640" y="2617961"/>
                  <a:pt x="427049" y="2427877"/>
                  <a:pt x="428328" y="2237367"/>
                </a:cubicBezTo>
                <a:cubicBezTo>
                  <a:pt x="428328" y="2226712"/>
                  <a:pt x="424918" y="2214779"/>
                  <a:pt x="419378" y="2205829"/>
                </a:cubicBezTo>
                <a:cubicBezTo>
                  <a:pt x="388265" y="2154259"/>
                  <a:pt x="366956" y="2099279"/>
                  <a:pt x="355448" y="2040038"/>
                </a:cubicBezTo>
                <a:cubicBezTo>
                  <a:pt x="346498" y="1994435"/>
                  <a:pt x="355448" y="1955651"/>
                  <a:pt x="389544" y="1923686"/>
                </a:cubicBezTo>
                <a:cubicBezTo>
                  <a:pt x="389970" y="1923260"/>
                  <a:pt x="390396" y="1922408"/>
                  <a:pt x="391249" y="1921981"/>
                </a:cubicBezTo>
                <a:cubicBezTo>
                  <a:pt x="436852" y="1893853"/>
                  <a:pt x="446654" y="1851659"/>
                  <a:pt x="445802" y="1800942"/>
                </a:cubicBezTo>
                <a:cubicBezTo>
                  <a:pt x="444523" y="1724226"/>
                  <a:pt x="449212" y="1647511"/>
                  <a:pt x="450916" y="1570795"/>
                </a:cubicBezTo>
                <a:cubicBezTo>
                  <a:pt x="451343" y="1559714"/>
                  <a:pt x="448785" y="1548207"/>
                  <a:pt x="447507" y="1537126"/>
                </a:cubicBezTo>
                <a:cubicBezTo>
                  <a:pt x="444950" y="1516668"/>
                  <a:pt x="432590" y="1508144"/>
                  <a:pt x="412559" y="1507718"/>
                </a:cubicBezTo>
                <a:cubicBezTo>
                  <a:pt x="401478" y="1507718"/>
                  <a:pt x="389544" y="1506866"/>
                  <a:pt x="378889" y="1503456"/>
                </a:cubicBezTo>
                <a:cubicBezTo>
                  <a:pt x="355022" y="1496637"/>
                  <a:pt x="342662" y="1477884"/>
                  <a:pt x="344793" y="1453591"/>
                </a:cubicBezTo>
                <a:cubicBezTo>
                  <a:pt x="346924" y="1426314"/>
                  <a:pt x="357579" y="1414381"/>
                  <a:pt x="386561" y="1413102"/>
                </a:cubicBezTo>
                <a:cubicBezTo>
                  <a:pt x="439835" y="1410971"/>
                  <a:pt x="493110" y="1409267"/>
                  <a:pt x="546385" y="1410545"/>
                </a:cubicBezTo>
                <a:cubicBezTo>
                  <a:pt x="582611" y="1411398"/>
                  <a:pt x="608609" y="1399038"/>
                  <a:pt x="622248" y="1365368"/>
                </a:cubicBezTo>
                <a:cubicBezTo>
                  <a:pt x="656343" y="1283112"/>
                  <a:pt x="690439" y="1200430"/>
                  <a:pt x="724109" y="1118174"/>
                </a:cubicBezTo>
                <a:cubicBezTo>
                  <a:pt x="744140" y="1069161"/>
                  <a:pt x="762466" y="1018870"/>
                  <a:pt x="784629" y="970710"/>
                </a:cubicBezTo>
                <a:cubicBezTo>
                  <a:pt x="829806" y="872685"/>
                  <a:pt x="906947" y="815148"/>
                  <a:pt x="1013070" y="795969"/>
                </a:cubicBezTo>
                <a:cubicBezTo>
                  <a:pt x="1065066" y="786593"/>
                  <a:pt x="1115358" y="772102"/>
                  <a:pt x="1160961" y="744825"/>
                </a:cubicBezTo>
                <a:cubicBezTo>
                  <a:pt x="1215088" y="712434"/>
                  <a:pt x="1253445" y="669389"/>
                  <a:pt x="1253019" y="602049"/>
                </a:cubicBezTo>
                <a:cubicBezTo>
                  <a:pt x="1253019" y="589690"/>
                  <a:pt x="1250462" y="576478"/>
                  <a:pt x="1246200" y="564544"/>
                </a:cubicBezTo>
                <a:cubicBezTo>
                  <a:pt x="1240659" y="548775"/>
                  <a:pt x="1233840" y="532153"/>
                  <a:pt x="1224038" y="518515"/>
                </a:cubicBezTo>
                <a:cubicBezTo>
                  <a:pt x="1156699" y="424325"/>
                  <a:pt x="1160534" y="317350"/>
                  <a:pt x="1166075" y="209522"/>
                </a:cubicBezTo>
                <a:cubicBezTo>
                  <a:pt x="1166927" y="190769"/>
                  <a:pt x="1177156" y="179262"/>
                  <a:pt x="1194204" y="177983"/>
                </a:cubicBezTo>
                <a:cubicBezTo>
                  <a:pt x="1215940" y="176279"/>
                  <a:pt x="1238102" y="175852"/>
                  <a:pt x="1259412" y="179688"/>
                </a:cubicBezTo>
                <a:cubicBezTo>
                  <a:pt x="1316096" y="189065"/>
                  <a:pt x="1337406" y="177983"/>
                  <a:pt x="1354880" y="123004"/>
                </a:cubicBezTo>
                <a:cubicBezTo>
                  <a:pt x="1368519" y="80384"/>
                  <a:pt x="1389828" y="43305"/>
                  <a:pt x="1427334" y="18160"/>
                </a:cubicBezTo>
                <a:cubicBezTo>
                  <a:pt x="1440972" y="8783"/>
                  <a:pt x="1458020" y="685"/>
                  <a:pt x="1473789" y="259"/>
                </a:cubicBezTo>
                <a:cubicBezTo>
                  <a:pt x="1530473" y="-593"/>
                  <a:pt x="1587158" y="685"/>
                  <a:pt x="1643842" y="3669"/>
                </a:cubicBezTo>
                <a:cubicBezTo>
                  <a:pt x="1685183" y="5800"/>
                  <a:pt x="1715017" y="27962"/>
                  <a:pt x="1726524" y="68877"/>
                </a:cubicBezTo>
                <a:cubicBezTo>
                  <a:pt x="1741015" y="119168"/>
                  <a:pt x="1754227" y="169886"/>
                  <a:pt x="1766160" y="221029"/>
                </a:cubicBezTo>
                <a:cubicBezTo>
                  <a:pt x="1769144" y="232963"/>
                  <a:pt x="1763177" y="247027"/>
                  <a:pt x="1761472" y="262370"/>
                </a:cubicBezTo>
                <a:cubicBezTo>
                  <a:pt x="1806223" y="273878"/>
                  <a:pt x="1852252" y="285811"/>
                  <a:pt x="1904248" y="299450"/>
                </a:cubicBezTo>
                <a:cubicBezTo>
                  <a:pt x="1887200" y="315219"/>
                  <a:pt x="1876119" y="327152"/>
                  <a:pt x="1863759" y="336955"/>
                </a:cubicBezTo>
                <a:cubicBezTo>
                  <a:pt x="1820287" y="370198"/>
                  <a:pt x="1796420" y="414097"/>
                  <a:pt x="1790027" y="468650"/>
                </a:cubicBezTo>
                <a:cubicBezTo>
                  <a:pt x="1786192" y="500188"/>
                  <a:pt x="1771701" y="527039"/>
                  <a:pt x="1750817" y="552184"/>
                </a:cubicBezTo>
                <a:cubicBezTo>
                  <a:pt x="1737605" y="568380"/>
                  <a:pt x="1728229" y="589690"/>
                  <a:pt x="1721836" y="610147"/>
                </a:cubicBezTo>
                <a:cubicBezTo>
                  <a:pt x="1713738" y="636571"/>
                  <a:pt x="1710329" y="664274"/>
                  <a:pt x="1705214" y="691125"/>
                </a:cubicBezTo>
                <a:cubicBezTo>
                  <a:pt x="1698821" y="723516"/>
                  <a:pt x="1703509" y="734170"/>
                  <a:pt x="1734622" y="744399"/>
                </a:cubicBezTo>
                <a:cubicBezTo>
                  <a:pt x="1788749" y="762726"/>
                  <a:pt x="1842876" y="783183"/>
                  <a:pt x="1898708" y="795543"/>
                </a:cubicBezTo>
                <a:cubicBezTo>
                  <a:pt x="1962211" y="809607"/>
                  <a:pt x="2014633" y="839015"/>
                  <a:pt x="2065777" y="878225"/>
                </a:cubicBezTo>
                <a:cubicBezTo>
                  <a:pt x="2170621" y="959202"/>
                  <a:pt x="2279728" y="1035066"/>
                  <a:pt x="2386703" y="1113486"/>
                </a:cubicBezTo>
                <a:cubicBezTo>
                  <a:pt x="2401620" y="1124141"/>
                  <a:pt x="2416111" y="1136500"/>
                  <a:pt x="2428044" y="1150139"/>
                </a:cubicBezTo>
                <a:cubicBezTo>
                  <a:pt x="2444240" y="1168891"/>
                  <a:pt x="2456599" y="1191054"/>
                  <a:pt x="2472795" y="1209380"/>
                </a:cubicBezTo>
                <a:cubicBezTo>
                  <a:pt x="2522234" y="1266491"/>
                  <a:pt x="2532889" y="1334256"/>
                  <a:pt x="2530331" y="1406283"/>
                </a:cubicBezTo>
                <a:cubicBezTo>
                  <a:pt x="2529905" y="1413955"/>
                  <a:pt x="2526496" y="1422479"/>
                  <a:pt x="2521807" y="1429298"/>
                </a:cubicBezTo>
                <a:cubicBezTo>
                  <a:pt x="2488564" y="1478737"/>
                  <a:pt x="2456173" y="1529028"/>
                  <a:pt x="2421225" y="1577188"/>
                </a:cubicBezTo>
                <a:cubicBezTo>
                  <a:pt x="2392244" y="1616825"/>
                  <a:pt x="2383720" y="1658592"/>
                  <a:pt x="2395653" y="1705900"/>
                </a:cubicBezTo>
                <a:cubicBezTo>
                  <a:pt x="2397784" y="1713571"/>
                  <a:pt x="2398637" y="1721243"/>
                  <a:pt x="2399915" y="1728914"/>
                </a:cubicBezTo>
                <a:cubicBezTo>
                  <a:pt x="2405456" y="1764715"/>
                  <a:pt x="2396932" y="1774943"/>
                  <a:pt x="2360279" y="1776222"/>
                </a:cubicBezTo>
                <a:cubicBezTo>
                  <a:pt x="2333429" y="1777074"/>
                  <a:pt x="2312545" y="1765141"/>
                  <a:pt x="2292940" y="1748946"/>
                </a:cubicBezTo>
                <a:cubicBezTo>
                  <a:pt x="2245206" y="1711014"/>
                  <a:pt x="2245632" y="1711014"/>
                  <a:pt x="2193210" y="1743405"/>
                </a:cubicBezTo>
                <a:cubicBezTo>
                  <a:pt x="2140788" y="1775796"/>
                  <a:pt x="2087939" y="1807761"/>
                  <a:pt x="2035091" y="1839725"/>
                </a:cubicBezTo>
                <a:cubicBezTo>
                  <a:pt x="2023583" y="1846545"/>
                  <a:pt x="2012928" y="1854642"/>
                  <a:pt x="1997585" y="1864871"/>
                </a:cubicBezTo>
                <a:cubicBezTo>
                  <a:pt x="2018043" y="1875952"/>
                  <a:pt x="2034238" y="1885329"/>
                  <a:pt x="2052565" y="1895557"/>
                </a:cubicBezTo>
                <a:cubicBezTo>
                  <a:pt x="2047024" y="1904081"/>
                  <a:pt x="2042336" y="1911753"/>
                  <a:pt x="2037222" y="1918572"/>
                </a:cubicBezTo>
                <a:cubicBezTo>
                  <a:pt x="2012502" y="1952241"/>
                  <a:pt x="1987783" y="1985911"/>
                  <a:pt x="1962211" y="2019154"/>
                </a:cubicBezTo>
                <a:cubicBezTo>
                  <a:pt x="1948999" y="2036202"/>
                  <a:pt x="1943032" y="2054955"/>
                  <a:pt x="1943032" y="2076265"/>
                </a:cubicBezTo>
                <a:cubicBezTo>
                  <a:pt x="1942180" y="2225434"/>
                  <a:pt x="1935787" y="2374603"/>
                  <a:pt x="1940901" y="2523772"/>
                </a:cubicBezTo>
                <a:cubicBezTo>
                  <a:pt x="1945589" y="2655040"/>
                  <a:pt x="1923427" y="2780342"/>
                  <a:pt x="1886348" y="2904366"/>
                </a:cubicBezTo>
                <a:cubicBezTo>
                  <a:pt x="1875693" y="2940166"/>
                  <a:pt x="1864186" y="2975967"/>
                  <a:pt x="1850547" y="3010915"/>
                </a:cubicBezTo>
                <a:cubicBezTo>
                  <a:pt x="1842450" y="3031372"/>
                  <a:pt x="1845007" y="3046715"/>
                  <a:pt x="1859924" y="3062485"/>
                </a:cubicBezTo>
                <a:cubicBezTo>
                  <a:pt x="1881233" y="3085073"/>
                  <a:pt x="1901265" y="3109366"/>
                  <a:pt x="1922575" y="3132381"/>
                </a:cubicBezTo>
                <a:cubicBezTo>
                  <a:pt x="1948999" y="3160936"/>
                  <a:pt x="1961785" y="3192475"/>
                  <a:pt x="1951982" y="3231685"/>
                </a:cubicBezTo>
                <a:cubicBezTo>
                  <a:pt x="1944737" y="3260666"/>
                  <a:pt x="1939622" y="3290074"/>
                  <a:pt x="1930672" y="3318203"/>
                </a:cubicBezTo>
                <a:cubicBezTo>
                  <a:pt x="1925558" y="3334825"/>
                  <a:pt x="1917034" y="3352299"/>
                  <a:pt x="1905100" y="3363806"/>
                </a:cubicBezTo>
                <a:cubicBezTo>
                  <a:pt x="1880381" y="3388099"/>
                  <a:pt x="1871431" y="3417080"/>
                  <a:pt x="1867169" y="3449472"/>
                </a:cubicBezTo>
                <a:cubicBezTo>
                  <a:pt x="1847564" y="3595657"/>
                  <a:pt x="1828385" y="3741843"/>
                  <a:pt x="1807501" y="3888028"/>
                </a:cubicBezTo>
                <a:cubicBezTo>
                  <a:pt x="1799404" y="3945991"/>
                  <a:pt x="1811337" y="3996708"/>
                  <a:pt x="1853531" y="4038476"/>
                </a:cubicBezTo>
                <a:cubicBezTo>
                  <a:pt x="1885922" y="4070441"/>
                  <a:pt x="1919165" y="4101127"/>
                  <a:pt x="1951556" y="4133091"/>
                </a:cubicBezTo>
                <a:cubicBezTo>
                  <a:pt x="1976275" y="4157385"/>
                  <a:pt x="2002273" y="4180826"/>
                  <a:pt x="2024009" y="4208102"/>
                </a:cubicBezTo>
                <a:cubicBezTo>
                  <a:pt x="2058958" y="4251574"/>
                  <a:pt x="2047024" y="4309963"/>
                  <a:pt x="1997585" y="4336814"/>
                </a:cubicBezTo>
                <a:cubicBezTo>
                  <a:pt x="1943458" y="4365795"/>
                  <a:pt x="1885069" y="4378581"/>
                  <a:pt x="1829664" y="4342354"/>
                </a:cubicBezTo>
                <a:cubicBezTo>
                  <a:pt x="1751670" y="4291637"/>
                  <a:pt x="1676233" y="4237936"/>
                  <a:pt x="1600370" y="4184235"/>
                </a:cubicBezTo>
                <a:cubicBezTo>
                  <a:pt x="1573093" y="4164630"/>
                  <a:pt x="1564143" y="4134796"/>
                  <a:pt x="1563717" y="4101553"/>
                </a:cubicBezTo>
                <a:cubicBezTo>
                  <a:pt x="1562864" y="4041885"/>
                  <a:pt x="1563717" y="3982218"/>
                  <a:pt x="1559029" y="3922976"/>
                </a:cubicBezTo>
                <a:cubicBezTo>
                  <a:pt x="1555193" y="3870980"/>
                  <a:pt x="1543259" y="3819411"/>
                  <a:pt x="1537719" y="3767414"/>
                </a:cubicBezTo>
                <a:cubicBezTo>
                  <a:pt x="1529621" y="3686863"/>
                  <a:pt x="1525359" y="3605886"/>
                  <a:pt x="1516409" y="3525761"/>
                </a:cubicBezTo>
                <a:cubicBezTo>
                  <a:pt x="1510016" y="3468650"/>
                  <a:pt x="1498082" y="3412392"/>
                  <a:pt x="1489558" y="3355708"/>
                </a:cubicBezTo>
                <a:cubicBezTo>
                  <a:pt x="1487001" y="3337808"/>
                  <a:pt x="1486149" y="3319055"/>
                  <a:pt x="1487001" y="3300729"/>
                </a:cubicBezTo>
                <a:cubicBezTo>
                  <a:pt x="1487854" y="3284107"/>
                  <a:pt x="1483165" y="3271747"/>
                  <a:pt x="1469101" y="3262797"/>
                </a:cubicBezTo>
                <a:cubicBezTo>
                  <a:pt x="1465691" y="3260666"/>
                  <a:pt x="1461856" y="3258109"/>
                  <a:pt x="1458446" y="3255978"/>
                </a:cubicBezTo>
                <a:cubicBezTo>
                  <a:pt x="1380452" y="3209949"/>
                  <a:pt x="1361273" y="3162641"/>
                  <a:pt x="1376616" y="3075271"/>
                </a:cubicBezTo>
                <a:cubicBezTo>
                  <a:pt x="1393238" y="2980229"/>
                  <a:pt x="1405171" y="2884761"/>
                  <a:pt x="1417105" y="2789292"/>
                </a:cubicBezTo>
                <a:cubicBezTo>
                  <a:pt x="1420088" y="2764999"/>
                  <a:pt x="1415826" y="2739854"/>
                  <a:pt x="1414122" y="2715134"/>
                </a:cubicBezTo>
                <a:cubicBezTo>
                  <a:pt x="1413695" y="2707889"/>
                  <a:pt x="1409860" y="2701070"/>
                  <a:pt x="1407302" y="2693824"/>
                </a:cubicBezTo>
                <a:cubicBezTo>
                  <a:pt x="1405171" y="2693824"/>
                  <a:pt x="1403467" y="2693824"/>
                  <a:pt x="1401336" y="2693824"/>
                </a:cubicBezTo>
                <a:cubicBezTo>
                  <a:pt x="1397926" y="2710020"/>
                  <a:pt x="1393238" y="2725789"/>
                  <a:pt x="1390681" y="2741985"/>
                </a:cubicBezTo>
                <a:cubicBezTo>
                  <a:pt x="1374485" y="2845124"/>
                  <a:pt x="1355306" y="2947412"/>
                  <a:pt x="1343373" y="3050977"/>
                </a:cubicBezTo>
                <a:cubicBezTo>
                  <a:pt x="1332718" y="3144314"/>
                  <a:pt x="1308851" y="3232964"/>
                  <a:pt x="1278165" y="3320760"/>
                </a:cubicBezTo>
                <a:cubicBezTo>
                  <a:pt x="1271772" y="3339513"/>
                  <a:pt x="1263248" y="3355708"/>
                  <a:pt x="1243217" y="3365937"/>
                </a:cubicBezTo>
                <a:cubicBezTo>
                  <a:pt x="1220628" y="3377444"/>
                  <a:pt x="1208268" y="3399180"/>
                  <a:pt x="1205285" y="3424326"/>
                </a:cubicBezTo>
                <a:cubicBezTo>
                  <a:pt x="1198040" y="3478453"/>
                  <a:pt x="1192073" y="3532580"/>
                  <a:pt x="1184828" y="3586707"/>
                </a:cubicBezTo>
                <a:cubicBezTo>
                  <a:pt x="1174173" y="3668111"/>
                  <a:pt x="1161813" y="3749514"/>
                  <a:pt x="1152863" y="3831344"/>
                </a:cubicBezTo>
                <a:cubicBezTo>
                  <a:pt x="1145618" y="3899536"/>
                  <a:pt x="1142208" y="3968579"/>
                  <a:pt x="1136667" y="4037197"/>
                </a:cubicBezTo>
                <a:cubicBezTo>
                  <a:pt x="1135389" y="4054245"/>
                  <a:pt x="1134963" y="4071293"/>
                  <a:pt x="1130701" y="4087915"/>
                </a:cubicBezTo>
                <a:cubicBezTo>
                  <a:pt x="1128143" y="4098996"/>
                  <a:pt x="1122603" y="4111782"/>
                  <a:pt x="1114505" y="4118601"/>
                </a:cubicBezTo>
                <a:cubicBezTo>
                  <a:pt x="1042052" y="4175711"/>
                  <a:pt x="970024" y="4233674"/>
                  <a:pt x="895014" y="4286522"/>
                </a:cubicBezTo>
                <a:cubicBezTo>
                  <a:pt x="871999" y="4302718"/>
                  <a:pt x="840034" y="4307832"/>
                  <a:pt x="811053" y="4312094"/>
                </a:cubicBezTo>
                <a:cubicBezTo>
                  <a:pt x="782498" y="4316356"/>
                  <a:pt x="761614" y="4323176"/>
                  <a:pt x="752664" y="4353862"/>
                </a:cubicBezTo>
                <a:cubicBezTo>
                  <a:pt x="728371" y="4436544"/>
                  <a:pt x="702373" y="4519226"/>
                  <a:pt x="676375" y="4601482"/>
                </a:cubicBezTo>
                <a:cubicBezTo>
                  <a:pt x="671260" y="4617678"/>
                  <a:pt x="665720" y="4633873"/>
                  <a:pt x="658901" y="4649216"/>
                </a:cubicBezTo>
                <a:cubicBezTo>
                  <a:pt x="656343" y="4654757"/>
                  <a:pt x="649098" y="4657740"/>
                  <a:pt x="643984" y="4662002"/>
                </a:cubicBezTo>
                <a:cubicBezTo>
                  <a:pt x="640574" y="4656036"/>
                  <a:pt x="632903" y="4649216"/>
                  <a:pt x="633755" y="4643676"/>
                </a:cubicBezTo>
                <a:cubicBezTo>
                  <a:pt x="639295" y="4604465"/>
                  <a:pt x="644410" y="4565255"/>
                  <a:pt x="653360" y="4526472"/>
                </a:cubicBezTo>
                <a:cubicBezTo>
                  <a:pt x="667424" y="4463394"/>
                  <a:pt x="684472" y="4401170"/>
                  <a:pt x="699389" y="4338519"/>
                </a:cubicBezTo>
                <a:cubicBezTo>
                  <a:pt x="701520" y="4329142"/>
                  <a:pt x="699815" y="4317635"/>
                  <a:pt x="696406" y="4308259"/>
                </a:cubicBezTo>
                <a:cubicBezTo>
                  <a:pt x="690439" y="4290784"/>
                  <a:pt x="681063" y="4274589"/>
                  <a:pt x="674670" y="4257541"/>
                </a:cubicBezTo>
                <a:cubicBezTo>
                  <a:pt x="662310" y="4225150"/>
                  <a:pt x="668277" y="4194890"/>
                  <a:pt x="688734" y="4167187"/>
                </a:cubicBezTo>
                <a:cubicBezTo>
                  <a:pt x="695980" y="4157385"/>
                  <a:pt x="703225" y="4147582"/>
                  <a:pt x="712175" y="4139484"/>
                </a:cubicBezTo>
                <a:cubicBezTo>
                  <a:pt x="755221" y="4099848"/>
                  <a:pt x="773548" y="4049131"/>
                  <a:pt x="773974" y="3992873"/>
                </a:cubicBezTo>
                <a:cubicBezTo>
                  <a:pt x="774400" y="3922550"/>
                  <a:pt x="773548" y="3852228"/>
                  <a:pt x="769712" y="3782331"/>
                </a:cubicBezTo>
                <a:cubicBezTo>
                  <a:pt x="766728" y="3728204"/>
                  <a:pt x="730502" y="3694535"/>
                  <a:pt x="687030" y="3668111"/>
                </a:cubicBezTo>
                <a:cubicBezTo>
                  <a:pt x="669129" y="3657030"/>
                  <a:pt x="655491" y="3662570"/>
                  <a:pt x="650377" y="3683880"/>
                </a:cubicBezTo>
                <a:cubicBezTo>
                  <a:pt x="643557" y="3712009"/>
                  <a:pt x="637591" y="3740990"/>
                  <a:pt x="635886" y="3769545"/>
                </a:cubicBezTo>
                <a:cubicBezTo>
                  <a:pt x="624379" y="3966875"/>
                  <a:pt x="571530" y="4154828"/>
                  <a:pt x="513567" y="4341928"/>
                </a:cubicBezTo>
                <a:cubicBezTo>
                  <a:pt x="490127" y="4417791"/>
                  <a:pt x="466260" y="4493228"/>
                  <a:pt x="442392" y="4569091"/>
                </a:cubicBezTo>
                <a:cubicBezTo>
                  <a:pt x="438983" y="4579746"/>
                  <a:pt x="434295" y="4590827"/>
                  <a:pt x="426623" y="4598925"/>
                </a:cubicBezTo>
                <a:cubicBezTo>
                  <a:pt x="421935" y="4604039"/>
                  <a:pt x="410428" y="4607023"/>
                  <a:pt x="404461" y="4604892"/>
                </a:cubicBezTo>
                <a:cubicBezTo>
                  <a:pt x="399773" y="4603187"/>
                  <a:pt x="396363" y="4590401"/>
                  <a:pt x="398068" y="4584008"/>
                </a:cubicBezTo>
                <a:cubicBezTo>
                  <a:pt x="419804" y="4503457"/>
                  <a:pt x="442819" y="4422905"/>
                  <a:pt x="465833" y="4342780"/>
                </a:cubicBezTo>
                <a:cubicBezTo>
                  <a:pt x="509305" y="4192333"/>
                  <a:pt x="551925" y="4041459"/>
                  <a:pt x="571956" y="3885471"/>
                </a:cubicBezTo>
                <a:cubicBezTo>
                  <a:pt x="579628" y="3824525"/>
                  <a:pt x="580054" y="3762300"/>
                  <a:pt x="579202" y="3700928"/>
                </a:cubicBezTo>
                <a:cubicBezTo>
                  <a:pt x="578776" y="3666406"/>
                  <a:pt x="529337" y="3635720"/>
                  <a:pt x="495667" y="3647227"/>
                </a:cubicBezTo>
                <a:cubicBezTo>
                  <a:pt x="486291" y="3650637"/>
                  <a:pt x="476914" y="3664275"/>
                  <a:pt x="473931" y="3674930"/>
                </a:cubicBezTo>
                <a:cubicBezTo>
                  <a:pt x="467538" y="3697518"/>
                  <a:pt x="465407" y="3720959"/>
                  <a:pt x="461998" y="3743974"/>
                </a:cubicBezTo>
                <a:cubicBezTo>
                  <a:pt x="438983" y="3902945"/>
                  <a:pt x="401051" y="4058081"/>
                  <a:pt x="351186" y="4210659"/>
                </a:cubicBezTo>
                <a:cubicBezTo>
                  <a:pt x="320074" y="4305701"/>
                  <a:pt x="290240" y="4400743"/>
                  <a:pt x="258702" y="4495359"/>
                </a:cubicBezTo>
                <a:cubicBezTo>
                  <a:pt x="251030" y="4517948"/>
                  <a:pt x="242080" y="4541815"/>
                  <a:pt x="207984" y="4552469"/>
                </a:cubicBezTo>
                <a:close/>
                <a:moveTo>
                  <a:pt x="900554" y="1591679"/>
                </a:moveTo>
                <a:cubicBezTo>
                  <a:pt x="897997" y="1591253"/>
                  <a:pt x="895014" y="1591253"/>
                  <a:pt x="892456" y="1590826"/>
                </a:cubicBezTo>
                <a:cubicBezTo>
                  <a:pt x="890326" y="1602760"/>
                  <a:pt x="886916" y="1614267"/>
                  <a:pt x="886490" y="1626201"/>
                </a:cubicBezTo>
                <a:cubicBezTo>
                  <a:pt x="884785" y="1661575"/>
                  <a:pt x="875835" y="1695245"/>
                  <a:pt x="855377" y="1724226"/>
                </a:cubicBezTo>
                <a:cubicBezTo>
                  <a:pt x="813610" y="1784320"/>
                  <a:pt x="770990" y="1843135"/>
                  <a:pt x="709192" y="1885329"/>
                </a:cubicBezTo>
                <a:cubicBezTo>
                  <a:pt x="686603" y="1900672"/>
                  <a:pt x="666146" y="1920703"/>
                  <a:pt x="649524" y="1942439"/>
                </a:cubicBezTo>
                <a:cubicBezTo>
                  <a:pt x="596676" y="2013188"/>
                  <a:pt x="571956" y="2097148"/>
                  <a:pt x="558744" y="2182388"/>
                </a:cubicBezTo>
                <a:cubicBezTo>
                  <a:pt x="548089" y="2252284"/>
                  <a:pt x="549794" y="2323885"/>
                  <a:pt x="549368" y="2395060"/>
                </a:cubicBezTo>
                <a:cubicBezTo>
                  <a:pt x="547237" y="2765852"/>
                  <a:pt x="546385" y="3136643"/>
                  <a:pt x="543827" y="3507434"/>
                </a:cubicBezTo>
                <a:cubicBezTo>
                  <a:pt x="543827" y="3535563"/>
                  <a:pt x="554909" y="3553037"/>
                  <a:pt x="575792" y="3567102"/>
                </a:cubicBezTo>
                <a:cubicBezTo>
                  <a:pt x="586873" y="3574347"/>
                  <a:pt x="599659" y="3579888"/>
                  <a:pt x="612019" y="3584150"/>
                </a:cubicBezTo>
                <a:cubicBezTo>
                  <a:pt x="634181" y="3590969"/>
                  <a:pt x="656770" y="3597362"/>
                  <a:pt x="679784" y="3601624"/>
                </a:cubicBezTo>
                <a:cubicBezTo>
                  <a:pt x="757352" y="3616967"/>
                  <a:pt x="798693" y="3667258"/>
                  <a:pt x="817446" y="3740990"/>
                </a:cubicBezTo>
                <a:cubicBezTo>
                  <a:pt x="835346" y="3812165"/>
                  <a:pt x="838329" y="3883766"/>
                  <a:pt x="828101" y="3956220"/>
                </a:cubicBezTo>
                <a:cubicBezTo>
                  <a:pt x="824265" y="3985201"/>
                  <a:pt x="821282" y="4014183"/>
                  <a:pt x="817872" y="4043164"/>
                </a:cubicBezTo>
                <a:cubicBezTo>
                  <a:pt x="820429" y="4044442"/>
                  <a:pt x="822986" y="4045721"/>
                  <a:pt x="825544" y="4047000"/>
                </a:cubicBezTo>
                <a:cubicBezTo>
                  <a:pt x="845575" y="4021002"/>
                  <a:pt x="866885" y="3995856"/>
                  <a:pt x="885637" y="3969006"/>
                </a:cubicBezTo>
                <a:cubicBezTo>
                  <a:pt x="909931" y="3933205"/>
                  <a:pt x="914193" y="3892716"/>
                  <a:pt x="909931" y="3850523"/>
                </a:cubicBezTo>
                <a:cubicBezTo>
                  <a:pt x="892030" y="3688994"/>
                  <a:pt x="871999" y="3527892"/>
                  <a:pt x="857935" y="3366363"/>
                </a:cubicBezTo>
                <a:cubicBezTo>
                  <a:pt x="852820" y="3306269"/>
                  <a:pt x="846001" y="3250011"/>
                  <a:pt x="808069" y="3200999"/>
                </a:cubicBezTo>
                <a:cubicBezTo>
                  <a:pt x="780367" y="3165198"/>
                  <a:pt x="786333" y="3130676"/>
                  <a:pt x="814889" y="3097433"/>
                </a:cubicBezTo>
                <a:cubicBezTo>
                  <a:pt x="840460" y="3067599"/>
                  <a:pt x="864754" y="3037339"/>
                  <a:pt x="888621" y="3006227"/>
                </a:cubicBezTo>
                <a:cubicBezTo>
                  <a:pt x="895014" y="2997703"/>
                  <a:pt x="901833" y="2985769"/>
                  <a:pt x="900980" y="2975967"/>
                </a:cubicBezTo>
                <a:cubicBezTo>
                  <a:pt x="896718" y="2934626"/>
                  <a:pt x="889899" y="2893285"/>
                  <a:pt x="883080" y="2852369"/>
                </a:cubicBezTo>
                <a:cubicBezTo>
                  <a:pt x="870720" y="2779916"/>
                  <a:pt x="852394" y="2707889"/>
                  <a:pt x="846427" y="2634583"/>
                </a:cubicBezTo>
                <a:cubicBezTo>
                  <a:pt x="839608" y="2548491"/>
                  <a:pt x="839182" y="2461547"/>
                  <a:pt x="843444" y="2375455"/>
                </a:cubicBezTo>
                <a:cubicBezTo>
                  <a:pt x="846853" y="2308116"/>
                  <a:pt x="854951" y="2241629"/>
                  <a:pt x="844296" y="2173864"/>
                </a:cubicBezTo>
                <a:cubicBezTo>
                  <a:pt x="840034" y="2147866"/>
                  <a:pt x="840034" y="2118032"/>
                  <a:pt x="848984" y="2094165"/>
                </a:cubicBezTo>
                <a:cubicBezTo>
                  <a:pt x="865606" y="2049841"/>
                  <a:pt x="863049" y="2009352"/>
                  <a:pt x="846001" y="1966306"/>
                </a:cubicBezTo>
                <a:cubicBezTo>
                  <a:pt x="840460" y="1953094"/>
                  <a:pt x="839608" y="1935620"/>
                  <a:pt x="842165" y="1921555"/>
                </a:cubicBezTo>
                <a:cubicBezTo>
                  <a:pt x="860492" y="1826087"/>
                  <a:pt x="880949" y="1731471"/>
                  <a:pt x="899702" y="1636003"/>
                </a:cubicBezTo>
                <a:cubicBezTo>
                  <a:pt x="903111" y="1621939"/>
                  <a:pt x="900554" y="1606596"/>
                  <a:pt x="900554" y="1591679"/>
                </a:cubicBezTo>
                <a:close/>
                <a:moveTo>
                  <a:pt x="1954539" y="1350877"/>
                </a:moveTo>
                <a:cubicBezTo>
                  <a:pt x="1943032" y="1424610"/>
                  <a:pt x="1931951" y="1494932"/>
                  <a:pt x="1921296" y="1565255"/>
                </a:cubicBezTo>
                <a:cubicBezTo>
                  <a:pt x="1917460" y="1591679"/>
                  <a:pt x="1913198" y="1618529"/>
                  <a:pt x="1911493" y="1645380"/>
                </a:cubicBezTo>
                <a:cubicBezTo>
                  <a:pt x="1909362" y="1676918"/>
                  <a:pt x="1920017" y="1687999"/>
                  <a:pt x="1951556" y="1684590"/>
                </a:cubicBezTo>
                <a:cubicBezTo>
                  <a:pt x="1966899" y="1682885"/>
                  <a:pt x="1984373" y="1676492"/>
                  <a:pt x="1995028" y="1666263"/>
                </a:cubicBezTo>
                <a:cubicBezTo>
                  <a:pt x="2030402" y="1632594"/>
                  <a:pt x="2063646" y="1596367"/>
                  <a:pt x="2096889" y="1560566"/>
                </a:cubicBezTo>
                <a:cubicBezTo>
                  <a:pt x="2103282" y="1553321"/>
                  <a:pt x="2110528" y="1543945"/>
                  <a:pt x="2111380" y="1534995"/>
                </a:cubicBezTo>
                <a:cubicBezTo>
                  <a:pt x="2115642" y="1502177"/>
                  <a:pt x="2133968" y="1477458"/>
                  <a:pt x="2152721" y="1452312"/>
                </a:cubicBezTo>
                <a:cubicBezTo>
                  <a:pt x="2155704" y="1448050"/>
                  <a:pt x="2157409" y="1442936"/>
                  <a:pt x="2161671" y="1434412"/>
                </a:cubicBezTo>
                <a:cubicBezTo>
                  <a:pt x="2079415" y="1434412"/>
                  <a:pt x="2006962" y="1417364"/>
                  <a:pt x="1954539" y="1350877"/>
                </a:cubicBezTo>
                <a:close/>
                <a:moveTo>
                  <a:pt x="580054" y="1511980"/>
                </a:moveTo>
                <a:cubicBezTo>
                  <a:pt x="575792" y="1511128"/>
                  <a:pt x="571530" y="1510275"/>
                  <a:pt x="567694" y="1509423"/>
                </a:cubicBezTo>
                <a:cubicBezTo>
                  <a:pt x="565990" y="1524340"/>
                  <a:pt x="564711" y="1538830"/>
                  <a:pt x="563006" y="1553747"/>
                </a:cubicBezTo>
                <a:cubicBezTo>
                  <a:pt x="565563" y="1554173"/>
                  <a:pt x="568121" y="1554600"/>
                  <a:pt x="570252" y="1555026"/>
                </a:cubicBezTo>
                <a:cubicBezTo>
                  <a:pt x="573661" y="1540535"/>
                  <a:pt x="576645" y="1526471"/>
                  <a:pt x="580054" y="151198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16" name="Google Shape;1416;p45"/>
          <p:cNvGrpSpPr/>
          <p:nvPr/>
        </p:nvGrpSpPr>
        <p:grpSpPr>
          <a:xfrm>
            <a:off x="6322457" y="3849734"/>
            <a:ext cx="2433895" cy="1330779"/>
            <a:chOff x="2801651" y="3947683"/>
            <a:chExt cx="1683399" cy="920431"/>
          </a:xfrm>
        </p:grpSpPr>
        <p:sp>
          <p:nvSpPr>
            <p:cNvPr id="1417" name="Google Shape;1417;p45"/>
            <p:cNvSpPr/>
            <p:nvPr/>
          </p:nvSpPr>
          <p:spPr>
            <a:xfrm>
              <a:off x="2807950" y="3947683"/>
              <a:ext cx="1677100" cy="771623"/>
            </a:xfrm>
            <a:custGeom>
              <a:avLst/>
              <a:gdLst/>
              <a:ahLst/>
              <a:cxnLst/>
              <a:rect l="l" t="t" r="r" b="b"/>
              <a:pathLst>
                <a:path w="1677099" h="771623" extrusionOk="0">
                  <a:moveTo>
                    <a:pt x="1153498" y="762963"/>
                  </a:moveTo>
                  <a:cubicBezTo>
                    <a:pt x="1148774" y="763750"/>
                    <a:pt x="1143262" y="766112"/>
                    <a:pt x="1137751" y="766112"/>
                  </a:cubicBezTo>
                  <a:cubicBezTo>
                    <a:pt x="1084997" y="766112"/>
                    <a:pt x="1032243" y="766112"/>
                    <a:pt x="980277" y="766112"/>
                  </a:cubicBezTo>
                  <a:cubicBezTo>
                    <a:pt x="823590" y="766112"/>
                    <a:pt x="666116" y="766112"/>
                    <a:pt x="509429" y="766112"/>
                  </a:cubicBezTo>
                  <a:cubicBezTo>
                    <a:pt x="500768" y="766112"/>
                    <a:pt x="492894" y="766112"/>
                    <a:pt x="481871" y="766112"/>
                  </a:cubicBezTo>
                  <a:cubicBezTo>
                    <a:pt x="477934" y="707847"/>
                    <a:pt x="454313" y="659817"/>
                    <a:pt x="404709" y="627535"/>
                  </a:cubicBezTo>
                  <a:cubicBezTo>
                    <a:pt x="372426" y="606276"/>
                    <a:pt x="336207" y="597615"/>
                    <a:pt x="297626" y="602339"/>
                  </a:cubicBezTo>
                  <a:cubicBezTo>
                    <a:pt x="214952" y="612575"/>
                    <a:pt x="153537" y="679501"/>
                    <a:pt x="151175" y="764537"/>
                  </a:cubicBezTo>
                  <a:cubicBezTo>
                    <a:pt x="109445" y="764537"/>
                    <a:pt x="67714" y="764537"/>
                    <a:pt x="23621" y="764537"/>
                  </a:cubicBezTo>
                  <a:cubicBezTo>
                    <a:pt x="23621" y="750365"/>
                    <a:pt x="23621" y="736192"/>
                    <a:pt x="23621" y="722019"/>
                  </a:cubicBezTo>
                  <a:cubicBezTo>
                    <a:pt x="23621" y="701548"/>
                    <a:pt x="22834" y="700760"/>
                    <a:pt x="1575" y="699186"/>
                  </a:cubicBezTo>
                  <a:cubicBezTo>
                    <a:pt x="787" y="696036"/>
                    <a:pt x="0" y="692886"/>
                    <a:pt x="0" y="688950"/>
                  </a:cubicBezTo>
                  <a:cubicBezTo>
                    <a:pt x="0" y="622811"/>
                    <a:pt x="0" y="555884"/>
                    <a:pt x="0" y="489745"/>
                  </a:cubicBezTo>
                  <a:cubicBezTo>
                    <a:pt x="0" y="470848"/>
                    <a:pt x="3937" y="454313"/>
                    <a:pt x="25196" y="445652"/>
                  </a:cubicBezTo>
                  <a:cubicBezTo>
                    <a:pt x="29920" y="444077"/>
                    <a:pt x="33857" y="436204"/>
                    <a:pt x="35432" y="430692"/>
                  </a:cubicBezTo>
                  <a:cubicBezTo>
                    <a:pt x="55116" y="378726"/>
                    <a:pt x="75588" y="327547"/>
                    <a:pt x="94485" y="275580"/>
                  </a:cubicBezTo>
                  <a:cubicBezTo>
                    <a:pt x="99209" y="262195"/>
                    <a:pt x="106295" y="256683"/>
                    <a:pt x="121255" y="257470"/>
                  </a:cubicBezTo>
                  <a:cubicBezTo>
                    <a:pt x="251171" y="258258"/>
                    <a:pt x="381087" y="257470"/>
                    <a:pt x="511004" y="257470"/>
                  </a:cubicBezTo>
                  <a:cubicBezTo>
                    <a:pt x="534625" y="257470"/>
                    <a:pt x="536987" y="259832"/>
                    <a:pt x="536987" y="283454"/>
                  </a:cubicBezTo>
                  <a:cubicBezTo>
                    <a:pt x="536987" y="417307"/>
                    <a:pt x="536987" y="551947"/>
                    <a:pt x="536987" y="685800"/>
                  </a:cubicBezTo>
                  <a:cubicBezTo>
                    <a:pt x="536987" y="708634"/>
                    <a:pt x="538562" y="710209"/>
                    <a:pt x="561395" y="710209"/>
                  </a:cubicBezTo>
                  <a:cubicBezTo>
                    <a:pt x="753514" y="710209"/>
                    <a:pt x="945633" y="710209"/>
                    <a:pt x="1137751" y="710209"/>
                  </a:cubicBezTo>
                  <a:cubicBezTo>
                    <a:pt x="1146412" y="710209"/>
                    <a:pt x="1155860" y="710209"/>
                    <a:pt x="1165309" y="710209"/>
                  </a:cubicBezTo>
                  <a:cubicBezTo>
                    <a:pt x="1169246" y="700760"/>
                    <a:pt x="1173183" y="691312"/>
                    <a:pt x="1177120" y="681863"/>
                  </a:cubicBezTo>
                  <a:cubicBezTo>
                    <a:pt x="1008622" y="681863"/>
                    <a:pt x="840912" y="681863"/>
                    <a:pt x="673202" y="681863"/>
                  </a:cubicBezTo>
                  <a:cubicBezTo>
                    <a:pt x="620448" y="681863"/>
                    <a:pt x="591316" y="652731"/>
                    <a:pt x="591316" y="599977"/>
                  </a:cubicBezTo>
                  <a:cubicBezTo>
                    <a:pt x="591316" y="427543"/>
                    <a:pt x="591316" y="255896"/>
                    <a:pt x="591316" y="83462"/>
                  </a:cubicBezTo>
                  <a:cubicBezTo>
                    <a:pt x="591316" y="77950"/>
                    <a:pt x="591316" y="72438"/>
                    <a:pt x="591316" y="66927"/>
                  </a:cubicBezTo>
                  <a:cubicBezTo>
                    <a:pt x="594465" y="18897"/>
                    <a:pt x="614149" y="0"/>
                    <a:pt x="662179" y="0"/>
                  </a:cubicBezTo>
                  <a:cubicBezTo>
                    <a:pt x="979489" y="788"/>
                    <a:pt x="1296800" y="2362"/>
                    <a:pt x="1613323" y="3937"/>
                  </a:cubicBezTo>
                  <a:cubicBezTo>
                    <a:pt x="1653479" y="3937"/>
                    <a:pt x="1681037" y="30708"/>
                    <a:pt x="1681037" y="70863"/>
                  </a:cubicBezTo>
                  <a:cubicBezTo>
                    <a:pt x="1681037" y="251959"/>
                    <a:pt x="1681037" y="433054"/>
                    <a:pt x="1681037" y="614937"/>
                  </a:cubicBezTo>
                  <a:cubicBezTo>
                    <a:pt x="1681037" y="654305"/>
                    <a:pt x="1653479" y="681863"/>
                    <a:pt x="1614110" y="681863"/>
                  </a:cubicBezTo>
                  <a:cubicBezTo>
                    <a:pt x="1578678" y="682651"/>
                    <a:pt x="1542460" y="681863"/>
                    <a:pt x="1507028" y="682651"/>
                  </a:cubicBezTo>
                  <a:cubicBezTo>
                    <a:pt x="1506240" y="682651"/>
                    <a:pt x="1506240" y="682651"/>
                    <a:pt x="1503091" y="683438"/>
                  </a:cubicBezTo>
                  <a:cubicBezTo>
                    <a:pt x="1507028" y="694461"/>
                    <a:pt x="1510965" y="705485"/>
                    <a:pt x="1515689" y="716507"/>
                  </a:cubicBezTo>
                  <a:cubicBezTo>
                    <a:pt x="1516476" y="715720"/>
                    <a:pt x="1517264" y="714933"/>
                    <a:pt x="1518051" y="714933"/>
                  </a:cubicBezTo>
                  <a:cubicBezTo>
                    <a:pt x="1530649" y="707059"/>
                    <a:pt x="1582615" y="708634"/>
                    <a:pt x="1591277" y="718870"/>
                  </a:cubicBezTo>
                  <a:cubicBezTo>
                    <a:pt x="1596788" y="725169"/>
                    <a:pt x="1602300" y="737767"/>
                    <a:pt x="1599938" y="744065"/>
                  </a:cubicBezTo>
                  <a:cubicBezTo>
                    <a:pt x="1596001" y="752727"/>
                    <a:pt x="1585765" y="762963"/>
                    <a:pt x="1576316" y="765325"/>
                  </a:cubicBezTo>
                  <a:cubicBezTo>
                    <a:pt x="1560569" y="768474"/>
                    <a:pt x="1544034" y="766112"/>
                    <a:pt x="1526712" y="766112"/>
                  </a:cubicBezTo>
                  <a:cubicBezTo>
                    <a:pt x="1525925" y="760601"/>
                    <a:pt x="1525137" y="755876"/>
                    <a:pt x="1524350" y="750365"/>
                  </a:cubicBezTo>
                  <a:cubicBezTo>
                    <a:pt x="1523563" y="751152"/>
                    <a:pt x="1522775" y="751939"/>
                    <a:pt x="1522775" y="751939"/>
                  </a:cubicBezTo>
                  <a:cubicBezTo>
                    <a:pt x="1522775" y="755876"/>
                    <a:pt x="1523563" y="759813"/>
                    <a:pt x="1521988" y="762963"/>
                  </a:cubicBezTo>
                  <a:cubicBezTo>
                    <a:pt x="1518838" y="768474"/>
                    <a:pt x="1514902" y="773198"/>
                    <a:pt x="1510965" y="778710"/>
                  </a:cubicBezTo>
                  <a:cubicBezTo>
                    <a:pt x="1507028" y="773198"/>
                    <a:pt x="1500729" y="767687"/>
                    <a:pt x="1500729" y="762963"/>
                  </a:cubicBezTo>
                  <a:cubicBezTo>
                    <a:pt x="1499154" y="679501"/>
                    <a:pt x="1426716" y="605488"/>
                    <a:pt x="1336168" y="607063"/>
                  </a:cubicBezTo>
                  <a:cubicBezTo>
                    <a:pt x="1253494" y="608638"/>
                    <a:pt x="1181844" y="676352"/>
                    <a:pt x="1177120" y="760601"/>
                  </a:cubicBezTo>
                  <a:cubicBezTo>
                    <a:pt x="1176332" y="769261"/>
                    <a:pt x="1177907" y="780285"/>
                    <a:pt x="1166096" y="778710"/>
                  </a:cubicBezTo>
                  <a:cubicBezTo>
                    <a:pt x="1162160" y="777135"/>
                    <a:pt x="1157435" y="767687"/>
                    <a:pt x="1153498" y="762963"/>
                  </a:cubicBezTo>
                  <a:close/>
                  <a:moveTo>
                    <a:pt x="248809" y="272431"/>
                  </a:moveTo>
                  <a:cubicBezTo>
                    <a:pt x="224401" y="272431"/>
                    <a:pt x="200780" y="272431"/>
                    <a:pt x="176371" y="272431"/>
                  </a:cubicBezTo>
                  <a:cubicBezTo>
                    <a:pt x="162198" y="272431"/>
                    <a:pt x="155899" y="278729"/>
                    <a:pt x="155899" y="293690"/>
                  </a:cubicBezTo>
                  <a:cubicBezTo>
                    <a:pt x="155899" y="336995"/>
                    <a:pt x="155899" y="380301"/>
                    <a:pt x="155899" y="424393"/>
                  </a:cubicBezTo>
                  <a:cubicBezTo>
                    <a:pt x="155899" y="439353"/>
                    <a:pt x="162986" y="445652"/>
                    <a:pt x="176371" y="445652"/>
                  </a:cubicBezTo>
                  <a:cubicBezTo>
                    <a:pt x="224401" y="445652"/>
                    <a:pt x="271643" y="445652"/>
                    <a:pt x="319673" y="445652"/>
                  </a:cubicBezTo>
                  <a:cubicBezTo>
                    <a:pt x="334633" y="445652"/>
                    <a:pt x="341719" y="438566"/>
                    <a:pt x="340932" y="423606"/>
                  </a:cubicBezTo>
                  <a:cubicBezTo>
                    <a:pt x="340144" y="381088"/>
                    <a:pt x="340932" y="337782"/>
                    <a:pt x="340932" y="295264"/>
                  </a:cubicBezTo>
                  <a:cubicBezTo>
                    <a:pt x="340932" y="280304"/>
                    <a:pt x="334633" y="273218"/>
                    <a:pt x="319673" y="273218"/>
                  </a:cubicBezTo>
                  <a:cubicBezTo>
                    <a:pt x="296052" y="273218"/>
                    <a:pt x="272430" y="272431"/>
                    <a:pt x="248809" y="272431"/>
                  </a:cubicBezTo>
                  <a:close/>
                  <a:moveTo>
                    <a:pt x="478721" y="359829"/>
                  </a:moveTo>
                  <a:cubicBezTo>
                    <a:pt x="478721" y="336995"/>
                    <a:pt x="478721" y="314161"/>
                    <a:pt x="478721" y="291327"/>
                  </a:cubicBezTo>
                  <a:cubicBezTo>
                    <a:pt x="478721" y="278729"/>
                    <a:pt x="473997" y="272431"/>
                    <a:pt x="460612" y="272431"/>
                  </a:cubicBezTo>
                  <a:cubicBezTo>
                    <a:pt x="439353" y="273218"/>
                    <a:pt x="418094" y="273218"/>
                    <a:pt x="397622" y="272431"/>
                  </a:cubicBezTo>
                  <a:cubicBezTo>
                    <a:pt x="384237" y="272431"/>
                    <a:pt x="379513" y="278729"/>
                    <a:pt x="379513" y="291327"/>
                  </a:cubicBezTo>
                  <a:cubicBezTo>
                    <a:pt x="379513" y="336207"/>
                    <a:pt x="379513" y="380301"/>
                    <a:pt x="379513" y="425180"/>
                  </a:cubicBezTo>
                  <a:cubicBezTo>
                    <a:pt x="379513" y="438566"/>
                    <a:pt x="385024" y="445652"/>
                    <a:pt x="398410" y="445652"/>
                  </a:cubicBezTo>
                  <a:cubicBezTo>
                    <a:pt x="418881" y="445652"/>
                    <a:pt x="439353" y="445652"/>
                    <a:pt x="459825" y="445652"/>
                  </a:cubicBezTo>
                  <a:cubicBezTo>
                    <a:pt x="473210" y="445652"/>
                    <a:pt x="479509" y="439353"/>
                    <a:pt x="478721" y="425180"/>
                  </a:cubicBezTo>
                  <a:cubicBezTo>
                    <a:pt x="478721" y="403922"/>
                    <a:pt x="478721" y="381875"/>
                    <a:pt x="478721" y="359829"/>
                  </a:cubicBezTo>
                  <a:close/>
                  <a:moveTo>
                    <a:pt x="123617" y="272431"/>
                  </a:moveTo>
                  <a:cubicBezTo>
                    <a:pt x="121255" y="274005"/>
                    <a:pt x="118893" y="275580"/>
                    <a:pt x="118106" y="277155"/>
                  </a:cubicBezTo>
                  <a:cubicBezTo>
                    <a:pt x="99209" y="329121"/>
                    <a:pt x="79525" y="380301"/>
                    <a:pt x="60627" y="432267"/>
                  </a:cubicBezTo>
                  <a:cubicBezTo>
                    <a:pt x="56691" y="442503"/>
                    <a:pt x="61415" y="446439"/>
                    <a:pt x="71651" y="446439"/>
                  </a:cubicBezTo>
                  <a:cubicBezTo>
                    <a:pt x="83461" y="446439"/>
                    <a:pt x="96059" y="445652"/>
                    <a:pt x="107870" y="446439"/>
                  </a:cubicBezTo>
                  <a:cubicBezTo>
                    <a:pt x="120468" y="447227"/>
                    <a:pt x="125979" y="440928"/>
                    <a:pt x="125979" y="429117"/>
                  </a:cubicBezTo>
                  <a:cubicBezTo>
                    <a:pt x="125979" y="378726"/>
                    <a:pt x="125979" y="328334"/>
                    <a:pt x="126767" y="277155"/>
                  </a:cubicBezTo>
                  <a:cubicBezTo>
                    <a:pt x="125979" y="276367"/>
                    <a:pt x="124405" y="274793"/>
                    <a:pt x="123617" y="27243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8" name="Google Shape;1418;p45"/>
            <p:cNvSpPr/>
            <p:nvPr/>
          </p:nvSpPr>
          <p:spPr>
            <a:xfrm>
              <a:off x="2968574" y="4560258"/>
              <a:ext cx="307075" cy="307075"/>
            </a:xfrm>
            <a:custGeom>
              <a:avLst/>
              <a:gdLst/>
              <a:ahLst/>
              <a:cxnLst/>
              <a:rect l="l" t="t" r="r" b="b"/>
              <a:pathLst>
                <a:path w="307074" h="307074" extrusionOk="0">
                  <a:moveTo>
                    <a:pt x="311012" y="156687"/>
                  </a:moveTo>
                  <a:cubicBezTo>
                    <a:pt x="310224" y="242510"/>
                    <a:pt x="240148" y="311799"/>
                    <a:pt x="155112" y="311011"/>
                  </a:cubicBezTo>
                  <a:cubicBezTo>
                    <a:pt x="69289" y="310224"/>
                    <a:pt x="0" y="240935"/>
                    <a:pt x="0" y="155112"/>
                  </a:cubicBezTo>
                  <a:cubicBezTo>
                    <a:pt x="0" y="68501"/>
                    <a:pt x="70076" y="0"/>
                    <a:pt x="157474" y="0"/>
                  </a:cubicBezTo>
                  <a:cubicBezTo>
                    <a:pt x="244085" y="787"/>
                    <a:pt x="311799" y="70076"/>
                    <a:pt x="311012" y="156687"/>
                  </a:cubicBezTo>
                  <a:close/>
                  <a:moveTo>
                    <a:pt x="158262" y="79524"/>
                  </a:moveTo>
                  <a:cubicBezTo>
                    <a:pt x="115744" y="77949"/>
                    <a:pt x="80312" y="111806"/>
                    <a:pt x="78737" y="154324"/>
                  </a:cubicBezTo>
                  <a:cubicBezTo>
                    <a:pt x="77950" y="195268"/>
                    <a:pt x="111807" y="230700"/>
                    <a:pt x="153537" y="232274"/>
                  </a:cubicBezTo>
                  <a:cubicBezTo>
                    <a:pt x="195268" y="233849"/>
                    <a:pt x="231487" y="199205"/>
                    <a:pt x="232274" y="156687"/>
                  </a:cubicBezTo>
                  <a:cubicBezTo>
                    <a:pt x="233849" y="115743"/>
                    <a:pt x="200780" y="81099"/>
                    <a:pt x="158262" y="795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9" name="Google Shape;1419;p45"/>
            <p:cNvSpPr/>
            <p:nvPr/>
          </p:nvSpPr>
          <p:spPr>
            <a:xfrm>
              <a:off x="3992917" y="4561039"/>
              <a:ext cx="307075" cy="307075"/>
            </a:xfrm>
            <a:custGeom>
              <a:avLst/>
              <a:gdLst/>
              <a:ahLst/>
              <a:cxnLst/>
              <a:rect l="l" t="t" r="r" b="b"/>
              <a:pathLst>
                <a:path w="307074" h="307074" extrusionOk="0">
                  <a:moveTo>
                    <a:pt x="27" y="153544"/>
                  </a:moveTo>
                  <a:cubicBezTo>
                    <a:pt x="814" y="66146"/>
                    <a:pt x="69315" y="-780"/>
                    <a:pt x="157501" y="7"/>
                  </a:cubicBezTo>
                  <a:cubicBezTo>
                    <a:pt x="243324" y="794"/>
                    <a:pt x="311826" y="71657"/>
                    <a:pt x="311038" y="156694"/>
                  </a:cubicBezTo>
                  <a:cubicBezTo>
                    <a:pt x="309463" y="242517"/>
                    <a:pt x="239387" y="311806"/>
                    <a:pt x="153564" y="310231"/>
                  </a:cubicBezTo>
                  <a:cubicBezTo>
                    <a:pt x="66953" y="308656"/>
                    <a:pt x="-1548" y="239368"/>
                    <a:pt x="27" y="153544"/>
                  </a:cubicBezTo>
                  <a:close/>
                  <a:moveTo>
                    <a:pt x="77976" y="153544"/>
                  </a:moveTo>
                  <a:cubicBezTo>
                    <a:pt x="77189" y="195275"/>
                    <a:pt x="111046" y="229919"/>
                    <a:pt x="152777" y="231494"/>
                  </a:cubicBezTo>
                  <a:cubicBezTo>
                    <a:pt x="194507" y="233068"/>
                    <a:pt x="230726" y="197637"/>
                    <a:pt x="231514" y="155119"/>
                  </a:cubicBezTo>
                  <a:cubicBezTo>
                    <a:pt x="232301" y="113388"/>
                    <a:pt x="196869" y="77957"/>
                    <a:pt x="154351" y="77957"/>
                  </a:cubicBezTo>
                  <a:cubicBezTo>
                    <a:pt x="113408" y="77957"/>
                    <a:pt x="78764" y="111814"/>
                    <a:pt x="77976" y="15354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0" name="Google Shape;1420;p45"/>
            <p:cNvSpPr/>
            <p:nvPr/>
          </p:nvSpPr>
          <p:spPr>
            <a:xfrm>
              <a:off x="2801651" y="4655530"/>
              <a:ext cx="23621" cy="55116"/>
            </a:xfrm>
            <a:custGeom>
              <a:avLst/>
              <a:gdLst/>
              <a:ahLst/>
              <a:cxnLst/>
              <a:rect l="l" t="t" r="r" b="b"/>
              <a:pathLst>
                <a:path w="23621" h="55115" extrusionOk="0">
                  <a:moveTo>
                    <a:pt x="23621" y="60628"/>
                  </a:moveTo>
                  <a:cubicBezTo>
                    <a:pt x="14960" y="60628"/>
                    <a:pt x="7874" y="60628"/>
                    <a:pt x="0" y="60628"/>
                  </a:cubicBezTo>
                  <a:cubicBezTo>
                    <a:pt x="0" y="40156"/>
                    <a:pt x="0" y="20471"/>
                    <a:pt x="0" y="0"/>
                  </a:cubicBezTo>
                  <a:cubicBezTo>
                    <a:pt x="7874" y="0"/>
                    <a:pt x="14960" y="0"/>
                    <a:pt x="23621" y="0"/>
                  </a:cubicBezTo>
                  <a:cubicBezTo>
                    <a:pt x="23621" y="20471"/>
                    <a:pt x="23621" y="40156"/>
                    <a:pt x="23621" y="6062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21" name="Google Shape;1421;p45"/>
          <p:cNvGrpSpPr/>
          <p:nvPr/>
        </p:nvGrpSpPr>
        <p:grpSpPr>
          <a:xfrm>
            <a:off x="8922011" y="4927085"/>
            <a:ext cx="1597551" cy="1796565"/>
            <a:chOff x="3183256" y="80010"/>
            <a:chExt cx="5831140" cy="6557553"/>
          </a:xfrm>
        </p:grpSpPr>
        <p:sp>
          <p:nvSpPr>
            <p:cNvPr id="1422" name="Google Shape;1422;p45"/>
            <p:cNvSpPr/>
            <p:nvPr/>
          </p:nvSpPr>
          <p:spPr>
            <a:xfrm>
              <a:off x="3553777" y="80010"/>
              <a:ext cx="5457824" cy="409576"/>
            </a:xfrm>
            <a:custGeom>
              <a:avLst/>
              <a:gdLst/>
              <a:ahLst/>
              <a:cxnLst/>
              <a:rect l="l" t="t" r="r" b="b"/>
              <a:pathLst>
                <a:path w="5457825" h="409575" extrusionOk="0">
                  <a:moveTo>
                    <a:pt x="0" y="27623"/>
                  </a:moveTo>
                  <a:cubicBezTo>
                    <a:pt x="104775" y="20955"/>
                    <a:pt x="209550" y="13335"/>
                    <a:pt x="313373" y="5715"/>
                  </a:cubicBezTo>
                  <a:cubicBezTo>
                    <a:pt x="321945" y="4763"/>
                    <a:pt x="330518" y="6668"/>
                    <a:pt x="338138" y="0"/>
                  </a:cubicBezTo>
                  <a:cubicBezTo>
                    <a:pt x="374333" y="0"/>
                    <a:pt x="411480" y="0"/>
                    <a:pt x="447675" y="0"/>
                  </a:cubicBezTo>
                  <a:cubicBezTo>
                    <a:pt x="479108" y="8573"/>
                    <a:pt x="511493" y="6668"/>
                    <a:pt x="543878" y="8573"/>
                  </a:cubicBezTo>
                  <a:cubicBezTo>
                    <a:pt x="700088" y="19050"/>
                    <a:pt x="857250" y="27623"/>
                    <a:pt x="1013460" y="37148"/>
                  </a:cubicBezTo>
                  <a:cubicBezTo>
                    <a:pt x="1170623" y="46673"/>
                    <a:pt x="1327785" y="57150"/>
                    <a:pt x="1485900" y="66675"/>
                  </a:cubicBezTo>
                  <a:cubicBezTo>
                    <a:pt x="1644015" y="76200"/>
                    <a:pt x="1802130" y="84773"/>
                    <a:pt x="1960245" y="94298"/>
                  </a:cubicBezTo>
                  <a:cubicBezTo>
                    <a:pt x="2117408" y="103823"/>
                    <a:pt x="2274570" y="114300"/>
                    <a:pt x="2432685" y="123825"/>
                  </a:cubicBezTo>
                  <a:cubicBezTo>
                    <a:pt x="2571750" y="132398"/>
                    <a:pt x="2710815" y="139065"/>
                    <a:pt x="2849880" y="146685"/>
                  </a:cubicBezTo>
                  <a:cubicBezTo>
                    <a:pt x="2997518" y="155258"/>
                    <a:pt x="3145155" y="162878"/>
                    <a:pt x="3293745" y="171450"/>
                  </a:cubicBezTo>
                  <a:cubicBezTo>
                    <a:pt x="3400425" y="177165"/>
                    <a:pt x="3508058" y="181928"/>
                    <a:pt x="3614738" y="188595"/>
                  </a:cubicBezTo>
                  <a:cubicBezTo>
                    <a:pt x="3737610" y="196215"/>
                    <a:pt x="3859530" y="203835"/>
                    <a:pt x="3982403" y="212408"/>
                  </a:cubicBezTo>
                  <a:cubicBezTo>
                    <a:pt x="4089083" y="220028"/>
                    <a:pt x="4195763" y="227648"/>
                    <a:pt x="4303395" y="235268"/>
                  </a:cubicBezTo>
                  <a:cubicBezTo>
                    <a:pt x="4431983" y="243840"/>
                    <a:pt x="4560570" y="256223"/>
                    <a:pt x="4688205" y="269558"/>
                  </a:cubicBezTo>
                  <a:cubicBezTo>
                    <a:pt x="4836795" y="284798"/>
                    <a:pt x="4986338" y="299085"/>
                    <a:pt x="5134928" y="314325"/>
                  </a:cubicBezTo>
                  <a:cubicBezTo>
                    <a:pt x="5228273" y="323850"/>
                    <a:pt x="5321618" y="333375"/>
                    <a:pt x="5415915" y="342900"/>
                  </a:cubicBezTo>
                  <a:cubicBezTo>
                    <a:pt x="5430203" y="344805"/>
                    <a:pt x="5445443" y="344805"/>
                    <a:pt x="5459730" y="345758"/>
                  </a:cubicBezTo>
                  <a:cubicBezTo>
                    <a:pt x="5459730" y="347663"/>
                    <a:pt x="5459730" y="349568"/>
                    <a:pt x="5459730" y="350520"/>
                  </a:cubicBezTo>
                  <a:cubicBezTo>
                    <a:pt x="5449253" y="362903"/>
                    <a:pt x="5436870" y="366713"/>
                    <a:pt x="5420678" y="368618"/>
                  </a:cubicBezTo>
                  <a:cubicBezTo>
                    <a:pt x="5361623" y="375285"/>
                    <a:pt x="5302568" y="383858"/>
                    <a:pt x="5243513" y="393383"/>
                  </a:cubicBezTo>
                  <a:cubicBezTo>
                    <a:pt x="5214938" y="398145"/>
                    <a:pt x="5187315" y="392430"/>
                    <a:pt x="5158740" y="399098"/>
                  </a:cubicBezTo>
                  <a:cubicBezTo>
                    <a:pt x="5144453" y="401955"/>
                    <a:pt x="5131118" y="409575"/>
                    <a:pt x="5115878" y="409575"/>
                  </a:cubicBezTo>
                  <a:cubicBezTo>
                    <a:pt x="5030153" y="410528"/>
                    <a:pt x="4945380" y="401955"/>
                    <a:pt x="4860608" y="397193"/>
                  </a:cubicBezTo>
                  <a:cubicBezTo>
                    <a:pt x="4790123" y="393383"/>
                    <a:pt x="4719638" y="388620"/>
                    <a:pt x="4649153" y="384810"/>
                  </a:cubicBezTo>
                  <a:cubicBezTo>
                    <a:pt x="4556760" y="379095"/>
                    <a:pt x="4465320" y="372428"/>
                    <a:pt x="4372928" y="365760"/>
                  </a:cubicBezTo>
                  <a:cubicBezTo>
                    <a:pt x="4293870" y="360998"/>
                    <a:pt x="4214813" y="353378"/>
                    <a:pt x="4135755" y="347663"/>
                  </a:cubicBezTo>
                  <a:cubicBezTo>
                    <a:pt x="4032885" y="340043"/>
                    <a:pt x="3930968" y="327660"/>
                    <a:pt x="3829050" y="319088"/>
                  </a:cubicBezTo>
                  <a:cubicBezTo>
                    <a:pt x="3744278" y="311468"/>
                    <a:pt x="3658553" y="306705"/>
                    <a:pt x="3573780" y="300990"/>
                  </a:cubicBezTo>
                  <a:cubicBezTo>
                    <a:pt x="3487103" y="294323"/>
                    <a:pt x="3400425" y="288608"/>
                    <a:pt x="3313748" y="282893"/>
                  </a:cubicBezTo>
                  <a:cubicBezTo>
                    <a:pt x="3250883" y="279083"/>
                    <a:pt x="3188970" y="274320"/>
                    <a:pt x="3126105" y="269558"/>
                  </a:cubicBezTo>
                  <a:cubicBezTo>
                    <a:pt x="3040380" y="262890"/>
                    <a:pt x="2953703" y="258128"/>
                    <a:pt x="2867978" y="251460"/>
                  </a:cubicBezTo>
                  <a:cubicBezTo>
                    <a:pt x="2807018" y="246698"/>
                    <a:pt x="2746058" y="242888"/>
                    <a:pt x="2686050" y="239078"/>
                  </a:cubicBezTo>
                  <a:cubicBezTo>
                    <a:pt x="2600325" y="233363"/>
                    <a:pt x="2514600" y="226695"/>
                    <a:pt x="2427923" y="220028"/>
                  </a:cubicBezTo>
                  <a:cubicBezTo>
                    <a:pt x="2346008" y="214313"/>
                    <a:pt x="2265045" y="208598"/>
                    <a:pt x="2183130" y="201930"/>
                  </a:cubicBezTo>
                  <a:cubicBezTo>
                    <a:pt x="2076450" y="193358"/>
                    <a:pt x="1969770" y="185738"/>
                    <a:pt x="1863090" y="178118"/>
                  </a:cubicBezTo>
                  <a:cubicBezTo>
                    <a:pt x="1780223" y="172403"/>
                    <a:pt x="1698308" y="166688"/>
                    <a:pt x="1615440" y="160020"/>
                  </a:cubicBezTo>
                  <a:cubicBezTo>
                    <a:pt x="1503998" y="151448"/>
                    <a:pt x="1393508" y="144780"/>
                    <a:pt x="1282065" y="136208"/>
                  </a:cubicBezTo>
                  <a:cubicBezTo>
                    <a:pt x="1199198" y="129540"/>
                    <a:pt x="1115378" y="124778"/>
                    <a:pt x="1031557" y="118110"/>
                  </a:cubicBezTo>
                  <a:cubicBezTo>
                    <a:pt x="919163" y="109538"/>
                    <a:pt x="807720" y="101918"/>
                    <a:pt x="695325" y="93345"/>
                  </a:cubicBezTo>
                  <a:cubicBezTo>
                    <a:pt x="613410" y="87630"/>
                    <a:pt x="532448" y="81915"/>
                    <a:pt x="450533" y="76200"/>
                  </a:cubicBezTo>
                  <a:cubicBezTo>
                    <a:pt x="339090" y="68580"/>
                    <a:pt x="227648" y="61913"/>
                    <a:pt x="115253" y="52388"/>
                  </a:cubicBezTo>
                  <a:cubicBezTo>
                    <a:pt x="83820" y="49530"/>
                    <a:pt x="52388" y="50483"/>
                    <a:pt x="21908" y="44768"/>
                  </a:cubicBezTo>
                  <a:cubicBezTo>
                    <a:pt x="12383" y="42863"/>
                    <a:pt x="0" y="43815"/>
                    <a:pt x="0" y="2762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3" name="Google Shape;1423;p45"/>
            <p:cNvSpPr/>
            <p:nvPr/>
          </p:nvSpPr>
          <p:spPr>
            <a:xfrm>
              <a:off x="5545685" y="5756079"/>
              <a:ext cx="1790700" cy="838198"/>
            </a:xfrm>
            <a:custGeom>
              <a:avLst/>
              <a:gdLst/>
              <a:ahLst/>
              <a:cxnLst/>
              <a:rect l="l" t="t" r="r" b="b"/>
              <a:pathLst>
                <a:path w="1790700" h="838200" extrusionOk="0">
                  <a:moveTo>
                    <a:pt x="475448" y="732472"/>
                  </a:moveTo>
                  <a:cubicBezTo>
                    <a:pt x="482116" y="734377"/>
                    <a:pt x="488783" y="737235"/>
                    <a:pt x="495451" y="739140"/>
                  </a:cubicBezTo>
                  <a:cubicBezTo>
                    <a:pt x="542123" y="698182"/>
                    <a:pt x="597368" y="669607"/>
                    <a:pt x="650708" y="639127"/>
                  </a:cubicBezTo>
                  <a:cubicBezTo>
                    <a:pt x="680236" y="626745"/>
                    <a:pt x="705953" y="606743"/>
                    <a:pt x="736433" y="596265"/>
                  </a:cubicBezTo>
                  <a:cubicBezTo>
                    <a:pt x="749768" y="586740"/>
                    <a:pt x="764056" y="579120"/>
                    <a:pt x="780248" y="572452"/>
                  </a:cubicBezTo>
                  <a:cubicBezTo>
                    <a:pt x="804061" y="562927"/>
                    <a:pt x="825016" y="549593"/>
                    <a:pt x="844066" y="532447"/>
                  </a:cubicBezTo>
                  <a:cubicBezTo>
                    <a:pt x="862163" y="515302"/>
                    <a:pt x="884071" y="501968"/>
                    <a:pt x="905978" y="489585"/>
                  </a:cubicBezTo>
                  <a:cubicBezTo>
                    <a:pt x="925981" y="479107"/>
                    <a:pt x="936458" y="461963"/>
                    <a:pt x="938363" y="440055"/>
                  </a:cubicBezTo>
                  <a:cubicBezTo>
                    <a:pt x="945983" y="331470"/>
                    <a:pt x="958366" y="221932"/>
                    <a:pt x="965033" y="113347"/>
                  </a:cubicBezTo>
                  <a:cubicBezTo>
                    <a:pt x="966938" y="86677"/>
                    <a:pt x="968843" y="60007"/>
                    <a:pt x="970748" y="33338"/>
                  </a:cubicBezTo>
                  <a:cubicBezTo>
                    <a:pt x="971701" y="20002"/>
                    <a:pt x="970748" y="1905"/>
                    <a:pt x="991703" y="0"/>
                  </a:cubicBezTo>
                  <a:cubicBezTo>
                    <a:pt x="1113623" y="3810"/>
                    <a:pt x="1233638" y="24765"/>
                    <a:pt x="1354606" y="38100"/>
                  </a:cubicBezTo>
                  <a:cubicBezTo>
                    <a:pt x="1405088" y="43815"/>
                    <a:pt x="1452713" y="60007"/>
                    <a:pt x="1497481" y="86677"/>
                  </a:cubicBezTo>
                  <a:cubicBezTo>
                    <a:pt x="1514626" y="97155"/>
                    <a:pt x="1531771" y="109538"/>
                    <a:pt x="1537486" y="129540"/>
                  </a:cubicBezTo>
                  <a:cubicBezTo>
                    <a:pt x="1544153" y="149543"/>
                    <a:pt x="1557488" y="152400"/>
                    <a:pt x="1575586" y="152400"/>
                  </a:cubicBezTo>
                  <a:cubicBezTo>
                    <a:pt x="1619401" y="153352"/>
                    <a:pt x="1662263" y="148590"/>
                    <a:pt x="1706078" y="157163"/>
                  </a:cubicBezTo>
                  <a:cubicBezTo>
                    <a:pt x="1775611" y="171450"/>
                    <a:pt x="1803233" y="206693"/>
                    <a:pt x="1797518" y="277177"/>
                  </a:cubicBezTo>
                  <a:cubicBezTo>
                    <a:pt x="1795613" y="300038"/>
                    <a:pt x="1790851" y="323850"/>
                    <a:pt x="1784183" y="346710"/>
                  </a:cubicBezTo>
                  <a:cubicBezTo>
                    <a:pt x="1773706" y="381952"/>
                    <a:pt x="1751798" y="407670"/>
                    <a:pt x="1718461" y="423863"/>
                  </a:cubicBezTo>
                  <a:cubicBezTo>
                    <a:pt x="1634641" y="463868"/>
                    <a:pt x="1543201" y="481013"/>
                    <a:pt x="1453666" y="502920"/>
                  </a:cubicBezTo>
                  <a:cubicBezTo>
                    <a:pt x="1408898" y="513397"/>
                    <a:pt x="1364131" y="523875"/>
                    <a:pt x="1318411" y="534352"/>
                  </a:cubicBezTo>
                  <a:cubicBezTo>
                    <a:pt x="1286026" y="541972"/>
                    <a:pt x="1257451" y="556260"/>
                    <a:pt x="1229828" y="575310"/>
                  </a:cubicBezTo>
                  <a:cubicBezTo>
                    <a:pt x="1180298" y="611505"/>
                    <a:pt x="1124101" y="637222"/>
                    <a:pt x="1065998" y="654368"/>
                  </a:cubicBezTo>
                  <a:cubicBezTo>
                    <a:pt x="1042186" y="661988"/>
                    <a:pt x="1021231" y="672465"/>
                    <a:pt x="1003133" y="689610"/>
                  </a:cubicBezTo>
                  <a:cubicBezTo>
                    <a:pt x="952651" y="736282"/>
                    <a:pt x="892643" y="754380"/>
                    <a:pt x="825968" y="754380"/>
                  </a:cubicBezTo>
                  <a:cubicBezTo>
                    <a:pt x="793583" y="754380"/>
                    <a:pt x="761198" y="754380"/>
                    <a:pt x="729766" y="756285"/>
                  </a:cubicBezTo>
                  <a:cubicBezTo>
                    <a:pt x="678331" y="759143"/>
                    <a:pt x="631658" y="776288"/>
                    <a:pt x="590701" y="808672"/>
                  </a:cubicBezTo>
                  <a:cubicBezTo>
                    <a:pt x="557363" y="835343"/>
                    <a:pt x="519263" y="845820"/>
                    <a:pt x="475448" y="843915"/>
                  </a:cubicBezTo>
                  <a:cubicBezTo>
                    <a:pt x="440206" y="842010"/>
                    <a:pt x="405916" y="842963"/>
                    <a:pt x="370673" y="843915"/>
                  </a:cubicBezTo>
                  <a:cubicBezTo>
                    <a:pt x="353528" y="843915"/>
                    <a:pt x="345908" y="838200"/>
                    <a:pt x="344003" y="820102"/>
                  </a:cubicBezTo>
                  <a:cubicBezTo>
                    <a:pt x="341146" y="761047"/>
                    <a:pt x="309713" y="731520"/>
                    <a:pt x="249706" y="722947"/>
                  </a:cubicBezTo>
                  <a:cubicBezTo>
                    <a:pt x="173506" y="713422"/>
                    <a:pt x="98258" y="717232"/>
                    <a:pt x="23963" y="730568"/>
                  </a:cubicBezTo>
                  <a:cubicBezTo>
                    <a:pt x="151" y="735330"/>
                    <a:pt x="-4612" y="728663"/>
                    <a:pt x="3961" y="707707"/>
                  </a:cubicBezTo>
                  <a:cubicBezTo>
                    <a:pt x="5866" y="707707"/>
                    <a:pt x="7771" y="707707"/>
                    <a:pt x="10628" y="707707"/>
                  </a:cubicBezTo>
                  <a:cubicBezTo>
                    <a:pt x="65873" y="710565"/>
                    <a:pt x="121118" y="710565"/>
                    <a:pt x="176363" y="707707"/>
                  </a:cubicBezTo>
                  <a:cubicBezTo>
                    <a:pt x="236371" y="703897"/>
                    <a:pt x="295426" y="714375"/>
                    <a:pt x="354481" y="716280"/>
                  </a:cubicBezTo>
                  <a:cubicBezTo>
                    <a:pt x="356386" y="713422"/>
                    <a:pt x="359243" y="709613"/>
                    <a:pt x="362101" y="709613"/>
                  </a:cubicBezTo>
                  <a:cubicBezTo>
                    <a:pt x="402106" y="709613"/>
                    <a:pt x="442111" y="704850"/>
                    <a:pt x="475448" y="732472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4" name="Google Shape;1424;p45"/>
            <p:cNvSpPr/>
            <p:nvPr/>
          </p:nvSpPr>
          <p:spPr>
            <a:xfrm>
              <a:off x="5273041" y="3685223"/>
              <a:ext cx="1047750" cy="266702"/>
            </a:xfrm>
            <a:custGeom>
              <a:avLst/>
              <a:gdLst/>
              <a:ahLst/>
              <a:cxnLst/>
              <a:rect l="l" t="t" r="r" b="b"/>
              <a:pathLst>
                <a:path w="1047750" h="266700" extrusionOk="0">
                  <a:moveTo>
                    <a:pt x="46672" y="79058"/>
                  </a:moveTo>
                  <a:cubicBezTo>
                    <a:pt x="30480" y="76200"/>
                    <a:pt x="11430" y="86678"/>
                    <a:pt x="0" y="67628"/>
                  </a:cubicBezTo>
                  <a:cubicBezTo>
                    <a:pt x="1905" y="44768"/>
                    <a:pt x="4763" y="22860"/>
                    <a:pt x="6667" y="0"/>
                  </a:cubicBezTo>
                  <a:cubicBezTo>
                    <a:pt x="92392" y="0"/>
                    <a:pt x="178117" y="11430"/>
                    <a:pt x="263842" y="16193"/>
                  </a:cubicBezTo>
                  <a:cubicBezTo>
                    <a:pt x="346710" y="20955"/>
                    <a:pt x="430530" y="28575"/>
                    <a:pt x="513397" y="35243"/>
                  </a:cubicBezTo>
                  <a:cubicBezTo>
                    <a:pt x="689610" y="49530"/>
                    <a:pt x="864870" y="63818"/>
                    <a:pt x="1041082" y="78105"/>
                  </a:cubicBezTo>
                  <a:cubicBezTo>
                    <a:pt x="1057275" y="92393"/>
                    <a:pt x="1057275" y="110490"/>
                    <a:pt x="1051560" y="128588"/>
                  </a:cubicBezTo>
                  <a:cubicBezTo>
                    <a:pt x="1042988" y="154305"/>
                    <a:pt x="1039178" y="178118"/>
                    <a:pt x="1046797" y="204788"/>
                  </a:cubicBezTo>
                  <a:cubicBezTo>
                    <a:pt x="1054417" y="230505"/>
                    <a:pt x="1034415" y="248603"/>
                    <a:pt x="1023938" y="267653"/>
                  </a:cubicBezTo>
                  <a:cubicBezTo>
                    <a:pt x="1018222" y="278130"/>
                    <a:pt x="1002982" y="270510"/>
                    <a:pt x="991553" y="267653"/>
                  </a:cubicBezTo>
                  <a:cubicBezTo>
                    <a:pt x="896303" y="241935"/>
                    <a:pt x="800100" y="222885"/>
                    <a:pt x="703897" y="200978"/>
                  </a:cubicBezTo>
                  <a:cubicBezTo>
                    <a:pt x="603885" y="178118"/>
                    <a:pt x="503872" y="154305"/>
                    <a:pt x="402907" y="134303"/>
                  </a:cubicBezTo>
                  <a:cubicBezTo>
                    <a:pt x="308610" y="116205"/>
                    <a:pt x="213360" y="104775"/>
                    <a:pt x="118110" y="94297"/>
                  </a:cubicBezTo>
                  <a:cubicBezTo>
                    <a:pt x="101917" y="92393"/>
                    <a:pt x="85725" y="88583"/>
                    <a:pt x="68580" y="87630"/>
                  </a:cubicBezTo>
                  <a:cubicBezTo>
                    <a:pt x="60007" y="90488"/>
                    <a:pt x="51435" y="87630"/>
                    <a:pt x="46672" y="79058"/>
                  </a:cubicBezTo>
                  <a:close/>
                </a:path>
              </a:pathLst>
            </a:custGeom>
            <a:solidFill>
              <a:srgbClr val="1A879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5" name="Google Shape;1425;p45"/>
            <p:cNvSpPr/>
            <p:nvPr/>
          </p:nvSpPr>
          <p:spPr>
            <a:xfrm>
              <a:off x="6266622" y="3769620"/>
              <a:ext cx="440709" cy="349198"/>
            </a:xfrm>
            <a:custGeom>
              <a:avLst/>
              <a:gdLst/>
              <a:ahLst/>
              <a:cxnLst/>
              <a:rect l="l" t="t" r="r" b="b"/>
              <a:pathLst>
                <a:path w="400050" h="285750" extrusionOk="0">
                  <a:moveTo>
                    <a:pt x="383077" y="287076"/>
                  </a:moveTo>
                  <a:cubicBezTo>
                    <a:pt x="369743" y="290886"/>
                    <a:pt x="359265" y="282314"/>
                    <a:pt x="348787" y="277551"/>
                  </a:cubicBezTo>
                  <a:cubicBezTo>
                    <a:pt x="266873" y="236594"/>
                    <a:pt x="184958" y="198494"/>
                    <a:pt x="94470" y="177539"/>
                  </a:cubicBezTo>
                  <a:cubicBezTo>
                    <a:pt x="63990" y="170871"/>
                    <a:pt x="33510" y="166109"/>
                    <a:pt x="2077" y="167061"/>
                  </a:cubicBezTo>
                  <a:cubicBezTo>
                    <a:pt x="-4590" y="128961"/>
                    <a:pt x="6840" y="90861"/>
                    <a:pt x="7793" y="52761"/>
                  </a:cubicBezTo>
                  <a:cubicBezTo>
                    <a:pt x="8745" y="34664"/>
                    <a:pt x="10650" y="16566"/>
                    <a:pt x="17318" y="374"/>
                  </a:cubicBezTo>
                  <a:cubicBezTo>
                    <a:pt x="98280" y="-2484"/>
                    <a:pt x="178290" y="11804"/>
                    <a:pt x="259252" y="17519"/>
                  </a:cubicBezTo>
                  <a:cubicBezTo>
                    <a:pt x="307830" y="21329"/>
                    <a:pt x="356408" y="27044"/>
                    <a:pt x="404985" y="30854"/>
                  </a:cubicBezTo>
                  <a:cubicBezTo>
                    <a:pt x="397365" y="116579"/>
                    <a:pt x="389745" y="201351"/>
                    <a:pt x="383077" y="287076"/>
                  </a:cubicBezTo>
                  <a:close/>
                </a:path>
              </a:pathLst>
            </a:custGeom>
            <a:solidFill>
              <a:srgbClr val="1A879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6" name="Google Shape;1426;p45"/>
            <p:cNvSpPr/>
            <p:nvPr/>
          </p:nvSpPr>
          <p:spPr>
            <a:xfrm>
              <a:off x="4008119" y="3427392"/>
              <a:ext cx="1009650" cy="228602"/>
            </a:xfrm>
            <a:custGeom>
              <a:avLst/>
              <a:gdLst/>
              <a:ahLst/>
              <a:cxnLst/>
              <a:rect l="l" t="t" r="r" b="b"/>
              <a:pathLst>
                <a:path w="1009650" h="228600" extrusionOk="0">
                  <a:moveTo>
                    <a:pt x="794385" y="216872"/>
                  </a:moveTo>
                  <a:cubicBezTo>
                    <a:pt x="790575" y="210205"/>
                    <a:pt x="783908" y="205442"/>
                    <a:pt x="776288" y="202585"/>
                  </a:cubicBezTo>
                  <a:cubicBezTo>
                    <a:pt x="661988" y="158770"/>
                    <a:pt x="549593" y="108287"/>
                    <a:pt x="432435" y="70187"/>
                  </a:cubicBezTo>
                  <a:cubicBezTo>
                    <a:pt x="366713" y="49232"/>
                    <a:pt x="299085" y="46375"/>
                    <a:pt x="231457" y="38755"/>
                  </a:cubicBezTo>
                  <a:cubicBezTo>
                    <a:pt x="161925" y="31135"/>
                    <a:pt x="92392" y="33040"/>
                    <a:pt x="22860" y="33040"/>
                  </a:cubicBezTo>
                  <a:cubicBezTo>
                    <a:pt x="15240" y="33040"/>
                    <a:pt x="6667" y="35897"/>
                    <a:pt x="0" y="25420"/>
                  </a:cubicBezTo>
                  <a:cubicBezTo>
                    <a:pt x="67627" y="9227"/>
                    <a:pt x="134302" y="-3155"/>
                    <a:pt x="202882" y="1607"/>
                  </a:cubicBezTo>
                  <a:cubicBezTo>
                    <a:pt x="246697" y="4465"/>
                    <a:pt x="291465" y="-3155"/>
                    <a:pt x="335280" y="1607"/>
                  </a:cubicBezTo>
                  <a:cubicBezTo>
                    <a:pt x="444817" y="12085"/>
                    <a:pt x="554355" y="21610"/>
                    <a:pt x="657225" y="60662"/>
                  </a:cubicBezTo>
                  <a:cubicBezTo>
                    <a:pt x="721043" y="84475"/>
                    <a:pt x="777240" y="127337"/>
                    <a:pt x="837247" y="159722"/>
                  </a:cubicBezTo>
                  <a:cubicBezTo>
                    <a:pt x="865822" y="175915"/>
                    <a:pt x="895350" y="193060"/>
                    <a:pt x="928688" y="195917"/>
                  </a:cubicBezTo>
                  <a:cubicBezTo>
                    <a:pt x="963930" y="198775"/>
                    <a:pt x="992505" y="212110"/>
                    <a:pt x="1016318" y="236875"/>
                  </a:cubicBezTo>
                  <a:cubicBezTo>
                    <a:pt x="943927" y="232112"/>
                    <a:pt x="868680" y="227350"/>
                    <a:pt x="794385" y="21687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7" name="Google Shape;1427;p45"/>
            <p:cNvSpPr/>
            <p:nvPr/>
          </p:nvSpPr>
          <p:spPr>
            <a:xfrm>
              <a:off x="5025526" y="6294119"/>
              <a:ext cx="76201" cy="247652"/>
            </a:xfrm>
            <a:custGeom>
              <a:avLst/>
              <a:gdLst/>
              <a:ahLst/>
              <a:cxnLst/>
              <a:rect l="l" t="t" r="r" b="b"/>
              <a:pathLst>
                <a:path w="76200" h="247650" extrusionOk="0">
                  <a:moveTo>
                    <a:pt x="1768" y="200978"/>
                  </a:moveTo>
                  <a:cubicBezTo>
                    <a:pt x="815" y="195263"/>
                    <a:pt x="-1090" y="188595"/>
                    <a:pt x="815" y="182880"/>
                  </a:cubicBezTo>
                  <a:cubicBezTo>
                    <a:pt x="19865" y="123825"/>
                    <a:pt x="39868" y="64770"/>
                    <a:pt x="60823" y="0"/>
                  </a:cubicBezTo>
                  <a:cubicBezTo>
                    <a:pt x="71300" y="41910"/>
                    <a:pt x="61775" y="78105"/>
                    <a:pt x="68443" y="114300"/>
                  </a:cubicBezTo>
                  <a:cubicBezTo>
                    <a:pt x="75110" y="150495"/>
                    <a:pt x="76063" y="188595"/>
                    <a:pt x="78920" y="224790"/>
                  </a:cubicBezTo>
                  <a:cubicBezTo>
                    <a:pt x="79873" y="232410"/>
                    <a:pt x="78920" y="240030"/>
                    <a:pt x="75110" y="247650"/>
                  </a:cubicBezTo>
                  <a:cubicBezTo>
                    <a:pt x="51298" y="231457"/>
                    <a:pt x="26533" y="216218"/>
                    <a:pt x="1768" y="200978"/>
                  </a:cubicBezTo>
                  <a:close/>
                </a:path>
              </a:pathLst>
            </a:custGeom>
            <a:solidFill>
              <a:srgbClr val="1A879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8" name="Google Shape;1428;p45"/>
            <p:cNvSpPr/>
            <p:nvPr/>
          </p:nvSpPr>
          <p:spPr>
            <a:xfrm>
              <a:off x="8360092" y="3609668"/>
              <a:ext cx="47623" cy="9523"/>
            </a:xfrm>
            <a:custGeom>
              <a:avLst/>
              <a:gdLst/>
              <a:ahLst/>
              <a:cxnLst/>
              <a:rect l="l" t="t" r="r" b="b"/>
              <a:pathLst>
                <a:path w="47625" h="9525" extrusionOk="0">
                  <a:moveTo>
                    <a:pt x="52388" y="2213"/>
                  </a:moveTo>
                  <a:cubicBezTo>
                    <a:pt x="35243" y="6975"/>
                    <a:pt x="17145" y="12690"/>
                    <a:pt x="0" y="17453"/>
                  </a:cubicBezTo>
                  <a:cubicBezTo>
                    <a:pt x="12382" y="-4455"/>
                    <a:pt x="32385" y="-645"/>
                    <a:pt x="52388" y="2213"/>
                  </a:cubicBezTo>
                  <a:close/>
                </a:path>
              </a:pathLst>
            </a:custGeom>
            <a:solidFill>
              <a:srgbClr val="8E8E8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9" name="Google Shape;1429;p45"/>
            <p:cNvSpPr/>
            <p:nvPr/>
          </p:nvSpPr>
          <p:spPr>
            <a:xfrm>
              <a:off x="6027418" y="3922939"/>
              <a:ext cx="657224" cy="2714624"/>
            </a:xfrm>
            <a:custGeom>
              <a:avLst/>
              <a:gdLst/>
              <a:ahLst/>
              <a:cxnLst/>
              <a:rect l="l" t="t" r="r" b="b"/>
              <a:pathLst>
                <a:path w="657225" h="2714625" extrusionOk="0">
                  <a:moveTo>
                    <a:pt x="641033" y="115663"/>
                  </a:moveTo>
                  <a:cubicBezTo>
                    <a:pt x="553403" y="68990"/>
                    <a:pt x="462915" y="28033"/>
                    <a:pt x="364808" y="8030"/>
                  </a:cubicBezTo>
                  <a:cubicBezTo>
                    <a:pt x="336233" y="2315"/>
                    <a:pt x="306705" y="-7210"/>
                    <a:pt x="278130" y="8983"/>
                  </a:cubicBezTo>
                  <a:cubicBezTo>
                    <a:pt x="267653" y="16603"/>
                    <a:pt x="272415" y="28033"/>
                    <a:pt x="271463" y="37558"/>
                  </a:cubicBezTo>
                  <a:cubicBezTo>
                    <a:pt x="257175" y="129950"/>
                    <a:pt x="243840" y="222343"/>
                    <a:pt x="250508" y="315688"/>
                  </a:cubicBezTo>
                  <a:cubicBezTo>
                    <a:pt x="249555" y="314735"/>
                    <a:pt x="247650" y="312830"/>
                    <a:pt x="246698" y="311878"/>
                  </a:cubicBezTo>
                  <a:cubicBezTo>
                    <a:pt x="242888" y="350930"/>
                    <a:pt x="240030" y="389983"/>
                    <a:pt x="236220" y="429035"/>
                  </a:cubicBezTo>
                  <a:cubicBezTo>
                    <a:pt x="221933" y="574768"/>
                    <a:pt x="206693" y="719548"/>
                    <a:pt x="191453" y="865280"/>
                  </a:cubicBezTo>
                  <a:cubicBezTo>
                    <a:pt x="177165" y="1006250"/>
                    <a:pt x="161925" y="1147220"/>
                    <a:pt x="146685" y="1288190"/>
                  </a:cubicBezTo>
                  <a:cubicBezTo>
                    <a:pt x="131445" y="1430113"/>
                    <a:pt x="115253" y="1572036"/>
                    <a:pt x="100965" y="1713005"/>
                  </a:cubicBezTo>
                  <a:cubicBezTo>
                    <a:pt x="88583" y="1830163"/>
                    <a:pt x="77153" y="1948273"/>
                    <a:pt x="64770" y="2065430"/>
                  </a:cubicBezTo>
                  <a:cubicBezTo>
                    <a:pt x="52388" y="2189255"/>
                    <a:pt x="39053" y="2313080"/>
                    <a:pt x="26670" y="2435953"/>
                  </a:cubicBezTo>
                  <a:cubicBezTo>
                    <a:pt x="17145" y="2530250"/>
                    <a:pt x="8573" y="2624548"/>
                    <a:pt x="0" y="2718845"/>
                  </a:cubicBezTo>
                  <a:cubicBezTo>
                    <a:pt x="10478" y="2724561"/>
                    <a:pt x="18098" y="2716940"/>
                    <a:pt x="25718" y="2712178"/>
                  </a:cubicBezTo>
                  <a:cubicBezTo>
                    <a:pt x="69533" y="2684555"/>
                    <a:pt x="113348" y="2656933"/>
                    <a:pt x="158115" y="2629311"/>
                  </a:cubicBezTo>
                  <a:cubicBezTo>
                    <a:pt x="158115" y="2629311"/>
                    <a:pt x="158115" y="2629311"/>
                    <a:pt x="158115" y="2629311"/>
                  </a:cubicBezTo>
                  <a:cubicBezTo>
                    <a:pt x="187643" y="2618833"/>
                    <a:pt x="215265" y="2602640"/>
                    <a:pt x="240983" y="2585495"/>
                  </a:cubicBezTo>
                  <a:cubicBezTo>
                    <a:pt x="283845" y="2567398"/>
                    <a:pt x="327660" y="2550253"/>
                    <a:pt x="361950" y="2515963"/>
                  </a:cubicBezTo>
                  <a:cubicBezTo>
                    <a:pt x="378143" y="2499770"/>
                    <a:pt x="399098" y="2485483"/>
                    <a:pt x="421005" y="2477863"/>
                  </a:cubicBezTo>
                  <a:cubicBezTo>
                    <a:pt x="447675" y="2469290"/>
                    <a:pt x="453390" y="2450240"/>
                    <a:pt x="455295" y="2426428"/>
                  </a:cubicBezTo>
                  <a:cubicBezTo>
                    <a:pt x="465773" y="2292125"/>
                    <a:pt x="476250" y="2157823"/>
                    <a:pt x="486728" y="2023520"/>
                  </a:cubicBezTo>
                  <a:cubicBezTo>
                    <a:pt x="487680" y="2008280"/>
                    <a:pt x="487680" y="1992088"/>
                    <a:pt x="496253" y="1977800"/>
                  </a:cubicBezTo>
                  <a:cubicBezTo>
                    <a:pt x="503873" y="1879693"/>
                    <a:pt x="512445" y="1781586"/>
                    <a:pt x="520065" y="1684430"/>
                  </a:cubicBezTo>
                  <a:cubicBezTo>
                    <a:pt x="527685" y="1591086"/>
                    <a:pt x="535305" y="1497740"/>
                    <a:pt x="542925" y="1403443"/>
                  </a:cubicBezTo>
                  <a:cubicBezTo>
                    <a:pt x="551498" y="1311050"/>
                    <a:pt x="561023" y="1217705"/>
                    <a:pt x="569595" y="1125313"/>
                  </a:cubicBezTo>
                  <a:cubicBezTo>
                    <a:pt x="581025" y="1006250"/>
                    <a:pt x="592455" y="886235"/>
                    <a:pt x="603885" y="767173"/>
                  </a:cubicBezTo>
                  <a:cubicBezTo>
                    <a:pt x="612458" y="676685"/>
                    <a:pt x="620078" y="585245"/>
                    <a:pt x="627698" y="493805"/>
                  </a:cubicBezTo>
                  <a:cubicBezTo>
                    <a:pt x="638175" y="471898"/>
                    <a:pt x="623888" y="448085"/>
                    <a:pt x="632460" y="426178"/>
                  </a:cubicBezTo>
                  <a:cubicBezTo>
                    <a:pt x="642938" y="419510"/>
                    <a:pt x="641033" y="408080"/>
                    <a:pt x="641985" y="397603"/>
                  </a:cubicBezTo>
                  <a:cubicBezTo>
                    <a:pt x="649605" y="309020"/>
                    <a:pt x="656273" y="220438"/>
                    <a:pt x="662940" y="131855"/>
                  </a:cubicBezTo>
                  <a:cubicBezTo>
                    <a:pt x="655320" y="128045"/>
                    <a:pt x="649605" y="120425"/>
                    <a:pt x="641033" y="115663"/>
                  </a:cubicBezTo>
                  <a:close/>
                </a:path>
              </a:pathLst>
            </a:custGeom>
            <a:solidFill>
              <a:srgbClr val="2EC5D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0" name="Google Shape;1430;p45"/>
            <p:cNvSpPr/>
            <p:nvPr/>
          </p:nvSpPr>
          <p:spPr>
            <a:xfrm>
              <a:off x="4926891" y="3749865"/>
              <a:ext cx="1390649" cy="2886075"/>
            </a:xfrm>
            <a:custGeom>
              <a:avLst/>
              <a:gdLst/>
              <a:ahLst/>
              <a:cxnLst/>
              <a:rect l="l" t="t" r="r" b="b"/>
              <a:pathLst>
                <a:path w="1390650" h="2886075" extrusionOk="0">
                  <a:moveTo>
                    <a:pt x="1387233" y="14413"/>
                  </a:moveTo>
                  <a:cubicBezTo>
                    <a:pt x="1382470" y="71563"/>
                    <a:pt x="1378660" y="127760"/>
                    <a:pt x="1373898" y="184910"/>
                  </a:cubicBezTo>
                  <a:cubicBezTo>
                    <a:pt x="1372945" y="198245"/>
                    <a:pt x="1362468" y="198245"/>
                    <a:pt x="1351991" y="194435"/>
                  </a:cubicBezTo>
                  <a:cubicBezTo>
                    <a:pt x="1337703" y="189673"/>
                    <a:pt x="1323416" y="185863"/>
                    <a:pt x="1309128" y="182053"/>
                  </a:cubicBezTo>
                  <a:cubicBezTo>
                    <a:pt x="1081480" y="132523"/>
                    <a:pt x="856691" y="72515"/>
                    <a:pt x="625233" y="37273"/>
                  </a:cubicBezTo>
                  <a:cubicBezTo>
                    <a:pt x="549033" y="25843"/>
                    <a:pt x="471880" y="14413"/>
                    <a:pt x="394728" y="12508"/>
                  </a:cubicBezTo>
                  <a:cubicBezTo>
                    <a:pt x="394728" y="11555"/>
                    <a:pt x="394728" y="10603"/>
                    <a:pt x="394728" y="9650"/>
                  </a:cubicBezTo>
                  <a:cubicBezTo>
                    <a:pt x="380440" y="-5590"/>
                    <a:pt x="362343" y="2030"/>
                    <a:pt x="346150" y="1078"/>
                  </a:cubicBezTo>
                  <a:cubicBezTo>
                    <a:pt x="334720" y="54418"/>
                    <a:pt x="330910" y="109663"/>
                    <a:pt x="324243" y="163955"/>
                  </a:cubicBezTo>
                  <a:cubicBezTo>
                    <a:pt x="298525" y="372553"/>
                    <a:pt x="272808" y="580198"/>
                    <a:pt x="247090" y="788795"/>
                  </a:cubicBezTo>
                  <a:cubicBezTo>
                    <a:pt x="211848" y="1070735"/>
                    <a:pt x="176605" y="1351723"/>
                    <a:pt x="142315" y="1633663"/>
                  </a:cubicBezTo>
                  <a:cubicBezTo>
                    <a:pt x="109930" y="1901315"/>
                    <a:pt x="58495" y="2167063"/>
                    <a:pt x="28015" y="2434715"/>
                  </a:cubicBezTo>
                  <a:cubicBezTo>
                    <a:pt x="18490" y="2518535"/>
                    <a:pt x="9918" y="2602356"/>
                    <a:pt x="393" y="2686175"/>
                  </a:cubicBezTo>
                  <a:cubicBezTo>
                    <a:pt x="-1512" y="2703320"/>
                    <a:pt x="3250" y="2711893"/>
                    <a:pt x="20395" y="2714750"/>
                  </a:cubicBezTo>
                  <a:cubicBezTo>
                    <a:pt x="48018" y="2719513"/>
                    <a:pt x="72783" y="2733800"/>
                    <a:pt x="99453" y="2742373"/>
                  </a:cubicBezTo>
                  <a:cubicBezTo>
                    <a:pt x="102310" y="2741420"/>
                    <a:pt x="106120" y="2739515"/>
                    <a:pt x="107073" y="2735706"/>
                  </a:cubicBezTo>
                  <a:cubicBezTo>
                    <a:pt x="117550" y="2708083"/>
                    <a:pt x="126123" y="2679508"/>
                    <a:pt x="135648" y="2651885"/>
                  </a:cubicBezTo>
                  <a:cubicBezTo>
                    <a:pt x="143268" y="2629978"/>
                    <a:pt x="150888" y="2607118"/>
                    <a:pt x="153745" y="2584258"/>
                  </a:cubicBezTo>
                  <a:cubicBezTo>
                    <a:pt x="148983" y="2653790"/>
                    <a:pt x="155650" y="2721418"/>
                    <a:pt x="172795" y="2789045"/>
                  </a:cubicBezTo>
                  <a:cubicBezTo>
                    <a:pt x="182320" y="2799523"/>
                    <a:pt x="193750" y="2803333"/>
                    <a:pt x="207085" y="2805238"/>
                  </a:cubicBezTo>
                  <a:cubicBezTo>
                    <a:pt x="234708" y="2809048"/>
                    <a:pt x="262330" y="2814763"/>
                    <a:pt x="289000" y="2817620"/>
                  </a:cubicBezTo>
                  <a:cubicBezTo>
                    <a:pt x="394728" y="2830003"/>
                    <a:pt x="499503" y="2854768"/>
                    <a:pt x="606183" y="2857625"/>
                  </a:cubicBezTo>
                  <a:cubicBezTo>
                    <a:pt x="609040" y="2859531"/>
                    <a:pt x="611898" y="2861435"/>
                    <a:pt x="614755" y="2863340"/>
                  </a:cubicBezTo>
                  <a:cubicBezTo>
                    <a:pt x="670000" y="2869056"/>
                    <a:pt x="724293" y="2860483"/>
                    <a:pt x="779538" y="2862388"/>
                  </a:cubicBezTo>
                  <a:cubicBezTo>
                    <a:pt x="813828" y="2862388"/>
                    <a:pt x="847166" y="2866198"/>
                    <a:pt x="881455" y="2870960"/>
                  </a:cubicBezTo>
                  <a:cubicBezTo>
                    <a:pt x="906220" y="2874770"/>
                    <a:pt x="931938" y="2887153"/>
                    <a:pt x="957655" y="2873818"/>
                  </a:cubicBezTo>
                  <a:cubicBezTo>
                    <a:pt x="959560" y="2871913"/>
                    <a:pt x="960513" y="2870008"/>
                    <a:pt x="961466" y="2867150"/>
                  </a:cubicBezTo>
                  <a:cubicBezTo>
                    <a:pt x="997660" y="2871913"/>
                    <a:pt x="1033855" y="2876675"/>
                    <a:pt x="1070051" y="2881438"/>
                  </a:cubicBezTo>
                  <a:cubicBezTo>
                    <a:pt x="1071003" y="2883343"/>
                    <a:pt x="1071955" y="2886200"/>
                    <a:pt x="1072908" y="2888106"/>
                  </a:cubicBezTo>
                  <a:cubicBezTo>
                    <a:pt x="1080528" y="2895725"/>
                    <a:pt x="1089101" y="2897631"/>
                    <a:pt x="1098626" y="2892868"/>
                  </a:cubicBezTo>
                  <a:cubicBezTo>
                    <a:pt x="1111008" y="2881438"/>
                    <a:pt x="1113866" y="2867150"/>
                    <a:pt x="1114818" y="2850006"/>
                  </a:cubicBezTo>
                  <a:cubicBezTo>
                    <a:pt x="1116723" y="2804285"/>
                    <a:pt x="1123391" y="2758565"/>
                    <a:pt x="1127201" y="2711893"/>
                  </a:cubicBezTo>
                  <a:cubicBezTo>
                    <a:pt x="1141488" y="2558540"/>
                    <a:pt x="1157680" y="2405188"/>
                    <a:pt x="1172920" y="2251835"/>
                  </a:cubicBezTo>
                  <a:cubicBezTo>
                    <a:pt x="1190066" y="2086100"/>
                    <a:pt x="1206258" y="1919413"/>
                    <a:pt x="1225308" y="1753678"/>
                  </a:cubicBezTo>
                  <a:cubicBezTo>
                    <a:pt x="1242453" y="1599373"/>
                    <a:pt x="1256741" y="1445068"/>
                    <a:pt x="1272933" y="1291715"/>
                  </a:cubicBezTo>
                  <a:cubicBezTo>
                    <a:pt x="1285316" y="1177415"/>
                    <a:pt x="1297698" y="1063115"/>
                    <a:pt x="1310080" y="948815"/>
                  </a:cubicBezTo>
                  <a:cubicBezTo>
                    <a:pt x="1320558" y="852613"/>
                    <a:pt x="1331035" y="756410"/>
                    <a:pt x="1340560" y="660208"/>
                  </a:cubicBezTo>
                  <a:cubicBezTo>
                    <a:pt x="1346276" y="604010"/>
                    <a:pt x="1355801" y="547813"/>
                    <a:pt x="1351991" y="491615"/>
                  </a:cubicBezTo>
                  <a:cubicBezTo>
                    <a:pt x="1352943" y="491615"/>
                    <a:pt x="1352943" y="491615"/>
                    <a:pt x="1353895" y="490663"/>
                  </a:cubicBezTo>
                  <a:cubicBezTo>
                    <a:pt x="1354848" y="459230"/>
                    <a:pt x="1361516" y="428750"/>
                    <a:pt x="1362468" y="398270"/>
                  </a:cubicBezTo>
                  <a:cubicBezTo>
                    <a:pt x="1365326" y="325880"/>
                    <a:pt x="1375803" y="254443"/>
                    <a:pt x="1379613" y="182053"/>
                  </a:cubicBezTo>
                  <a:cubicBezTo>
                    <a:pt x="1384376" y="126808"/>
                    <a:pt x="1390091" y="70610"/>
                    <a:pt x="1394853" y="15365"/>
                  </a:cubicBezTo>
                  <a:cubicBezTo>
                    <a:pt x="1394853" y="18223"/>
                    <a:pt x="1391043" y="16318"/>
                    <a:pt x="1387233" y="1441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1" name="Google Shape;1431;p45"/>
            <p:cNvSpPr/>
            <p:nvPr/>
          </p:nvSpPr>
          <p:spPr>
            <a:xfrm>
              <a:off x="5541646" y="6610349"/>
              <a:ext cx="161924" cy="9523"/>
            </a:xfrm>
            <a:custGeom>
              <a:avLst/>
              <a:gdLst/>
              <a:ahLst/>
              <a:cxnLst/>
              <a:rect l="l" t="t" r="r" b="b"/>
              <a:pathLst>
                <a:path w="161925" h="120000" extrusionOk="0">
                  <a:moveTo>
                    <a:pt x="165735" y="0"/>
                  </a:moveTo>
                  <a:cubicBezTo>
                    <a:pt x="110490" y="96020"/>
                    <a:pt x="55245" y="84024"/>
                    <a:pt x="0" y="0"/>
                  </a:cubicBezTo>
                  <a:cubicBezTo>
                    <a:pt x="54292" y="0"/>
                    <a:pt x="110490" y="0"/>
                    <a:pt x="165735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2" name="Google Shape;1432;p45"/>
            <p:cNvSpPr/>
            <p:nvPr/>
          </p:nvSpPr>
          <p:spPr>
            <a:xfrm>
              <a:off x="6402102" y="6024562"/>
              <a:ext cx="9523" cy="171451"/>
            </a:xfrm>
            <a:custGeom>
              <a:avLst/>
              <a:gdLst/>
              <a:ahLst/>
              <a:cxnLst/>
              <a:rect l="l" t="t" r="r" b="b"/>
              <a:pathLst>
                <a:path w="120000" h="171450" extrusionOk="0">
                  <a:moveTo>
                    <a:pt x="79626" y="0"/>
                  </a:moveTo>
                  <a:cubicBezTo>
                    <a:pt x="79626" y="57150"/>
                    <a:pt x="79626" y="114300"/>
                    <a:pt x="79626" y="172402"/>
                  </a:cubicBezTo>
                  <a:cubicBezTo>
                    <a:pt x="-40399" y="150495"/>
                    <a:pt x="7611" y="127635"/>
                    <a:pt x="19607" y="105727"/>
                  </a:cubicBezTo>
                  <a:cubicBezTo>
                    <a:pt x="31616" y="69532"/>
                    <a:pt x="-52408" y="34290"/>
                    <a:pt x="79626" y="0"/>
                  </a:cubicBezTo>
                  <a:close/>
                </a:path>
              </a:pathLst>
            </a:custGeom>
            <a:solidFill>
              <a:srgbClr val="6C6C6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3" name="Google Shape;1433;p45"/>
            <p:cNvSpPr/>
            <p:nvPr/>
          </p:nvSpPr>
          <p:spPr>
            <a:xfrm>
              <a:off x="8204771" y="429575"/>
              <a:ext cx="809625" cy="3514725"/>
            </a:xfrm>
            <a:custGeom>
              <a:avLst/>
              <a:gdLst/>
              <a:ahLst/>
              <a:cxnLst/>
              <a:rect l="l" t="t" r="r" b="b"/>
              <a:pathLst>
                <a:path w="809625" h="3514725" extrusionOk="0">
                  <a:moveTo>
                    <a:pt x="604904" y="28575"/>
                  </a:moveTo>
                  <a:cubicBezTo>
                    <a:pt x="559183" y="35243"/>
                    <a:pt x="514416" y="41910"/>
                    <a:pt x="468696" y="48578"/>
                  </a:cubicBezTo>
                  <a:cubicBezTo>
                    <a:pt x="469649" y="60960"/>
                    <a:pt x="478221" y="63818"/>
                    <a:pt x="487746" y="65723"/>
                  </a:cubicBezTo>
                  <a:cubicBezTo>
                    <a:pt x="533466" y="74295"/>
                    <a:pt x="533466" y="74295"/>
                    <a:pt x="527751" y="120015"/>
                  </a:cubicBezTo>
                  <a:cubicBezTo>
                    <a:pt x="526799" y="124778"/>
                    <a:pt x="525846" y="130493"/>
                    <a:pt x="525846" y="135255"/>
                  </a:cubicBezTo>
                  <a:cubicBezTo>
                    <a:pt x="527751" y="167640"/>
                    <a:pt x="519179" y="200025"/>
                    <a:pt x="520131" y="232410"/>
                  </a:cubicBezTo>
                  <a:cubicBezTo>
                    <a:pt x="521083" y="248603"/>
                    <a:pt x="514416" y="265748"/>
                    <a:pt x="517274" y="281940"/>
                  </a:cubicBezTo>
                  <a:cubicBezTo>
                    <a:pt x="516321" y="281940"/>
                    <a:pt x="516321" y="280988"/>
                    <a:pt x="515369" y="280988"/>
                  </a:cubicBezTo>
                  <a:cubicBezTo>
                    <a:pt x="499176" y="277178"/>
                    <a:pt x="484888" y="278130"/>
                    <a:pt x="470601" y="287655"/>
                  </a:cubicBezTo>
                  <a:cubicBezTo>
                    <a:pt x="455361" y="297180"/>
                    <a:pt x="438216" y="300038"/>
                    <a:pt x="422024" y="300038"/>
                  </a:cubicBezTo>
                  <a:cubicBezTo>
                    <a:pt x="386781" y="299085"/>
                    <a:pt x="352491" y="305753"/>
                    <a:pt x="317249" y="305753"/>
                  </a:cubicBezTo>
                  <a:cubicBezTo>
                    <a:pt x="307724" y="305753"/>
                    <a:pt x="294388" y="306705"/>
                    <a:pt x="295341" y="321945"/>
                  </a:cubicBezTo>
                  <a:cubicBezTo>
                    <a:pt x="299151" y="329565"/>
                    <a:pt x="304866" y="334328"/>
                    <a:pt x="313438" y="334328"/>
                  </a:cubicBezTo>
                  <a:cubicBezTo>
                    <a:pt x="342966" y="336233"/>
                    <a:pt x="370588" y="342900"/>
                    <a:pt x="399163" y="352425"/>
                  </a:cubicBezTo>
                  <a:cubicBezTo>
                    <a:pt x="440121" y="352425"/>
                    <a:pt x="480126" y="352425"/>
                    <a:pt x="513463" y="379095"/>
                  </a:cubicBezTo>
                  <a:cubicBezTo>
                    <a:pt x="512511" y="379095"/>
                    <a:pt x="511558" y="380048"/>
                    <a:pt x="511558" y="380048"/>
                  </a:cubicBezTo>
                  <a:cubicBezTo>
                    <a:pt x="502033" y="391478"/>
                    <a:pt x="501081" y="404813"/>
                    <a:pt x="500129" y="419100"/>
                  </a:cubicBezTo>
                  <a:cubicBezTo>
                    <a:pt x="496319" y="465773"/>
                    <a:pt x="489651" y="512445"/>
                    <a:pt x="485841" y="559118"/>
                  </a:cubicBezTo>
                  <a:cubicBezTo>
                    <a:pt x="480126" y="617220"/>
                    <a:pt x="472506" y="674370"/>
                    <a:pt x="469649" y="732473"/>
                  </a:cubicBezTo>
                  <a:cubicBezTo>
                    <a:pt x="470601" y="748665"/>
                    <a:pt x="471554" y="764858"/>
                    <a:pt x="476316" y="781050"/>
                  </a:cubicBezTo>
                  <a:cubicBezTo>
                    <a:pt x="477269" y="782955"/>
                    <a:pt x="477269" y="783908"/>
                    <a:pt x="477269" y="785813"/>
                  </a:cubicBezTo>
                  <a:cubicBezTo>
                    <a:pt x="472506" y="815340"/>
                    <a:pt x="466791" y="843915"/>
                    <a:pt x="465838" y="874395"/>
                  </a:cubicBezTo>
                  <a:cubicBezTo>
                    <a:pt x="460124" y="878205"/>
                    <a:pt x="459171" y="883920"/>
                    <a:pt x="458219" y="890588"/>
                  </a:cubicBezTo>
                  <a:cubicBezTo>
                    <a:pt x="456313" y="901065"/>
                    <a:pt x="449646" y="908685"/>
                    <a:pt x="448694" y="920115"/>
                  </a:cubicBezTo>
                  <a:cubicBezTo>
                    <a:pt x="443931" y="1001078"/>
                    <a:pt x="428691" y="1082040"/>
                    <a:pt x="424881" y="1163003"/>
                  </a:cubicBezTo>
                  <a:cubicBezTo>
                    <a:pt x="419166" y="1201103"/>
                    <a:pt x="416308" y="1240155"/>
                    <a:pt x="415356" y="1278255"/>
                  </a:cubicBezTo>
                  <a:cubicBezTo>
                    <a:pt x="415356" y="1288733"/>
                    <a:pt x="416308" y="1297305"/>
                    <a:pt x="423929" y="1303973"/>
                  </a:cubicBezTo>
                  <a:cubicBezTo>
                    <a:pt x="421071" y="1334453"/>
                    <a:pt x="419166" y="1364933"/>
                    <a:pt x="416308" y="1394460"/>
                  </a:cubicBezTo>
                  <a:cubicBezTo>
                    <a:pt x="409641" y="1470660"/>
                    <a:pt x="402021" y="1546860"/>
                    <a:pt x="394401" y="1622108"/>
                  </a:cubicBezTo>
                  <a:cubicBezTo>
                    <a:pt x="390591" y="1624965"/>
                    <a:pt x="386781" y="1628775"/>
                    <a:pt x="382971" y="1631633"/>
                  </a:cubicBezTo>
                  <a:cubicBezTo>
                    <a:pt x="369636" y="1674495"/>
                    <a:pt x="369636" y="1718310"/>
                    <a:pt x="364874" y="1762125"/>
                  </a:cubicBezTo>
                  <a:cubicBezTo>
                    <a:pt x="362016" y="1785938"/>
                    <a:pt x="361063" y="1810703"/>
                    <a:pt x="350586" y="1832610"/>
                  </a:cubicBezTo>
                  <a:cubicBezTo>
                    <a:pt x="347729" y="1844993"/>
                    <a:pt x="339156" y="1846898"/>
                    <a:pt x="327726" y="1846898"/>
                  </a:cubicBezTo>
                  <a:cubicBezTo>
                    <a:pt x="253431" y="1844993"/>
                    <a:pt x="180088" y="1849755"/>
                    <a:pt x="105794" y="1844993"/>
                  </a:cubicBezTo>
                  <a:cubicBezTo>
                    <a:pt x="77219" y="1843088"/>
                    <a:pt x="47691" y="1844040"/>
                    <a:pt x="18163" y="1844993"/>
                  </a:cubicBezTo>
                  <a:cubicBezTo>
                    <a:pt x="9591" y="1844993"/>
                    <a:pt x="1019" y="1846898"/>
                    <a:pt x="66" y="1855470"/>
                  </a:cubicBezTo>
                  <a:cubicBezTo>
                    <a:pt x="-887" y="1864043"/>
                    <a:pt x="8638" y="1864995"/>
                    <a:pt x="15306" y="1866900"/>
                  </a:cubicBezTo>
                  <a:cubicBezTo>
                    <a:pt x="32451" y="1872615"/>
                    <a:pt x="51501" y="1871663"/>
                    <a:pt x="68646" y="1875473"/>
                  </a:cubicBezTo>
                  <a:cubicBezTo>
                    <a:pt x="71504" y="1874520"/>
                    <a:pt x="75313" y="1874520"/>
                    <a:pt x="78171" y="1873568"/>
                  </a:cubicBezTo>
                  <a:cubicBezTo>
                    <a:pt x="104841" y="1888808"/>
                    <a:pt x="133416" y="1897380"/>
                    <a:pt x="163896" y="1898333"/>
                  </a:cubicBezTo>
                  <a:cubicBezTo>
                    <a:pt x="183899" y="1896428"/>
                    <a:pt x="201044" y="1909763"/>
                    <a:pt x="221046" y="1909763"/>
                  </a:cubicBezTo>
                  <a:cubicBezTo>
                    <a:pt x="266766" y="1910715"/>
                    <a:pt x="310581" y="1918335"/>
                    <a:pt x="353444" y="1933575"/>
                  </a:cubicBezTo>
                  <a:cubicBezTo>
                    <a:pt x="349633" y="1937385"/>
                    <a:pt x="347729" y="1943100"/>
                    <a:pt x="346776" y="1948815"/>
                  </a:cubicBezTo>
                  <a:cubicBezTo>
                    <a:pt x="342013" y="2005965"/>
                    <a:pt x="327726" y="2063115"/>
                    <a:pt x="335346" y="2121218"/>
                  </a:cubicBezTo>
                  <a:cubicBezTo>
                    <a:pt x="335346" y="2124075"/>
                    <a:pt x="336299" y="2126933"/>
                    <a:pt x="337251" y="2129790"/>
                  </a:cubicBezTo>
                  <a:cubicBezTo>
                    <a:pt x="366779" y="2146935"/>
                    <a:pt x="400116" y="2145983"/>
                    <a:pt x="428691" y="2151698"/>
                  </a:cubicBezTo>
                  <a:cubicBezTo>
                    <a:pt x="396306" y="2149793"/>
                    <a:pt x="359158" y="2142173"/>
                    <a:pt x="329631" y="2169795"/>
                  </a:cubicBezTo>
                  <a:cubicBezTo>
                    <a:pt x="324869" y="2183130"/>
                    <a:pt x="322011" y="2197418"/>
                    <a:pt x="320106" y="2210753"/>
                  </a:cubicBezTo>
                  <a:cubicBezTo>
                    <a:pt x="318201" y="2230755"/>
                    <a:pt x="314391" y="2251710"/>
                    <a:pt x="313438" y="2271713"/>
                  </a:cubicBezTo>
                  <a:cubicBezTo>
                    <a:pt x="310581" y="2299335"/>
                    <a:pt x="306771" y="2326005"/>
                    <a:pt x="305819" y="2353628"/>
                  </a:cubicBezTo>
                  <a:cubicBezTo>
                    <a:pt x="306771" y="2356485"/>
                    <a:pt x="306771" y="2358390"/>
                    <a:pt x="307724" y="2361248"/>
                  </a:cubicBezTo>
                  <a:cubicBezTo>
                    <a:pt x="302008" y="2367915"/>
                    <a:pt x="301056" y="2377440"/>
                    <a:pt x="301056" y="2387918"/>
                  </a:cubicBezTo>
                  <a:cubicBezTo>
                    <a:pt x="298199" y="2449830"/>
                    <a:pt x="291531" y="2510790"/>
                    <a:pt x="282958" y="2572703"/>
                  </a:cubicBezTo>
                  <a:cubicBezTo>
                    <a:pt x="277244" y="2615565"/>
                    <a:pt x="280101" y="2659380"/>
                    <a:pt x="265813" y="2701290"/>
                  </a:cubicBezTo>
                  <a:cubicBezTo>
                    <a:pt x="261051" y="2715578"/>
                    <a:pt x="259146" y="2729865"/>
                    <a:pt x="261051" y="2745105"/>
                  </a:cubicBezTo>
                  <a:cubicBezTo>
                    <a:pt x="265813" y="2756535"/>
                    <a:pt x="279149" y="2764155"/>
                    <a:pt x="271529" y="2779395"/>
                  </a:cubicBezTo>
                  <a:cubicBezTo>
                    <a:pt x="270576" y="2797493"/>
                    <a:pt x="270576" y="2815590"/>
                    <a:pt x="268671" y="2833688"/>
                  </a:cubicBezTo>
                  <a:cubicBezTo>
                    <a:pt x="257241" y="2948940"/>
                    <a:pt x="245811" y="3065145"/>
                    <a:pt x="233429" y="3180398"/>
                  </a:cubicBezTo>
                  <a:cubicBezTo>
                    <a:pt x="224856" y="3189923"/>
                    <a:pt x="218188" y="3199448"/>
                    <a:pt x="217236" y="3211830"/>
                  </a:cubicBezTo>
                  <a:cubicBezTo>
                    <a:pt x="215331" y="3246120"/>
                    <a:pt x="209616" y="3279458"/>
                    <a:pt x="206758" y="3312795"/>
                  </a:cubicBezTo>
                  <a:cubicBezTo>
                    <a:pt x="204854" y="3329940"/>
                    <a:pt x="203901" y="3348038"/>
                    <a:pt x="214379" y="3363278"/>
                  </a:cubicBezTo>
                  <a:cubicBezTo>
                    <a:pt x="208663" y="3415665"/>
                    <a:pt x="203901" y="3468053"/>
                    <a:pt x="198186" y="3520440"/>
                  </a:cubicBezTo>
                  <a:cubicBezTo>
                    <a:pt x="280101" y="3484245"/>
                    <a:pt x="361063" y="3448050"/>
                    <a:pt x="442979" y="3411855"/>
                  </a:cubicBezTo>
                  <a:cubicBezTo>
                    <a:pt x="450599" y="3408998"/>
                    <a:pt x="453456" y="3403283"/>
                    <a:pt x="454408" y="3395663"/>
                  </a:cubicBezTo>
                  <a:cubicBezTo>
                    <a:pt x="477269" y="3276600"/>
                    <a:pt x="492508" y="3155633"/>
                    <a:pt x="496319" y="3034665"/>
                  </a:cubicBezTo>
                  <a:cubicBezTo>
                    <a:pt x="502986" y="3014663"/>
                    <a:pt x="502033" y="2993708"/>
                    <a:pt x="503938" y="2972753"/>
                  </a:cubicBezTo>
                  <a:cubicBezTo>
                    <a:pt x="519179" y="2825115"/>
                    <a:pt x="534419" y="2676525"/>
                    <a:pt x="549658" y="2528888"/>
                  </a:cubicBezTo>
                  <a:cubicBezTo>
                    <a:pt x="562994" y="2398395"/>
                    <a:pt x="576329" y="2266950"/>
                    <a:pt x="589663" y="2136458"/>
                  </a:cubicBezTo>
                  <a:cubicBezTo>
                    <a:pt x="596331" y="2073593"/>
                    <a:pt x="601094" y="2009775"/>
                    <a:pt x="606808" y="1946910"/>
                  </a:cubicBezTo>
                  <a:cubicBezTo>
                    <a:pt x="614429" y="1915478"/>
                    <a:pt x="602999" y="1894523"/>
                    <a:pt x="568708" y="1884045"/>
                  </a:cubicBezTo>
                  <a:cubicBezTo>
                    <a:pt x="581091" y="1876425"/>
                    <a:pt x="588711" y="1871663"/>
                    <a:pt x="596331" y="1867853"/>
                  </a:cubicBezTo>
                  <a:cubicBezTo>
                    <a:pt x="621096" y="1858328"/>
                    <a:pt x="633479" y="1844993"/>
                    <a:pt x="635383" y="1814513"/>
                  </a:cubicBezTo>
                  <a:cubicBezTo>
                    <a:pt x="642051" y="1703070"/>
                    <a:pt x="652529" y="1592580"/>
                    <a:pt x="662054" y="1481138"/>
                  </a:cubicBezTo>
                  <a:cubicBezTo>
                    <a:pt x="673483" y="1340168"/>
                    <a:pt x="684913" y="1200150"/>
                    <a:pt x="697296" y="1059180"/>
                  </a:cubicBezTo>
                  <a:cubicBezTo>
                    <a:pt x="708726" y="922020"/>
                    <a:pt x="720156" y="784860"/>
                    <a:pt x="730633" y="647700"/>
                  </a:cubicBezTo>
                  <a:cubicBezTo>
                    <a:pt x="738254" y="552450"/>
                    <a:pt x="745874" y="457200"/>
                    <a:pt x="753494" y="360998"/>
                  </a:cubicBezTo>
                  <a:cubicBezTo>
                    <a:pt x="754446" y="353378"/>
                    <a:pt x="754446" y="345758"/>
                    <a:pt x="755399" y="338138"/>
                  </a:cubicBezTo>
                  <a:cubicBezTo>
                    <a:pt x="759208" y="281940"/>
                    <a:pt x="759208" y="281940"/>
                    <a:pt x="703011" y="266700"/>
                  </a:cubicBezTo>
                  <a:cubicBezTo>
                    <a:pt x="720156" y="247650"/>
                    <a:pt x="744921" y="245745"/>
                    <a:pt x="766829" y="236220"/>
                  </a:cubicBezTo>
                  <a:cubicBezTo>
                    <a:pt x="783974" y="229553"/>
                    <a:pt x="789688" y="220028"/>
                    <a:pt x="791594" y="201930"/>
                  </a:cubicBezTo>
                  <a:cubicBezTo>
                    <a:pt x="797308" y="140970"/>
                    <a:pt x="800166" y="80963"/>
                    <a:pt x="811596" y="20955"/>
                  </a:cubicBezTo>
                  <a:cubicBezTo>
                    <a:pt x="811596" y="14288"/>
                    <a:pt x="811596" y="6668"/>
                    <a:pt x="811596" y="0"/>
                  </a:cubicBezTo>
                  <a:cubicBezTo>
                    <a:pt x="741111" y="10478"/>
                    <a:pt x="672531" y="19050"/>
                    <a:pt x="604904" y="28575"/>
                  </a:cubicBezTo>
                  <a:close/>
                </a:path>
              </a:pathLst>
            </a:custGeom>
            <a:solidFill>
              <a:srgbClr val="1A879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4" name="Google Shape;1434;p45"/>
            <p:cNvSpPr/>
            <p:nvPr/>
          </p:nvSpPr>
          <p:spPr>
            <a:xfrm>
              <a:off x="3183256" y="107168"/>
              <a:ext cx="5562602" cy="3838574"/>
            </a:xfrm>
            <a:custGeom>
              <a:avLst/>
              <a:gdLst/>
              <a:ahLst/>
              <a:cxnLst/>
              <a:rect l="l" t="t" r="r" b="b"/>
              <a:pathLst>
                <a:path w="5562600" h="3838575" extrusionOk="0">
                  <a:moveTo>
                    <a:pt x="5568315" y="409088"/>
                  </a:moveTo>
                  <a:cubicBezTo>
                    <a:pt x="5572125" y="388133"/>
                    <a:pt x="5566410" y="376703"/>
                    <a:pt x="5542598" y="376703"/>
                  </a:cubicBezTo>
                  <a:cubicBezTo>
                    <a:pt x="5525453" y="376703"/>
                    <a:pt x="5508308" y="373845"/>
                    <a:pt x="5491163" y="371940"/>
                  </a:cubicBezTo>
                  <a:cubicBezTo>
                    <a:pt x="5467350" y="371940"/>
                    <a:pt x="5444490" y="371940"/>
                    <a:pt x="5420678" y="370988"/>
                  </a:cubicBezTo>
                  <a:cubicBezTo>
                    <a:pt x="5258753" y="361463"/>
                    <a:pt x="5097780" y="350985"/>
                    <a:pt x="4935855" y="340508"/>
                  </a:cubicBezTo>
                  <a:cubicBezTo>
                    <a:pt x="4831080" y="333840"/>
                    <a:pt x="4725353" y="327173"/>
                    <a:pt x="4620578" y="317648"/>
                  </a:cubicBezTo>
                  <a:cubicBezTo>
                    <a:pt x="4490085" y="307170"/>
                    <a:pt x="4360545" y="293835"/>
                    <a:pt x="4230053" y="282405"/>
                  </a:cubicBezTo>
                  <a:cubicBezTo>
                    <a:pt x="4125278" y="273833"/>
                    <a:pt x="4019550" y="267165"/>
                    <a:pt x="3914775" y="259545"/>
                  </a:cubicBezTo>
                  <a:cubicBezTo>
                    <a:pt x="3771900" y="249068"/>
                    <a:pt x="3629978" y="239543"/>
                    <a:pt x="3487103" y="229065"/>
                  </a:cubicBezTo>
                  <a:cubicBezTo>
                    <a:pt x="3382328" y="221445"/>
                    <a:pt x="3276600" y="214778"/>
                    <a:pt x="3171825" y="207158"/>
                  </a:cubicBezTo>
                  <a:cubicBezTo>
                    <a:pt x="3030855" y="196680"/>
                    <a:pt x="2890838" y="187155"/>
                    <a:pt x="2749868" y="176678"/>
                  </a:cubicBezTo>
                  <a:cubicBezTo>
                    <a:pt x="2650808" y="169058"/>
                    <a:pt x="2551748" y="162390"/>
                    <a:pt x="2452688" y="154770"/>
                  </a:cubicBezTo>
                  <a:cubicBezTo>
                    <a:pt x="2321243" y="145245"/>
                    <a:pt x="2190750" y="134768"/>
                    <a:pt x="2059305" y="125243"/>
                  </a:cubicBezTo>
                  <a:cubicBezTo>
                    <a:pt x="1952625" y="117623"/>
                    <a:pt x="1845945" y="110955"/>
                    <a:pt x="1738313" y="103335"/>
                  </a:cubicBezTo>
                  <a:cubicBezTo>
                    <a:pt x="1604963" y="93810"/>
                    <a:pt x="1472565" y="83333"/>
                    <a:pt x="1340168" y="73808"/>
                  </a:cubicBezTo>
                  <a:cubicBezTo>
                    <a:pt x="1230630" y="66188"/>
                    <a:pt x="1121093" y="58568"/>
                    <a:pt x="1011555" y="50948"/>
                  </a:cubicBezTo>
                  <a:cubicBezTo>
                    <a:pt x="849630" y="39518"/>
                    <a:pt x="688658" y="28088"/>
                    <a:pt x="526733" y="14753"/>
                  </a:cubicBezTo>
                  <a:cubicBezTo>
                    <a:pt x="474345" y="10943"/>
                    <a:pt x="421958" y="11895"/>
                    <a:pt x="370523" y="465"/>
                  </a:cubicBezTo>
                  <a:cubicBezTo>
                    <a:pt x="349568" y="-2392"/>
                    <a:pt x="343853" y="8085"/>
                    <a:pt x="341948" y="27135"/>
                  </a:cubicBezTo>
                  <a:cubicBezTo>
                    <a:pt x="336233" y="89048"/>
                    <a:pt x="328613" y="150960"/>
                    <a:pt x="322898" y="212873"/>
                  </a:cubicBezTo>
                  <a:cubicBezTo>
                    <a:pt x="317183" y="273833"/>
                    <a:pt x="312420" y="332888"/>
                    <a:pt x="307658" y="392895"/>
                  </a:cubicBezTo>
                  <a:cubicBezTo>
                    <a:pt x="307658" y="392895"/>
                    <a:pt x="307658" y="392895"/>
                    <a:pt x="307658" y="392895"/>
                  </a:cubicBezTo>
                  <a:cubicBezTo>
                    <a:pt x="307658" y="396705"/>
                    <a:pt x="307658" y="399563"/>
                    <a:pt x="307658" y="403373"/>
                  </a:cubicBezTo>
                  <a:cubicBezTo>
                    <a:pt x="307658" y="403373"/>
                    <a:pt x="307658" y="403373"/>
                    <a:pt x="307658" y="403373"/>
                  </a:cubicBezTo>
                  <a:lnTo>
                    <a:pt x="307658" y="403373"/>
                  </a:lnTo>
                  <a:cubicBezTo>
                    <a:pt x="299085" y="433853"/>
                    <a:pt x="298133" y="465285"/>
                    <a:pt x="295275" y="496718"/>
                  </a:cubicBezTo>
                  <a:cubicBezTo>
                    <a:pt x="295275" y="496718"/>
                    <a:pt x="295275" y="496718"/>
                    <a:pt x="295275" y="496718"/>
                  </a:cubicBezTo>
                  <a:cubicBezTo>
                    <a:pt x="295275" y="511005"/>
                    <a:pt x="295275" y="526245"/>
                    <a:pt x="294323" y="540533"/>
                  </a:cubicBezTo>
                  <a:cubicBezTo>
                    <a:pt x="290513" y="576728"/>
                    <a:pt x="285750" y="612923"/>
                    <a:pt x="281940" y="649118"/>
                  </a:cubicBezTo>
                  <a:cubicBezTo>
                    <a:pt x="280035" y="670073"/>
                    <a:pt x="277178" y="691028"/>
                    <a:pt x="275273" y="711983"/>
                  </a:cubicBezTo>
                  <a:cubicBezTo>
                    <a:pt x="271463" y="755798"/>
                    <a:pt x="272415" y="799613"/>
                    <a:pt x="263843" y="842475"/>
                  </a:cubicBezTo>
                  <a:cubicBezTo>
                    <a:pt x="263843" y="842475"/>
                    <a:pt x="263843" y="842475"/>
                    <a:pt x="263843" y="842475"/>
                  </a:cubicBezTo>
                  <a:cubicBezTo>
                    <a:pt x="250508" y="869145"/>
                    <a:pt x="255270" y="898673"/>
                    <a:pt x="254318" y="926295"/>
                  </a:cubicBezTo>
                  <a:cubicBezTo>
                    <a:pt x="252413" y="933915"/>
                    <a:pt x="250508" y="941535"/>
                    <a:pt x="249555" y="949155"/>
                  </a:cubicBezTo>
                  <a:cubicBezTo>
                    <a:pt x="238125" y="1061550"/>
                    <a:pt x="227648" y="1174898"/>
                    <a:pt x="216218" y="1287293"/>
                  </a:cubicBezTo>
                  <a:cubicBezTo>
                    <a:pt x="203835" y="1414928"/>
                    <a:pt x="190500" y="1541610"/>
                    <a:pt x="177165" y="1669245"/>
                  </a:cubicBezTo>
                  <a:cubicBezTo>
                    <a:pt x="177165" y="1674960"/>
                    <a:pt x="176213" y="1679723"/>
                    <a:pt x="176213" y="1685438"/>
                  </a:cubicBezTo>
                  <a:cubicBezTo>
                    <a:pt x="172403" y="1731158"/>
                    <a:pt x="169545" y="1775925"/>
                    <a:pt x="165735" y="1821645"/>
                  </a:cubicBezTo>
                  <a:cubicBezTo>
                    <a:pt x="165735" y="1821645"/>
                    <a:pt x="165735" y="1821645"/>
                    <a:pt x="165735" y="1821645"/>
                  </a:cubicBezTo>
                  <a:cubicBezTo>
                    <a:pt x="159068" y="1859745"/>
                    <a:pt x="152400" y="1897845"/>
                    <a:pt x="149543" y="1936898"/>
                  </a:cubicBezTo>
                  <a:cubicBezTo>
                    <a:pt x="149543" y="1936898"/>
                    <a:pt x="149543" y="1936898"/>
                    <a:pt x="149543" y="1936898"/>
                  </a:cubicBezTo>
                  <a:cubicBezTo>
                    <a:pt x="152400" y="1945470"/>
                    <a:pt x="151448" y="1954043"/>
                    <a:pt x="150495" y="1962615"/>
                  </a:cubicBezTo>
                  <a:cubicBezTo>
                    <a:pt x="138113" y="2081678"/>
                    <a:pt x="125730" y="2199788"/>
                    <a:pt x="113348" y="2318850"/>
                  </a:cubicBezTo>
                  <a:cubicBezTo>
                    <a:pt x="113348" y="2318850"/>
                    <a:pt x="113348" y="2318850"/>
                    <a:pt x="113348" y="2318850"/>
                  </a:cubicBezTo>
                  <a:cubicBezTo>
                    <a:pt x="113348" y="2318850"/>
                    <a:pt x="113348" y="2318850"/>
                    <a:pt x="113348" y="2318850"/>
                  </a:cubicBezTo>
                  <a:cubicBezTo>
                    <a:pt x="105728" y="2392193"/>
                    <a:pt x="95250" y="2465535"/>
                    <a:pt x="91440" y="2538878"/>
                  </a:cubicBezTo>
                  <a:cubicBezTo>
                    <a:pt x="91440" y="2538878"/>
                    <a:pt x="91440" y="2538878"/>
                    <a:pt x="91440" y="2538878"/>
                  </a:cubicBezTo>
                  <a:cubicBezTo>
                    <a:pt x="86678" y="2593170"/>
                    <a:pt x="80963" y="2646510"/>
                    <a:pt x="76200" y="2700803"/>
                  </a:cubicBezTo>
                  <a:cubicBezTo>
                    <a:pt x="76200" y="2700803"/>
                    <a:pt x="76200" y="2700803"/>
                    <a:pt x="76200" y="2700803"/>
                  </a:cubicBezTo>
                  <a:cubicBezTo>
                    <a:pt x="76200" y="2700803"/>
                    <a:pt x="76200" y="2700803"/>
                    <a:pt x="76200" y="2700803"/>
                  </a:cubicBezTo>
                  <a:cubicBezTo>
                    <a:pt x="71438" y="2739855"/>
                    <a:pt x="67628" y="2778908"/>
                    <a:pt x="62865" y="2817008"/>
                  </a:cubicBezTo>
                  <a:cubicBezTo>
                    <a:pt x="60960" y="2832248"/>
                    <a:pt x="66675" y="2837963"/>
                    <a:pt x="79058" y="2840820"/>
                  </a:cubicBezTo>
                  <a:cubicBezTo>
                    <a:pt x="112395" y="2846535"/>
                    <a:pt x="145733" y="2852251"/>
                    <a:pt x="179070" y="2857965"/>
                  </a:cubicBezTo>
                  <a:cubicBezTo>
                    <a:pt x="179070" y="2857965"/>
                    <a:pt x="179070" y="2857965"/>
                    <a:pt x="179070" y="2857965"/>
                  </a:cubicBezTo>
                  <a:cubicBezTo>
                    <a:pt x="176213" y="2873205"/>
                    <a:pt x="191453" y="2874158"/>
                    <a:pt x="200978" y="2877015"/>
                  </a:cubicBezTo>
                  <a:cubicBezTo>
                    <a:pt x="237173" y="2889398"/>
                    <a:pt x="278130" y="2883683"/>
                    <a:pt x="311468" y="2904638"/>
                  </a:cubicBezTo>
                  <a:cubicBezTo>
                    <a:pt x="326708" y="2904638"/>
                    <a:pt x="340995" y="2906543"/>
                    <a:pt x="355283" y="2909401"/>
                  </a:cubicBezTo>
                  <a:cubicBezTo>
                    <a:pt x="413385" y="2920830"/>
                    <a:pt x="470535" y="2933213"/>
                    <a:pt x="529590" y="2941785"/>
                  </a:cubicBezTo>
                  <a:cubicBezTo>
                    <a:pt x="527685" y="2941785"/>
                    <a:pt x="525780" y="2941785"/>
                    <a:pt x="523875" y="2940833"/>
                  </a:cubicBezTo>
                  <a:cubicBezTo>
                    <a:pt x="471488" y="2936070"/>
                    <a:pt x="420053" y="2942738"/>
                    <a:pt x="367665" y="2937023"/>
                  </a:cubicBezTo>
                  <a:cubicBezTo>
                    <a:pt x="267653" y="2926545"/>
                    <a:pt x="165735" y="2937976"/>
                    <a:pt x="65723" y="2925593"/>
                  </a:cubicBezTo>
                  <a:cubicBezTo>
                    <a:pt x="40958" y="2928451"/>
                    <a:pt x="33338" y="2946548"/>
                    <a:pt x="31433" y="2967503"/>
                  </a:cubicBezTo>
                  <a:cubicBezTo>
                    <a:pt x="24765" y="3045608"/>
                    <a:pt x="14288" y="3122760"/>
                    <a:pt x="10478" y="3200865"/>
                  </a:cubicBezTo>
                  <a:cubicBezTo>
                    <a:pt x="8573" y="3257063"/>
                    <a:pt x="6667" y="3314213"/>
                    <a:pt x="0" y="3370410"/>
                  </a:cubicBezTo>
                  <a:cubicBezTo>
                    <a:pt x="0" y="3378983"/>
                    <a:pt x="0" y="3387555"/>
                    <a:pt x="0" y="3396128"/>
                  </a:cubicBezTo>
                  <a:cubicBezTo>
                    <a:pt x="54293" y="3400890"/>
                    <a:pt x="108585" y="3406605"/>
                    <a:pt x="161925" y="3411368"/>
                  </a:cubicBezTo>
                  <a:cubicBezTo>
                    <a:pt x="162878" y="3410415"/>
                    <a:pt x="163830" y="3410415"/>
                    <a:pt x="165735" y="3409463"/>
                  </a:cubicBezTo>
                  <a:cubicBezTo>
                    <a:pt x="164783" y="3410415"/>
                    <a:pt x="163830" y="3410415"/>
                    <a:pt x="161925" y="3411368"/>
                  </a:cubicBezTo>
                  <a:cubicBezTo>
                    <a:pt x="178118" y="3413273"/>
                    <a:pt x="194310" y="3416130"/>
                    <a:pt x="211455" y="3417083"/>
                  </a:cubicBezTo>
                  <a:cubicBezTo>
                    <a:pt x="312420" y="3426608"/>
                    <a:pt x="414338" y="3436133"/>
                    <a:pt x="515303" y="3445658"/>
                  </a:cubicBezTo>
                  <a:cubicBezTo>
                    <a:pt x="621030" y="3455183"/>
                    <a:pt x="726758" y="3465660"/>
                    <a:pt x="832485" y="3475185"/>
                  </a:cubicBezTo>
                  <a:cubicBezTo>
                    <a:pt x="923925" y="3483758"/>
                    <a:pt x="1016318" y="3492330"/>
                    <a:pt x="1107758" y="3498998"/>
                  </a:cubicBezTo>
                  <a:cubicBezTo>
                    <a:pt x="1184910" y="3504713"/>
                    <a:pt x="1262063" y="3515190"/>
                    <a:pt x="1339215" y="3516143"/>
                  </a:cubicBezTo>
                  <a:cubicBezTo>
                    <a:pt x="1339215" y="3516143"/>
                    <a:pt x="1339215" y="3516143"/>
                    <a:pt x="1339215" y="3516143"/>
                  </a:cubicBezTo>
                  <a:cubicBezTo>
                    <a:pt x="1339215" y="3516143"/>
                    <a:pt x="1339215" y="3516143"/>
                    <a:pt x="1339215" y="3516143"/>
                  </a:cubicBezTo>
                  <a:cubicBezTo>
                    <a:pt x="1431608" y="3524715"/>
                    <a:pt x="1524000" y="3534240"/>
                    <a:pt x="1616393" y="3538051"/>
                  </a:cubicBezTo>
                  <a:cubicBezTo>
                    <a:pt x="1623060" y="3521858"/>
                    <a:pt x="1611630" y="3516143"/>
                    <a:pt x="1600200" y="3511380"/>
                  </a:cubicBezTo>
                  <a:cubicBezTo>
                    <a:pt x="1577340" y="3500903"/>
                    <a:pt x="1553528" y="3491378"/>
                    <a:pt x="1529715" y="3482805"/>
                  </a:cubicBezTo>
                  <a:cubicBezTo>
                    <a:pt x="1392555" y="3432323"/>
                    <a:pt x="1263015" y="3362790"/>
                    <a:pt x="1112520" y="3352313"/>
                  </a:cubicBezTo>
                  <a:cubicBezTo>
                    <a:pt x="1029653" y="3346598"/>
                    <a:pt x="946785" y="3338026"/>
                    <a:pt x="885825" y="3342788"/>
                  </a:cubicBezTo>
                  <a:cubicBezTo>
                    <a:pt x="950595" y="3331358"/>
                    <a:pt x="1038225" y="3332310"/>
                    <a:pt x="1124903" y="3334215"/>
                  </a:cubicBezTo>
                  <a:cubicBezTo>
                    <a:pt x="1204913" y="3336120"/>
                    <a:pt x="1284923" y="3344693"/>
                    <a:pt x="1363028" y="3362790"/>
                  </a:cubicBezTo>
                  <a:cubicBezTo>
                    <a:pt x="1419225" y="3375173"/>
                    <a:pt x="1475423" y="3385651"/>
                    <a:pt x="1525905" y="3417083"/>
                  </a:cubicBezTo>
                  <a:cubicBezTo>
                    <a:pt x="1559243" y="3438038"/>
                    <a:pt x="1595438" y="3453278"/>
                    <a:pt x="1626870" y="3476138"/>
                  </a:cubicBezTo>
                  <a:cubicBezTo>
                    <a:pt x="1691640" y="3521858"/>
                    <a:pt x="1769745" y="3528526"/>
                    <a:pt x="1840230" y="3557101"/>
                  </a:cubicBezTo>
                  <a:cubicBezTo>
                    <a:pt x="1920240" y="3565673"/>
                    <a:pt x="2000250" y="3570435"/>
                    <a:pt x="2080260" y="3574245"/>
                  </a:cubicBezTo>
                  <a:cubicBezTo>
                    <a:pt x="2080260" y="3574245"/>
                    <a:pt x="2080260" y="3574245"/>
                    <a:pt x="2080260" y="3574245"/>
                  </a:cubicBezTo>
                  <a:cubicBezTo>
                    <a:pt x="2084070" y="3576151"/>
                    <a:pt x="2087880" y="3577103"/>
                    <a:pt x="2092643" y="3579008"/>
                  </a:cubicBezTo>
                  <a:cubicBezTo>
                    <a:pt x="2098358" y="3586628"/>
                    <a:pt x="2105978" y="3590438"/>
                    <a:pt x="2114550" y="3590438"/>
                  </a:cubicBezTo>
                  <a:cubicBezTo>
                    <a:pt x="2210753" y="3599010"/>
                    <a:pt x="2306955" y="3605678"/>
                    <a:pt x="2403158" y="3612345"/>
                  </a:cubicBezTo>
                  <a:cubicBezTo>
                    <a:pt x="2464118" y="3616155"/>
                    <a:pt x="2525078" y="3621870"/>
                    <a:pt x="2585085" y="3626633"/>
                  </a:cubicBezTo>
                  <a:cubicBezTo>
                    <a:pt x="2651760" y="3632348"/>
                    <a:pt x="2718435" y="3638063"/>
                    <a:pt x="2785110" y="3643778"/>
                  </a:cubicBezTo>
                  <a:cubicBezTo>
                    <a:pt x="2896553" y="3653303"/>
                    <a:pt x="3008948" y="3659970"/>
                    <a:pt x="3120390" y="3672353"/>
                  </a:cubicBezTo>
                  <a:cubicBezTo>
                    <a:pt x="3127058" y="3672353"/>
                    <a:pt x="3132773" y="3672353"/>
                    <a:pt x="3139440" y="3672353"/>
                  </a:cubicBezTo>
                  <a:cubicBezTo>
                    <a:pt x="3259455" y="3680926"/>
                    <a:pt x="3378518" y="3693308"/>
                    <a:pt x="3498533" y="3703785"/>
                  </a:cubicBezTo>
                  <a:cubicBezTo>
                    <a:pt x="3509010" y="3704738"/>
                    <a:pt x="3517583" y="3701880"/>
                    <a:pt x="3524250" y="3694260"/>
                  </a:cubicBezTo>
                  <a:cubicBezTo>
                    <a:pt x="3542348" y="3695213"/>
                    <a:pt x="3560445" y="3696165"/>
                    <a:pt x="3578543" y="3697118"/>
                  </a:cubicBezTo>
                  <a:cubicBezTo>
                    <a:pt x="3649028" y="3702833"/>
                    <a:pt x="3719513" y="3708548"/>
                    <a:pt x="3790950" y="3714263"/>
                  </a:cubicBezTo>
                  <a:cubicBezTo>
                    <a:pt x="3790950" y="3714263"/>
                    <a:pt x="3790950" y="3714263"/>
                    <a:pt x="3790950" y="3714263"/>
                  </a:cubicBezTo>
                  <a:cubicBezTo>
                    <a:pt x="3834765" y="3718073"/>
                    <a:pt x="3879533" y="3721883"/>
                    <a:pt x="3923348" y="3725693"/>
                  </a:cubicBezTo>
                  <a:cubicBezTo>
                    <a:pt x="4042410" y="3737123"/>
                    <a:pt x="4160520" y="3747601"/>
                    <a:pt x="4278630" y="3759030"/>
                  </a:cubicBezTo>
                  <a:cubicBezTo>
                    <a:pt x="4398645" y="3770460"/>
                    <a:pt x="4519613" y="3781890"/>
                    <a:pt x="4639628" y="3793320"/>
                  </a:cubicBezTo>
                  <a:cubicBezTo>
                    <a:pt x="4757738" y="3804751"/>
                    <a:pt x="4876800" y="3816180"/>
                    <a:pt x="4994910" y="3826658"/>
                  </a:cubicBezTo>
                  <a:cubicBezTo>
                    <a:pt x="5067300" y="3833326"/>
                    <a:pt x="5139690" y="3843803"/>
                    <a:pt x="5213033" y="3845708"/>
                  </a:cubicBezTo>
                  <a:cubicBezTo>
                    <a:pt x="5227320" y="3830468"/>
                    <a:pt x="5232083" y="3810465"/>
                    <a:pt x="5233035" y="3790463"/>
                  </a:cubicBezTo>
                  <a:cubicBezTo>
                    <a:pt x="5234940" y="3756173"/>
                    <a:pt x="5247323" y="3721883"/>
                    <a:pt x="5235893" y="3687593"/>
                  </a:cubicBezTo>
                  <a:cubicBezTo>
                    <a:pt x="5233988" y="3685688"/>
                    <a:pt x="5232083" y="3683783"/>
                    <a:pt x="5230178" y="3682830"/>
                  </a:cubicBezTo>
                  <a:cubicBezTo>
                    <a:pt x="5235893" y="3625680"/>
                    <a:pt x="5242560" y="3569483"/>
                    <a:pt x="5248275" y="3512333"/>
                  </a:cubicBezTo>
                  <a:cubicBezTo>
                    <a:pt x="5251133" y="3511380"/>
                    <a:pt x="5253038" y="3509476"/>
                    <a:pt x="5255895" y="3507570"/>
                  </a:cubicBezTo>
                  <a:cubicBezTo>
                    <a:pt x="5270183" y="3479948"/>
                    <a:pt x="5267325" y="3450420"/>
                    <a:pt x="5270183" y="3420893"/>
                  </a:cubicBezTo>
                  <a:cubicBezTo>
                    <a:pt x="5280660" y="3315165"/>
                    <a:pt x="5294948" y="3209438"/>
                    <a:pt x="5299710" y="3102758"/>
                  </a:cubicBezTo>
                  <a:cubicBezTo>
                    <a:pt x="5297805" y="3096090"/>
                    <a:pt x="5294948" y="3090376"/>
                    <a:pt x="5291138" y="3087518"/>
                  </a:cubicBezTo>
                  <a:cubicBezTo>
                    <a:pt x="5291138" y="3081803"/>
                    <a:pt x="5291138" y="3076088"/>
                    <a:pt x="5291138" y="3070373"/>
                  </a:cubicBezTo>
                  <a:cubicBezTo>
                    <a:pt x="5292090" y="3057990"/>
                    <a:pt x="5290185" y="3045608"/>
                    <a:pt x="5293043" y="3034178"/>
                  </a:cubicBezTo>
                  <a:cubicBezTo>
                    <a:pt x="5307330" y="2967503"/>
                    <a:pt x="5311140" y="2899876"/>
                    <a:pt x="5318760" y="2832248"/>
                  </a:cubicBezTo>
                  <a:cubicBezTo>
                    <a:pt x="5324475" y="2781765"/>
                    <a:pt x="5329238" y="2730330"/>
                    <a:pt x="5334953" y="2678895"/>
                  </a:cubicBezTo>
                  <a:cubicBezTo>
                    <a:pt x="5336858" y="2651273"/>
                    <a:pt x="5337810" y="2622698"/>
                    <a:pt x="5339715" y="2595076"/>
                  </a:cubicBezTo>
                  <a:cubicBezTo>
                    <a:pt x="5339715" y="2595076"/>
                    <a:pt x="5339715" y="2595076"/>
                    <a:pt x="5339715" y="2595076"/>
                  </a:cubicBezTo>
                  <a:cubicBezTo>
                    <a:pt x="5342573" y="2576026"/>
                    <a:pt x="5346383" y="2556976"/>
                    <a:pt x="5349240" y="2537926"/>
                  </a:cubicBezTo>
                  <a:cubicBezTo>
                    <a:pt x="5349240" y="2537926"/>
                    <a:pt x="5349240" y="2537926"/>
                    <a:pt x="5349240" y="2537926"/>
                  </a:cubicBezTo>
                  <a:cubicBezTo>
                    <a:pt x="5351145" y="2523638"/>
                    <a:pt x="5353050" y="2509351"/>
                    <a:pt x="5354955" y="2495063"/>
                  </a:cubicBezTo>
                  <a:cubicBezTo>
                    <a:pt x="5364480" y="2482680"/>
                    <a:pt x="5374005" y="2469345"/>
                    <a:pt x="5360670" y="2454105"/>
                  </a:cubicBezTo>
                  <a:cubicBezTo>
                    <a:pt x="5360670" y="2452201"/>
                    <a:pt x="5360670" y="2450295"/>
                    <a:pt x="5359718" y="2448390"/>
                  </a:cubicBezTo>
                  <a:cubicBezTo>
                    <a:pt x="5359718" y="2448390"/>
                    <a:pt x="5359718" y="2448390"/>
                    <a:pt x="5359718" y="2448390"/>
                  </a:cubicBezTo>
                  <a:cubicBezTo>
                    <a:pt x="5359718" y="2448390"/>
                    <a:pt x="5359718" y="2448390"/>
                    <a:pt x="5359718" y="2448390"/>
                  </a:cubicBezTo>
                  <a:cubicBezTo>
                    <a:pt x="5365433" y="2385525"/>
                    <a:pt x="5371148" y="2322660"/>
                    <a:pt x="5376863" y="2260748"/>
                  </a:cubicBezTo>
                  <a:cubicBezTo>
                    <a:pt x="5375910" y="2249318"/>
                    <a:pt x="5374005" y="2240745"/>
                    <a:pt x="5360670" y="2238840"/>
                  </a:cubicBezTo>
                  <a:cubicBezTo>
                    <a:pt x="5320665" y="2233125"/>
                    <a:pt x="5280660" y="2226458"/>
                    <a:pt x="5239703" y="2219790"/>
                  </a:cubicBezTo>
                  <a:cubicBezTo>
                    <a:pt x="5220653" y="2220743"/>
                    <a:pt x="5202555" y="2215980"/>
                    <a:pt x="5183505" y="2213123"/>
                  </a:cubicBezTo>
                  <a:cubicBezTo>
                    <a:pt x="5183505" y="2212170"/>
                    <a:pt x="5183505" y="2211218"/>
                    <a:pt x="5182553" y="2210265"/>
                  </a:cubicBezTo>
                  <a:cubicBezTo>
                    <a:pt x="5149215" y="2204550"/>
                    <a:pt x="5116830" y="2198835"/>
                    <a:pt x="5083493" y="2193120"/>
                  </a:cubicBezTo>
                  <a:cubicBezTo>
                    <a:pt x="5064443" y="2189310"/>
                    <a:pt x="5044440" y="2190263"/>
                    <a:pt x="5025390" y="2180738"/>
                  </a:cubicBezTo>
                  <a:cubicBezTo>
                    <a:pt x="5034915" y="2178833"/>
                    <a:pt x="5043488" y="2178833"/>
                    <a:pt x="5053013" y="2178833"/>
                  </a:cubicBezTo>
                  <a:cubicBezTo>
                    <a:pt x="5153025" y="2180738"/>
                    <a:pt x="5253038" y="2182643"/>
                    <a:pt x="5352098" y="2183595"/>
                  </a:cubicBezTo>
                  <a:cubicBezTo>
                    <a:pt x="5367338" y="2183595"/>
                    <a:pt x="5383530" y="2185500"/>
                    <a:pt x="5381625" y="2162640"/>
                  </a:cubicBezTo>
                  <a:cubicBezTo>
                    <a:pt x="5381625" y="2162640"/>
                    <a:pt x="5381625" y="2162640"/>
                    <a:pt x="5381625" y="2162640"/>
                  </a:cubicBezTo>
                  <a:cubicBezTo>
                    <a:pt x="5388293" y="2141685"/>
                    <a:pt x="5389245" y="2120730"/>
                    <a:pt x="5391150" y="2098823"/>
                  </a:cubicBezTo>
                  <a:cubicBezTo>
                    <a:pt x="5395913" y="2053103"/>
                    <a:pt x="5401628" y="2008335"/>
                    <a:pt x="5407343" y="1962615"/>
                  </a:cubicBezTo>
                  <a:cubicBezTo>
                    <a:pt x="5414963" y="1948328"/>
                    <a:pt x="5422583" y="1934040"/>
                    <a:pt x="5423535" y="1917848"/>
                  </a:cubicBezTo>
                  <a:cubicBezTo>
                    <a:pt x="5430203" y="1829265"/>
                    <a:pt x="5441633" y="1741635"/>
                    <a:pt x="5449253" y="1654005"/>
                  </a:cubicBezTo>
                  <a:cubicBezTo>
                    <a:pt x="5450205" y="1642575"/>
                    <a:pt x="5451158" y="1631145"/>
                    <a:pt x="5439728" y="1623525"/>
                  </a:cubicBezTo>
                  <a:cubicBezTo>
                    <a:pt x="5438775" y="1623525"/>
                    <a:pt x="5438775" y="1622573"/>
                    <a:pt x="5437823" y="1622573"/>
                  </a:cubicBezTo>
                  <a:cubicBezTo>
                    <a:pt x="5444490" y="1577805"/>
                    <a:pt x="5445443" y="1532085"/>
                    <a:pt x="5448300" y="1487318"/>
                  </a:cubicBezTo>
                  <a:cubicBezTo>
                    <a:pt x="5448300" y="1487318"/>
                    <a:pt x="5448300" y="1487318"/>
                    <a:pt x="5448300" y="1487318"/>
                  </a:cubicBezTo>
                  <a:cubicBezTo>
                    <a:pt x="5449253" y="1483508"/>
                    <a:pt x="5451158" y="1478745"/>
                    <a:pt x="5452110" y="1474935"/>
                  </a:cubicBezTo>
                  <a:cubicBezTo>
                    <a:pt x="5460683" y="1388258"/>
                    <a:pt x="5470208" y="1301580"/>
                    <a:pt x="5478780" y="1214903"/>
                  </a:cubicBezTo>
                  <a:cubicBezTo>
                    <a:pt x="5474970" y="1214903"/>
                    <a:pt x="5470208" y="1212998"/>
                    <a:pt x="5466398" y="1213950"/>
                  </a:cubicBezTo>
                  <a:cubicBezTo>
                    <a:pt x="5462588" y="1214903"/>
                    <a:pt x="5459730" y="1215855"/>
                    <a:pt x="5455920" y="1216808"/>
                  </a:cubicBezTo>
                  <a:lnTo>
                    <a:pt x="5461635" y="1160610"/>
                  </a:lnTo>
                  <a:cubicBezTo>
                    <a:pt x="5461635" y="1163468"/>
                    <a:pt x="5461635" y="1166325"/>
                    <a:pt x="5461635" y="1169183"/>
                  </a:cubicBezTo>
                  <a:cubicBezTo>
                    <a:pt x="5462588" y="1175850"/>
                    <a:pt x="5461635" y="1183470"/>
                    <a:pt x="5463540" y="1190138"/>
                  </a:cubicBezTo>
                  <a:cubicBezTo>
                    <a:pt x="5468303" y="1201568"/>
                    <a:pt x="5475923" y="1207283"/>
                    <a:pt x="5486400" y="1195853"/>
                  </a:cubicBezTo>
                  <a:cubicBezTo>
                    <a:pt x="5495925" y="1150133"/>
                    <a:pt x="5496878" y="1104413"/>
                    <a:pt x="5494973" y="1058693"/>
                  </a:cubicBezTo>
                  <a:cubicBezTo>
                    <a:pt x="5497830" y="1022498"/>
                    <a:pt x="5500688" y="986303"/>
                    <a:pt x="5504498" y="950108"/>
                  </a:cubicBezTo>
                  <a:cubicBezTo>
                    <a:pt x="5513070" y="869145"/>
                    <a:pt x="5522595" y="788183"/>
                    <a:pt x="5531168" y="707220"/>
                  </a:cubicBezTo>
                  <a:cubicBezTo>
                    <a:pt x="5528310" y="693885"/>
                    <a:pt x="5535930" y="673883"/>
                    <a:pt x="5512118" y="671978"/>
                  </a:cubicBezTo>
                  <a:cubicBezTo>
                    <a:pt x="5479733" y="668168"/>
                    <a:pt x="5447348" y="664358"/>
                    <a:pt x="5414963" y="661500"/>
                  </a:cubicBezTo>
                  <a:cubicBezTo>
                    <a:pt x="5388293" y="666263"/>
                    <a:pt x="5361623" y="653880"/>
                    <a:pt x="5334953" y="656738"/>
                  </a:cubicBezTo>
                  <a:cubicBezTo>
                    <a:pt x="5305425" y="659595"/>
                    <a:pt x="5274945" y="658643"/>
                    <a:pt x="5245418" y="657690"/>
                  </a:cubicBezTo>
                  <a:cubicBezTo>
                    <a:pt x="5239703" y="657690"/>
                    <a:pt x="5234940" y="657690"/>
                    <a:pt x="5229225" y="656738"/>
                  </a:cubicBezTo>
                  <a:cubicBezTo>
                    <a:pt x="5253990" y="656738"/>
                    <a:pt x="5278755" y="657690"/>
                    <a:pt x="5303520" y="657690"/>
                  </a:cubicBezTo>
                  <a:cubicBezTo>
                    <a:pt x="5313045" y="657690"/>
                    <a:pt x="5321618" y="659595"/>
                    <a:pt x="5327333" y="650070"/>
                  </a:cubicBezTo>
                  <a:cubicBezTo>
                    <a:pt x="5322570" y="648165"/>
                    <a:pt x="5316855" y="647213"/>
                    <a:pt x="5312093" y="645308"/>
                  </a:cubicBezTo>
                  <a:cubicBezTo>
                    <a:pt x="5309235" y="637688"/>
                    <a:pt x="5304473" y="631020"/>
                    <a:pt x="5295900" y="631020"/>
                  </a:cubicBezTo>
                  <a:cubicBezTo>
                    <a:pt x="5287328" y="631020"/>
                    <a:pt x="5277803" y="630068"/>
                    <a:pt x="5269230" y="629115"/>
                  </a:cubicBezTo>
                  <a:cubicBezTo>
                    <a:pt x="5355908" y="634830"/>
                    <a:pt x="5443538" y="621495"/>
                    <a:pt x="5531168" y="615780"/>
                  </a:cubicBezTo>
                  <a:cubicBezTo>
                    <a:pt x="5534978" y="615780"/>
                    <a:pt x="5537835" y="614828"/>
                    <a:pt x="5541645" y="614828"/>
                  </a:cubicBezTo>
                  <a:cubicBezTo>
                    <a:pt x="5545455" y="595778"/>
                    <a:pt x="5548313" y="576728"/>
                    <a:pt x="5547360" y="557678"/>
                  </a:cubicBezTo>
                  <a:cubicBezTo>
                    <a:pt x="5550218" y="524340"/>
                    <a:pt x="5554028" y="491003"/>
                    <a:pt x="5556885" y="458618"/>
                  </a:cubicBezTo>
                  <a:cubicBezTo>
                    <a:pt x="5556885" y="458618"/>
                    <a:pt x="5556885" y="458618"/>
                    <a:pt x="5556885" y="458618"/>
                  </a:cubicBezTo>
                  <a:cubicBezTo>
                    <a:pt x="5556885" y="458618"/>
                    <a:pt x="5556885" y="458618"/>
                    <a:pt x="5556885" y="458618"/>
                  </a:cubicBezTo>
                  <a:cubicBezTo>
                    <a:pt x="5564505" y="439568"/>
                    <a:pt x="5565458" y="424328"/>
                    <a:pt x="5568315" y="409088"/>
                  </a:cubicBezTo>
                  <a:close/>
                  <a:moveTo>
                    <a:pt x="5173028" y="653880"/>
                  </a:moveTo>
                  <a:lnTo>
                    <a:pt x="5173028" y="653880"/>
                  </a:lnTo>
                  <a:cubicBezTo>
                    <a:pt x="5176838" y="653880"/>
                    <a:pt x="5181600" y="653880"/>
                    <a:pt x="5185410" y="653880"/>
                  </a:cubicBezTo>
                  <a:cubicBezTo>
                    <a:pt x="5180648" y="653880"/>
                    <a:pt x="5176838" y="653880"/>
                    <a:pt x="5173028" y="653880"/>
                  </a:cubicBezTo>
                  <a:close/>
                  <a:moveTo>
                    <a:pt x="686753" y="1644480"/>
                  </a:moveTo>
                  <a:lnTo>
                    <a:pt x="685800" y="1651148"/>
                  </a:lnTo>
                  <a:cubicBezTo>
                    <a:pt x="679133" y="1650195"/>
                    <a:pt x="673418" y="1649243"/>
                    <a:pt x="666750" y="1647338"/>
                  </a:cubicBezTo>
                  <a:cubicBezTo>
                    <a:pt x="666750" y="1646385"/>
                    <a:pt x="666750" y="1645433"/>
                    <a:pt x="665798" y="1645433"/>
                  </a:cubicBezTo>
                  <a:cubicBezTo>
                    <a:pt x="673418" y="1644480"/>
                    <a:pt x="680085" y="1644480"/>
                    <a:pt x="686753" y="1644480"/>
                  </a:cubicBezTo>
                  <a:close/>
                </a:path>
              </a:pathLst>
            </a:custGeom>
            <a:solidFill>
              <a:srgbClr val="AEE8F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35" name="Google Shape;1435;p45"/>
          <p:cNvGrpSpPr/>
          <p:nvPr/>
        </p:nvGrpSpPr>
        <p:grpSpPr>
          <a:xfrm>
            <a:off x="10471674" y="1609301"/>
            <a:ext cx="1361015" cy="4881441"/>
            <a:chOff x="1173413" y="1566627"/>
            <a:chExt cx="1361015" cy="4881441"/>
          </a:xfrm>
        </p:grpSpPr>
        <p:grpSp>
          <p:nvGrpSpPr>
            <p:cNvPr id="1436" name="Google Shape;1436;p45"/>
            <p:cNvGrpSpPr/>
            <p:nvPr/>
          </p:nvGrpSpPr>
          <p:grpSpPr>
            <a:xfrm>
              <a:off x="1173413" y="1566627"/>
              <a:ext cx="1361015" cy="4881441"/>
              <a:chOff x="1173413" y="1566628"/>
              <a:chExt cx="1361015" cy="4881441"/>
            </a:xfrm>
          </p:grpSpPr>
          <p:sp>
            <p:nvSpPr>
              <p:cNvPr id="1437" name="Google Shape;1437;p45"/>
              <p:cNvSpPr/>
              <p:nvPr/>
            </p:nvSpPr>
            <p:spPr>
              <a:xfrm>
                <a:off x="1173413" y="1566628"/>
                <a:ext cx="685531" cy="4881441"/>
              </a:xfrm>
              <a:custGeom>
                <a:avLst/>
                <a:gdLst/>
                <a:ahLst/>
                <a:cxnLst/>
                <a:rect l="l" t="t" r="r" b="b"/>
                <a:pathLst>
                  <a:path w="777766" h="5538209" extrusionOk="0">
                    <a:moveTo>
                      <a:pt x="686205" y="0"/>
                    </a:moveTo>
                    <a:lnTo>
                      <a:pt x="759076" y="6073"/>
                    </a:lnTo>
                    <a:lnTo>
                      <a:pt x="777766" y="11499"/>
                    </a:lnTo>
                    <a:lnTo>
                      <a:pt x="777766" y="2896629"/>
                    </a:lnTo>
                    <a:lnTo>
                      <a:pt x="773245" y="2896629"/>
                    </a:lnTo>
                    <a:lnTo>
                      <a:pt x="773245" y="2906750"/>
                    </a:lnTo>
                    <a:lnTo>
                      <a:pt x="710495" y="3400655"/>
                    </a:lnTo>
                    <a:lnTo>
                      <a:pt x="645721" y="3657728"/>
                    </a:lnTo>
                    <a:lnTo>
                      <a:pt x="633575" y="3767035"/>
                    </a:lnTo>
                    <a:lnTo>
                      <a:pt x="641672" y="3874317"/>
                    </a:lnTo>
                    <a:lnTo>
                      <a:pt x="651793" y="3977552"/>
                    </a:lnTo>
                    <a:lnTo>
                      <a:pt x="667987" y="4084834"/>
                    </a:lnTo>
                    <a:lnTo>
                      <a:pt x="670011" y="4194141"/>
                    </a:lnTo>
                    <a:lnTo>
                      <a:pt x="663938" y="4305472"/>
                    </a:lnTo>
                    <a:lnTo>
                      <a:pt x="651793" y="4356077"/>
                    </a:lnTo>
                    <a:lnTo>
                      <a:pt x="641672" y="4422876"/>
                    </a:lnTo>
                    <a:lnTo>
                      <a:pt x="627503" y="4499795"/>
                    </a:lnTo>
                    <a:lnTo>
                      <a:pt x="615358" y="4580763"/>
                    </a:lnTo>
                    <a:lnTo>
                      <a:pt x="607261" y="4661731"/>
                    </a:lnTo>
                    <a:lnTo>
                      <a:pt x="605237" y="4742699"/>
                    </a:lnTo>
                    <a:lnTo>
                      <a:pt x="607261" y="4817594"/>
                    </a:lnTo>
                    <a:lnTo>
                      <a:pt x="623454" y="4880345"/>
                    </a:lnTo>
                    <a:lnTo>
                      <a:pt x="686205" y="5007869"/>
                    </a:lnTo>
                    <a:lnTo>
                      <a:pt x="663938" y="5082764"/>
                    </a:lnTo>
                    <a:lnTo>
                      <a:pt x="647745" y="5173853"/>
                    </a:lnTo>
                    <a:lnTo>
                      <a:pt x="647745" y="5268991"/>
                    </a:lnTo>
                    <a:lnTo>
                      <a:pt x="655842" y="5358056"/>
                    </a:lnTo>
                    <a:lnTo>
                      <a:pt x="655842" y="5443072"/>
                    </a:lnTo>
                    <a:lnTo>
                      <a:pt x="645721" y="5519992"/>
                    </a:lnTo>
                    <a:lnTo>
                      <a:pt x="605237" y="5534161"/>
                    </a:lnTo>
                    <a:lnTo>
                      <a:pt x="556656" y="5538209"/>
                    </a:lnTo>
                    <a:lnTo>
                      <a:pt x="512123" y="5524040"/>
                    </a:lnTo>
                    <a:lnTo>
                      <a:pt x="467591" y="5501774"/>
                    </a:lnTo>
                    <a:lnTo>
                      <a:pt x="431155" y="5465338"/>
                    </a:lnTo>
                    <a:lnTo>
                      <a:pt x="408889" y="5420806"/>
                    </a:lnTo>
                    <a:lnTo>
                      <a:pt x="402816" y="5366152"/>
                    </a:lnTo>
                    <a:lnTo>
                      <a:pt x="439252" y="5295305"/>
                    </a:lnTo>
                    <a:lnTo>
                      <a:pt x="465567" y="5210289"/>
                    </a:lnTo>
                    <a:lnTo>
                      <a:pt x="475688" y="5119200"/>
                    </a:lnTo>
                    <a:lnTo>
                      <a:pt x="483784" y="5020014"/>
                    </a:lnTo>
                    <a:lnTo>
                      <a:pt x="479736" y="4916780"/>
                    </a:lnTo>
                    <a:lnTo>
                      <a:pt x="467591" y="4809498"/>
                    </a:lnTo>
                    <a:lnTo>
                      <a:pt x="449373" y="4698167"/>
                    </a:lnTo>
                    <a:lnTo>
                      <a:pt x="431155" y="4588860"/>
                    </a:lnTo>
                    <a:lnTo>
                      <a:pt x="408889" y="4485626"/>
                    </a:lnTo>
                    <a:lnTo>
                      <a:pt x="386623" y="4382392"/>
                    </a:lnTo>
                    <a:lnTo>
                      <a:pt x="364356" y="4287254"/>
                    </a:lnTo>
                    <a:lnTo>
                      <a:pt x="346139" y="4198189"/>
                    </a:lnTo>
                    <a:lnTo>
                      <a:pt x="327921" y="4117221"/>
                    </a:lnTo>
                    <a:lnTo>
                      <a:pt x="317800" y="4007915"/>
                    </a:lnTo>
                    <a:lnTo>
                      <a:pt x="323872" y="3892535"/>
                    </a:lnTo>
                    <a:lnTo>
                      <a:pt x="340066" y="3779180"/>
                    </a:lnTo>
                    <a:lnTo>
                      <a:pt x="362332" y="3667849"/>
                    </a:lnTo>
                    <a:lnTo>
                      <a:pt x="376502" y="3554494"/>
                    </a:lnTo>
                    <a:lnTo>
                      <a:pt x="384598" y="3441139"/>
                    </a:lnTo>
                    <a:lnTo>
                      <a:pt x="368405" y="3325759"/>
                    </a:lnTo>
                    <a:lnTo>
                      <a:pt x="354235" y="3252888"/>
                    </a:lnTo>
                    <a:lnTo>
                      <a:pt x="336018" y="3167872"/>
                    </a:lnTo>
                    <a:lnTo>
                      <a:pt x="313751" y="3072735"/>
                    </a:lnTo>
                    <a:lnTo>
                      <a:pt x="291485" y="2969500"/>
                    </a:lnTo>
                    <a:lnTo>
                      <a:pt x="269219" y="2862218"/>
                    </a:lnTo>
                    <a:lnTo>
                      <a:pt x="255050" y="2758984"/>
                    </a:lnTo>
                    <a:lnTo>
                      <a:pt x="246953" y="2655750"/>
                    </a:lnTo>
                    <a:lnTo>
                      <a:pt x="246953" y="2560612"/>
                    </a:lnTo>
                    <a:lnTo>
                      <a:pt x="259098" y="2475596"/>
                    </a:lnTo>
                    <a:lnTo>
                      <a:pt x="291485" y="2354144"/>
                    </a:lnTo>
                    <a:lnTo>
                      <a:pt x="336018" y="2240789"/>
                    </a:lnTo>
                    <a:lnTo>
                      <a:pt x="384598" y="2127434"/>
                    </a:lnTo>
                    <a:lnTo>
                      <a:pt x="431155" y="2020151"/>
                    </a:lnTo>
                    <a:lnTo>
                      <a:pt x="467591" y="1908820"/>
                    </a:lnTo>
                    <a:lnTo>
                      <a:pt x="479736" y="1831900"/>
                    </a:lnTo>
                    <a:lnTo>
                      <a:pt x="475688" y="1759029"/>
                    </a:lnTo>
                    <a:lnTo>
                      <a:pt x="461518" y="1684134"/>
                    </a:lnTo>
                    <a:lnTo>
                      <a:pt x="435204" y="1619360"/>
                    </a:lnTo>
                    <a:lnTo>
                      <a:pt x="408889" y="1556609"/>
                    </a:lnTo>
                    <a:lnTo>
                      <a:pt x="386623" y="1497908"/>
                    </a:lnTo>
                    <a:lnTo>
                      <a:pt x="368405" y="1439206"/>
                    </a:lnTo>
                    <a:lnTo>
                      <a:pt x="362332" y="1439206"/>
                    </a:lnTo>
                    <a:lnTo>
                      <a:pt x="344114" y="1556609"/>
                    </a:lnTo>
                    <a:lnTo>
                      <a:pt x="317800" y="1669965"/>
                    </a:lnTo>
                    <a:lnTo>
                      <a:pt x="283388" y="1777247"/>
                    </a:lnTo>
                    <a:lnTo>
                      <a:pt x="259098" y="1884530"/>
                    </a:lnTo>
                    <a:lnTo>
                      <a:pt x="246953" y="1961449"/>
                    </a:lnTo>
                    <a:lnTo>
                      <a:pt x="246953" y="2034320"/>
                    </a:lnTo>
                    <a:lnTo>
                      <a:pt x="251001" y="2107192"/>
                    </a:lnTo>
                    <a:lnTo>
                      <a:pt x="251001" y="2182087"/>
                    </a:lnTo>
                    <a:lnTo>
                      <a:pt x="240880" y="2248885"/>
                    </a:lnTo>
                    <a:lnTo>
                      <a:pt x="222662" y="2317708"/>
                    </a:lnTo>
                    <a:lnTo>
                      <a:pt x="192299" y="2390579"/>
                    </a:lnTo>
                    <a:lnTo>
                      <a:pt x="165985" y="2475596"/>
                    </a:lnTo>
                    <a:lnTo>
                      <a:pt x="143718" y="2564661"/>
                    </a:lnTo>
                    <a:lnTo>
                      <a:pt x="129549" y="2653725"/>
                    </a:lnTo>
                    <a:lnTo>
                      <a:pt x="125501" y="2748863"/>
                    </a:lnTo>
                    <a:lnTo>
                      <a:pt x="143718" y="2839952"/>
                    </a:lnTo>
                    <a:lnTo>
                      <a:pt x="218614" y="2937113"/>
                    </a:lnTo>
                    <a:lnTo>
                      <a:pt x="210517" y="2947234"/>
                    </a:lnTo>
                    <a:lnTo>
                      <a:pt x="202420" y="2955331"/>
                    </a:lnTo>
                    <a:lnTo>
                      <a:pt x="202420" y="2961404"/>
                    </a:lnTo>
                    <a:lnTo>
                      <a:pt x="202420" y="2973549"/>
                    </a:lnTo>
                    <a:lnTo>
                      <a:pt x="200396" y="2979621"/>
                    </a:lnTo>
                    <a:lnTo>
                      <a:pt x="200396" y="2995815"/>
                    </a:lnTo>
                    <a:lnTo>
                      <a:pt x="159912" y="2997839"/>
                    </a:lnTo>
                    <a:lnTo>
                      <a:pt x="125501" y="2997839"/>
                    </a:lnTo>
                    <a:lnTo>
                      <a:pt x="97162" y="2997839"/>
                    </a:lnTo>
                    <a:lnTo>
                      <a:pt x="62750" y="3001888"/>
                    </a:lnTo>
                    <a:lnTo>
                      <a:pt x="26315" y="2939137"/>
                    </a:lnTo>
                    <a:lnTo>
                      <a:pt x="8097" y="2880436"/>
                    </a:lnTo>
                    <a:lnTo>
                      <a:pt x="0" y="2817685"/>
                    </a:lnTo>
                    <a:lnTo>
                      <a:pt x="4049" y="2754935"/>
                    </a:lnTo>
                    <a:lnTo>
                      <a:pt x="16194" y="2686112"/>
                    </a:lnTo>
                    <a:lnTo>
                      <a:pt x="30363" y="2613241"/>
                    </a:lnTo>
                    <a:lnTo>
                      <a:pt x="44533" y="2532273"/>
                    </a:lnTo>
                    <a:lnTo>
                      <a:pt x="44533" y="2097071"/>
                    </a:lnTo>
                    <a:lnTo>
                      <a:pt x="125501" y="1520174"/>
                    </a:lnTo>
                    <a:lnTo>
                      <a:pt x="137646" y="1435157"/>
                    </a:lnTo>
                    <a:lnTo>
                      <a:pt x="141694" y="1346093"/>
                    </a:lnTo>
                    <a:lnTo>
                      <a:pt x="141694" y="1261076"/>
                    </a:lnTo>
                    <a:lnTo>
                      <a:pt x="143718" y="1176060"/>
                    </a:lnTo>
                    <a:lnTo>
                      <a:pt x="151815" y="1095092"/>
                    </a:lnTo>
                    <a:lnTo>
                      <a:pt x="170033" y="1026269"/>
                    </a:lnTo>
                    <a:lnTo>
                      <a:pt x="200396" y="963519"/>
                    </a:lnTo>
                    <a:lnTo>
                      <a:pt x="236832" y="927083"/>
                    </a:lnTo>
                    <a:lnTo>
                      <a:pt x="281364" y="900769"/>
                    </a:lnTo>
                    <a:lnTo>
                      <a:pt x="331969" y="882551"/>
                    </a:lnTo>
                    <a:lnTo>
                      <a:pt x="390671" y="868382"/>
                    </a:lnTo>
                    <a:lnTo>
                      <a:pt x="449373" y="852188"/>
                    </a:lnTo>
                    <a:lnTo>
                      <a:pt x="508075" y="833970"/>
                    </a:lnTo>
                    <a:lnTo>
                      <a:pt x="556656" y="815752"/>
                    </a:lnTo>
                    <a:lnTo>
                      <a:pt x="601188" y="787414"/>
                    </a:lnTo>
                    <a:lnTo>
                      <a:pt x="629527" y="750978"/>
                    </a:lnTo>
                    <a:lnTo>
                      <a:pt x="651793" y="702397"/>
                    </a:lnTo>
                    <a:lnTo>
                      <a:pt x="647745" y="657865"/>
                    </a:lnTo>
                    <a:lnTo>
                      <a:pt x="633575" y="613332"/>
                    </a:lnTo>
                    <a:lnTo>
                      <a:pt x="605237" y="568800"/>
                    </a:lnTo>
                    <a:lnTo>
                      <a:pt x="570825" y="528316"/>
                    </a:lnTo>
                    <a:lnTo>
                      <a:pt x="538438" y="487832"/>
                    </a:lnTo>
                    <a:lnTo>
                      <a:pt x="512123" y="447348"/>
                    </a:lnTo>
                    <a:lnTo>
                      <a:pt x="502002" y="410913"/>
                    </a:lnTo>
                    <a:lnTo>
                      <a:pt x="512123" y="386622"/>
                    </a:lnTo>
                    <a:lnTo>
                      <a:pt x="512123" y="352211"/>
                    </a:lnTo>
                    <a:lnTo>
                      <a:pt x="506051" y="311727"/>
                    </a:lnTo>
                    <a:lnTo>
                      <a:pt x="506051" y="275291"/>
                    </a:lnTo>
                    <a:lnTo>
                      <a:pt x="508075" y="234807"/>
                    </a:lnTo>
                    <a:lnTo>
                      <a:pt x="530341" y="168009"/>
                    </a:lnTo>
                    <a:lnTo>
                      <a:pt x="566777" y="109307"/>
                    </a:lnTo>
                    <a:lnTo>
                      <a:pt x="611309" y="54653"/>
                    </a:lnTo>
                    <a:lnTo>
                      <a:pt x="651793" y="6073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8" name="Google Shape;1438;p45"/>
              <p:cNvSpPr/>
              <p:nvPr/>
            </p:nvSpPr>
            <p:spPr>
              <a:xfrm>
                <a:off x="1848897" y="1566628"/>
                <a:ext cx="685531" cy="488144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439" name="Google Shape;1439;p45"/>
            <p:cNvSpPr txBox="1"/>
            <p:nvPr/>
          </p:nvSpPr>
          <p:spPr>
            <a:xfrm rot="5400000" flipH="1">
              <a:off x="-172731" y="3683099"/>
              <a:ext cx="4708689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LOREM IPSUM DOLOR SIT AMET,</a:t>
              </a:r>
              <a:endParaRPr/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CU USU AGAM INTEGRE IMPEDIT.</a:t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40" name="Google Shape;1440;p45"/>
          <p:cNvGrpSpPr/>
          <p:nvPr/>
        </p:nvGrpSpPr>
        <p:grpSpPr>
          <a:xfrm>
            <a:off x="6412102" y="5251752"/>
            <a:ext cx="2171332" cy="1482103"/>
            <a:chOff x="1074122" y="1"/>
            <a:chExt cx="10037921" cy="6851662"/>
          </a:xfrm>
        </p:grpSpPr>
        <p:sp>
          <p:nvSpPr>
            <p:cNvPr id="1441" name="Google Shape;1441;p45"/>
            <p:cNvSpPr/>
            <p:nvPr/>
          </p:nvSpPr>
          <p:spPr>
            <a:xfrm>
              <a:off x="6961161" y="2677283"/>
              <a:ext cx="4150882" cy="4158731"/>
            </a:xfrm>
            <a:custGeom>
              <a:avLst/>
              <a:gdLst/>
              <a:ahLst/>
              <a:cxnLst/>
              <a:rect l="l" t="t" r="r" b="b"/>
              <a:pathLst>
                <a:path w="4150894" h="4158741" extrusionOk="0">
                  <a:moveTo>
                    <a:pt x="4156696" y="2297508"/>
                  </a:moveTo>
                  <a:cubicBezTo>
                    <a:pt x="4134725" y="2349296"/>
                    <a:pt x="4101769" y="2385391"/>
                    <a:pt x="4039780" y="2383822"/>
                  </a:cubicBezTo>
                  <a:cubicBezTo>
                    <a:pt x="4032718" y="2383822"/>
                    <a:pt x="4021734" y="2397161"/>
                    <a:pt x="4019379" y="2406578"/>
                  </a:cubicBezTo>
                  <a:cubicBezTo>
                    <a:pt x="4006825" y="2458365"/>
                    <a:pt x="3995055" y="2510938"/>
                    <a:pt x="3985638" y="2563511"/>
                  </a:cubicBezTo>
                  <a:cubicBezTo>
                    <a:pt x="3984069" y="2572142"/>
                    <a:pt x="3991916" y="2587836"/>
                    <a:pt x="4000547" y="2592544"/>
                  </a:cubicBezTo>
                  <a:cubicBezTo>
                    <a:pt x="4057044" y="2627854"/>
                    <a:pt x="4076660" y="2670226"/>
                    <a:pt x="4059397" y="2722799"/>
                  </a:cubicBezTo>
                  <a:cubicBezTo>
                    <a:pt x="4043704" y="2769094"/>
                    <a:pt x="3999762" y="2791849"/>
                    <a:pt x="3938558" y="2788711"/>
                  </a:cubicBezTo>
                  <a:cubicBezTo>
                    <a:pt x="3927573" y="2787926"/>
                    <a:pt x="3910310" y="2796557"/>
                    <a:pt x="3906387" y="2805189"/>
                  </a:cubicBezTo>
                  <a:cubicBezTo>
                    <a:pt x="3880493" y="2857762"/>
                    <a:pt x="3858522" y="2911904"/>
                    <a:pt x="3833413" y="2968400"/>
                  </a:cubicBezTo>
                  <a:cubicBezTo>
                    <a:pt x="3843613" y="2975462"/>
                    <a:pt x="3853814" y="2982524"/>
                    <a:pt x="3864014" y="2990370"/>
                  </a:cubicBezTo>
                  <a:cubicBezTo>
                    <a:pt x="3904818" y="3022542"/>
                    <a:pt x="3916588" y="3075114"/>
                    <a:pt x="3892263" y="3119841"/>
                  </a:cubicBezTo>
                  <a:cubicBezTo>
                    <a:pt x="3868723" y="3162997"/>
                    <a:pt x="3813796" y="3186537"/>
                    <a:pt x="3768285" y="3165351"/>
                  </a:cubicBezTo>
                  <a:cubicBezTo>
                    <a:pt x="3732191" y="3148089"/>
                    <a:pt x="3716497" y="3159859"/>
                    <a:pt x="3697665" y="3188891"/>
                  </a:cubicBezTo>
                  <a:cubicBezTo>
                    <a:pt x="3670986" y="3230479"/>
                    <a:pt x="3640384" y="3268928"/>
                    <a:pt x="3611352" y="3308161"/>
                  </a:cubicBezTo>
                  <a:cubicBezTo>
                    <a:pt x="3668633" y="3377212"/>
                    <a:pt x="3675694" y="3429785"/>
                    <a:pt x="3636461" y="3473726"/>
                  </a:cubicBezTo>
                  <a:cubicBezTo>
                    <a:pt x="3596443" y="3517668"/>
                    <a:pt x="3545439" y="3516098"/>
                    <a:pt x="3469327" y="3467449"/>
                  </a:cubicBezTo>
                  <a:cubicBezTo>
                    <a:pt x="3422247" y="3509036"/>
                    <a:pt x="3372812" y="3549839"/>
                    <a:pt x="3327302" y="3593780"/>
                  </a:cubicBezTo>
                  <a:cubicBezTo>
                    <a:pt x="3321024" y="3600058"/>
                    <a:pt x="3327302" y="3623598"/>
                    <a:pt x="3332010" y="3637722"/>
                  </a:cubicBezTo>
                  <a:cubicBezTo>
                    <a:pt x="3346133" y="3675386"/>
                    <a:pt x="3346919" y="3712265"/>
                    <a:pt x="3321809" y="3745221"/>
                  </a:cubicBezTo>
                  <a:cubicBezTo>
                    <a:pt x="3298269" y="3777393"/>
                    <a:pt x="3263743" y="3794655"/>
                    <a:pt x="3226080" y="3783670"/>
                  </a:cubicBezTo>
                  <a:cubicBezTo>
                    <a:pt x="3195478" y="3775039"/>
                    <a:pt x="3168799" y="3752284"/>
                    <a:pt x="3133489" y="3732667"/>
                  </a:cubicBezTo>
                  <a:cubicBezTo>
                    <a:pt x="3092686" y="3755422"/>
                    <a:pt x="3042467" y="3783670"/>
                    <a:pt x="2993033" y="3811134"/>
                  </a:cubicBezTo>
                  <a:cubicBezTo>
                    <a:pt x="2967139" y="3825258"/>
                    <a:pt x="2985186" y="3843305"/>
                    <a:pt x="2989109" y="3858998"/>
                  </a:cubicBezTo>
                  <a:cubicBezTo>
                    <a:pt x="3000095" y="3901370"/>
                    <a:pt x="2986756" y="3945312"/>
                    <a:pt x="2952230" y="3970421"/>
                  </a:cubicBezTo>
                  <a:cubicBezTo>
                    <a:pt x="2917705" y="3996315"/>
                    <a:pt x="2869840" y="3997885"/>
                    <a:pt x="2835315" y="3972775"/>
                  </a:cubicBezTo>
                  <a:cubicBezTo>
                    <a:pt x="2821191" y="3962574"/>
                    <a:pt x="2807851" y="3947666"/>
                    <a:pt x="2800005" y="3931972"/>
                  </a:cubicBezTo>
                  <a:cubicBezTo>
                    <a:pt x="2789019" y="3910786"/>
                    <a:pt x="2777249" y="3909217"/>
                    <a:pt x="2756848" y="3916279"/>
                  </a:cubicBezTo>
                  <a:cubicBezTo>
                    <a:pt x="2708983" y="3933542"/>
                    <a:pt x="2660334" y="3949235"/>
                    <a:pt x="2611684" y="3963359"/>
                  </a:cubicBezTo>
                  <a:cubicBezTo>
                    <a:pt x="2590499" y="3969636"/>
                    <a:pt x="2585791" y="3978268"/>
                    <a:pt x="2588929" y="3999454"/>
                  </a:cubicBezTo>
                  <a:cubicBezTo>
                    <a:pt x="2598345" y="4059873"/>
                    <a:pt x="2565389" y="4106953"/>
                    <a:pt x="2509677" y="4119508"/>
                  </a:cubicBezTo>
                  <a:cubicBezTo>
                    <a:pt x="2458674" y="4130493"/>
                    <a:pt x="2410025" y="4102245"/>
                    <a:pt x="2392762" y="4046534"/>
                  </a:cubicBezTo>
                  <a:cubicBezTo>
                    <a:pt x="2384130" y="4019855"/>
                    <a:pt x="2373145" y="4014362"/>
                    <a:pt x="2344897" y="4019071"/>
                  </a:cubicBezTo>
                  <a:cubicBezTo>
                    <a:pt x="2300171" y="4026917"/>
                    <a:pt x="2253876" y="4028486"/>
                    <a:pt x="2208365" y="4030841"/>
                  </a:cubicBezTo>
                  <a:cubicBezTo>
                    <a:pt x="2184040" y="4032410"/>
                    <a:pt x="2172270" y="4041041"/>
                    <a:pt x="2170701" y="4068505"/>
                  </a:cubicBezTo>
                  <a:cubicBezTo>
                    <a:pt x="2167562" y="4126570"/>
                    <a:pt x="2126759" y="4162665"/>
                    <a:pt x="2071833" y="4162665"/>
                  </a:cubicBezTo>
                  <a:cubicBezTo>
                    <a:pt x="2015336" y="4162665"/>
                    <a:pt x="1973749" y="4125001"/>
                    <a:pt x="1970611" y="4065366"/>
                  </a:cubicBezTo>
                  <a:cubicBezTo>
                    <a:pt x="1969041" y="4037902"/>
                    <a:pt x="1957271" y="4030056"/>
                    <a:pt x="1932162" y="4028486"/>
                  </a:cubicBezTo>
                  <a:cubicBezTo>
                    <a:pt x="1888220" y="4025348"/>
                    <a:pt x="1843494" y="4020640"/>
                    <a:pt x="1799553" y="4014362"/>
                  </a:cubicBezTo>
                  <a:cubicBezTo>
                    <a:pt x="1778367" y="4011224"/>
                    <a:pt x="1766597" y="4013578"/>
                    <a:pt x="1761104" y="4038687"/>
                  </a:cubicBezTo>
                  <a:cubicBezTo>
                    <a:pt x="1749334" y="4097538"/>
                    <a:pt x="1705392" y="4128139"/>
                    <a:pt x="1647327" y="4121862"/>
                  </a:cubicBezTo>
                  <a:cubicBezTo>
                    <a:pt x="1595539" y="4116369"/>
                    <a:pt x="1558660" y="4073213"/>
                    <a:pt x="1561798" y="4014362"/>
                  </a:cubicBezTo>
                  <a:cubicBezTo>
                    <a:pt x="1564152" y="3978268"/>
                    <a:pt x="1554736" y="3960221"/>
                    <a:pt x="1517072" y="3952374"/>
                  </a:cubicBezTo>
                  <a:cubicBezTo>
                    <a:pt x="1471561" y="3942173"/>
                    <a:pt x="1427620" y="3924911"/>
                    <a:pt x="1382109" y="3910002"/>
                  </a:cubicBezTo>
                  <a:cubicBezTo>
                    <a:pt x="1378186" y="3916279"/>
                    <a:pt x="1374263" y="3921772"/>
                    <a:pt x="1371124" y="3927264"/>
                  </a:cubicBezTo>
                  <a:cubicBezTo>
                    <a:pt x="1342091" y="3979837"/>
                    <a:pt x="1294227" y="4001808"/>
                    <a:pt x="1244793" y="3984545"/>
                  </a:cubicBezTo>
                  <a:cubicBezTo>
                    <a:pt x="1193789" y="3966498"/>
                    <a:pt x="1164756" y="3919418"/>
                    <a:pt x="1178880" y="3862922"/>
                  </a:cubicBezTo>
                  <a:cubicBezTo>
                    <a:pt x="1188296" y="3827611"/>
                    <a:pt x="1176526" y="3813488"/>
                    <a:pt x="1147493" y="3800148"/>
                  </a:cubicBezTo>
                  <a:cubicBezTo>
                    <a:pt x="1122384" y="3789163"/>
                    <a:pt x="1099629" y="3774254"/>
                    <a:pt x="1075304" y="3760130"/>
                  </a:cubicBezTo>
                  <a:cubicBezTo>
                    <a:pt x="1052549" y="3746791"/>
                    <a:pt x="1030578" y="3733451"/>
                    <a:pt x="1004684" y="3717758"/>
                  </a:cubicBezTo>
                  <a:cubicBezTo>
                    <a:pt x="996837" y="3728743"/>
                    <a:pt x="988990" y="3738944"/>
                    <a:pt x="981929" y="3749145"/>
                  </a:cubicBezTo>
                  <a:cubicBezTo>
                    <a:pt x="947403" y="3793086"/>
                    <a:pt x="890907" y="3804071"/>
                    <a:pt x="845396" y="3775824"/>
                  </a:cubicBezTo>
                  <a:cubicBezTo>
                    <a:pt x="800670" y="3748360"/>
                    <a:pt x="780269" y="3687156"/>
                    <a:pt x="810871" y="3642430"/>
                  </a:cubicBezTo>
                  <a:cubicBezTo>
                    <a:pt x="838334" y="3600842"/>
                    <a:pt x="825779" y="3580441"/>
                    <a:pt x="792039" y="3554547"/>
                  </a:cubicBezTo>
                  <a:cubicBezTo>
                    <a:pt x="755159" y="3526299"/>
                    <a:pt x="721419" y="3492558"/>
                    <a:pt x="683755" y="3458033"/>
                  </a:cubicBezTo>
                  <a:cubicBezTo>
                    <a:pt x="673554" y="3466664"/>
                    <a:pt x="664923" y="3475295"/>
                    <a:pt x="654722" y="3483927"/>
                  </a:cubicBezTo>
                  <a:cubicBezTo>
                    <a:pt x="611565" y="3519237"/>
                    <a:pt x="554284" y="3517668"/>
                    <a:pt x="515836" y="3480004"/>
                  </a:cubicBezTo>
                  <a:cubicBezTo>
                    <a:pt x="478172" y="3443124"/>
                    <a:pt x="471109" y="3380351"/>
                    <a:pt x="510343" y="3342687"/>
                  </a:cubicBezTo>
                  <a:cubicBezTo>
                    <a:pt x="546438" y="3308161"/>
                    <a:pt x="537806" y="3284621"/>
                    <a:pt x="509558" y="3253234"/>
                  </a:cubicBezTo>
                  <a:cubicBezTo>
                    <a:pt x="483664" y="3224201"/>
                    <a:pt x="462478" y="3190461"/>
                    <a:pt x="439723" y="3159074"/>
                  </a:cubicBezTo>
                  <a:cubicBezTo>
                    <a:pt x="438153" y="3157505"/>
                    <a:pt x="435015" y="3155936"/>
                    <a:pt x="433445" y="3155151"/>
                  </a:cubicBezTo>
                  <a:cubicBezTo>
                    <a:pt x="357332" y="3184968"/>
                    <a:pt x="307898" y="3176337"/>
                    <a:pt x="277296" y="3127687"/>
                  </a:cubicBezTo>
                  <a:cubicBezTo>
                    <a:pt x="246694" y="3079038"/>
                    <a:pt x="262388" y="3027250"/>
                    <a:pt x="328300" y="2970754"/>
                  </a:cubicBezTo>
                  <a:cubicBezTo>
                    <a:pt x="304760" y="2917396"/>
                    <a:pt x="281220" y="2862470"/>
                    <a:pt x="254541" y="2809112"/>
                  </a:cubicBezTo>
                  <a:cubicBezTo>
                    <a:pt x="251402" y="2802835"/>
                    <a:pt x="230216" y="2802835"/>
                    <a:pt x="217662" y="2804404"/>
                  </a:cubicBezTo>
                  <a:cubicBezTo>
                    <a:pt x="173720" y="2810682"/>
                    <a:pt x="133702" y="2805189"/>
                    <a:pt x="105454" y="2766740"/>
                  </a:cubicBezTo>
                  <a:cubicBezTo>
                    <a:pt x="81914" y="2734569"/>
                    <a:pt x="75637" y="2696905"/>
                    <a:pt x="96038" y="2663949"/>
                  </a:cubicBezTo>
                  <a:cubicBezTo>
                    <a:pt x="110162" y="2641193"/>
                    <a:pt x="135271" y="2623930"/>
                    <a:pt x="158812" y="2609806"/>
                  </a:cubicBezTo>
                  <a:cubicBezTo>
                    <a:pt x="174505" y="2600390"/>
                    <a:pt x="183921" y="2594898"/>
                    <a:pt x="179213" y="2575281"/>
                  </a:cubicBezTo>
                  <a:cubicBezTo>
                    <a:pt x="165874" y="2521139"/>
                    <a:pt x="154888" y="2465428"/>
                    <a:pt x="140764" y="2411285"/>
                  </a:cubicBezTo>
                  <a:cubicBezTo>
                    <a:pt x="138410" y="2401085"/>
                    <a:pt x="124286" y="2388530"/>
                    <a:pt x="114085" y="2386961"/>
                  </a:cubicBezTo>
                  <a:cubicBezTo>
                    <a:pt x="41111" y="2374406"/>
                    <a:pt x="8940" y="2346158"/>
                    <a:pt x="6586" y="2290446"/>
                  </a:cubicBezTo>
                  <a:cubicBezTo>
                    <a:pt x="4232" y="2230027"/>
                    <a:pt x="31695" y="2198640"/>
                    <a:pt x="104669" y="2179808"/>
                  </a:cubicBezTo>
                  <a:cubicBezTo>
                    <a:pt x="107024" y="2179024"/>
                    <a:pt x="109377" y="2177454"/>
                    <a:pt x="115655" y="2174315"/>
                  </a:cubicBezTo>
                  <a:cubicBezTo>
                    <a:pt x="115655" y="2116250"/>
                    <a:pt x="116439" y="2056615"/>
                    <a:pt x="114085" y="1996981"/>
                  </a:cubicBezTo>
                  <a:cubicBezTo>
                    <a:pt x="114085" y="1989134"/>
                    <a:pt x="98392" y="1978148"/>
                    <a:pt x="88191" y="1975794"/>
                  </a:cubicBezTo>
                  <a:cubicBezTo>
                    <a:pt x="30126" y="1960101"/>
                    <a:pt x="-3615" y="1920083"/>
                    <a:pt x="308" y="1868295"/>
                  </a:cubicBezTo>
                  <a:cubicBezTo>
                    <a:pt x="4232" y="1814937"/>
                    <a:pt x="46604" y="1777274"/>
                    <a:pt x="106239" y="1772565"/>
                  </a:cubicBezTo>
                  <a:cubicBezTo>
                    <a:pt x="118009" y="1771781"/>
                    <a:pt x="136056" y="1763150"/>
                    <a:pt x="138410" y="1754518"/>
                  </a:cubicBezTo>
                  <a:cubicBezTo>
                    <a:pt x="153319" y="1692529"/>
                    <a:pt x="164304" y="1629756"/>
                    <a:pt x="177644" y="1566198"/>
                  </a:cubicBezTo>
                  <a:cubicBezTo>
                    <a:pt x="168228" y="1563059"/>
                    <a:pt x="159596" y="1559920"/>
                    <a:pt x="151749" y="1556781"/>
                  </a:cubicBezTo>
                  <a:cubicBezTo>
                    <a:pt x="100746" y="1536380"/>
                    <a:pt x="75637" y="1491654"/>
                    <a:pt x="86622" y="1437512"/>
                  </a:cubicBezTo>
                  <a:cubicBezTo>
                    <a:pt x="96038" y="1389647"/>
                    <a:pt x="142334" y="1350414"/>
                    <a:pt x="192552" y="1359830"/>
                  </a:cubicBezTo>
                  <a:cubicBezTo>
                    <a:pt x="241986" y="1369246"/>
                    <a:pt x="256111" y="1347275"/>
                    <a:pt x="269450" y="1308827"/>
                  </a:cubicBezTo>
                  <a:cubicBezTo>
                    <a:pt x="285143" y="1266454"/>
                    <a:pt x="306329" y="1225652"/>
                    <a:pt x="322022" y="1191911"/>
                  </a:cubicBezTo>
                  <a:cubicBezTo>
                    <a:pt x="299267" y="1160524"/>
                    <a:pt x="272588" y="1136984"/>
                    <a:pt x="261603" y="1107167"/>
                  </a:cubicBezTo>
                  <a:cubicBezTo>
                    <a:pt x="248264" y="1070287"/>
                    <a:pt x="257680" y="1031839"/>
                    <a:pt x="290636" y="1004375"/>
                  </a:cubicBezTo>
                  <a:cubicBezTo>
                    <a:pt x="322807" y="976912"/>
                    <a:pt x="360471" y="971419"/>
                    <a:pt x="396566" y="987897"/>
                  </a:cubicBezTo>
                  <a:cubicBezTo>
                    <a:pt x="426383" y="1001236"/>
                    <a:pt x="440508" y="991821"/>
                    <a:pt x="456201" y="967496"/>
                  </a:cubicBezTo>
                  <a:cubicBezTo>
                    <a:pt x="483664" y="925124"/>
                    <a:pt x="515051" y="884321"/>
                    <a:pt x="551930" y="834102"/>
                  </a:cubicBezTo>
                  <a:cubicBezTo>
                    <a:pt x="543299" y="829394"/>
                    <a:pt x="532313" y="826256"/>
                    <a:pt x="525252" y="819194"/>
                  </a:cubicBezTo>
                  <a:cubicBezTo>
                    <a:pt x="486803" y="779960"/>
                    <a:pt x="483664" y="725033"/>
                    <a:pt x="516620" y="684231"/>
                  </a:cubicBezTo>
                  <a:cubicBezTo>
                    <a:pt x="548007" y="644212"/>
                    <a:pt x="602934" y="629304"/>
                    <a:pt x="646090" y="659906"/>
                  </a:cubicBezTo>
                  <a:cubicBezTo>
                    <a:pt x="683755" y="686585"/>
                    <a:pt x="704156" y="674030"/>
                    <a:pt x="730050" y="647351"/>
                  </a:cubicBezTo>
                  <a:cubicBezTo>
                    <a:pt x="763791" y="612826"/>
                    <a:pt x="800670" y="582224"/>
                    <a:pt x="835980" y="550837"/>
                  </a:cubicBezTo>
                  <a:cubicBezTo>
                    <a:pt x="795962" y="464523"/>
                    <a:pt x="800670" y="419013"/>
                    <a:pt x="850889" y="384487"/>
                  </a:cubicBezTo>
                  <a:cubicBezTo>
                    <a:pt x="898754" y="351531"/>
                    <a:pt x="946619" y="363301"/>
                    <a:pt x="1009392" y="425290"/>
                  </a:cubicBezTo>
                  <a:cubicBezTo>
                    <a:pt x="1063534" y="393903"/>
                    <a:pt x="1119246" y="361732"/>
                    <a:pt x="1175741" y="328776"/>
                  </a:cubicBezTo>
                  <a:cubicBezTo>
                    <a:pt x="1171034" y="312298"/>
                    <a:pt x="1164756" y="296604"/>
                    <a:pt x="1162402" y="280126"/>
                  </a:cubicBezTo>
                  <a:cubicBezTo>
                    <a:pt x="1156125" y="235400"/>
                    <a:pt x="1182804" y="190674"/>
                    <a:pt x="1225960" y="173411"/>
                  </a:cubicBezTo>
                  <a:cubicBezTo>
                    <a:pt x="1270686" y="155364"/>
                    <a:pt x="1321690" y="167919"/>
                    <a:pt x="1346799" y="209506"/>
                  </a:cubicBezTo>
                  <a:cubicBezTo>
                    <a:pt x="1364847" y="239324"/>
                    <a:pt x="1381325" y="240108"/>
                    <a:pt x="1409573" y="228338"/>
                  </a:cubicBezTo>
                  <a:cubicBezTo>
                    <a:pt x="1451945" y="211860"/>
                    <a:pt x="1496671" y="200875"/>
                    <a:pt x="1539043" y="184397"/>
                  </a:cubicBezTo>
                  <a:cubicBezTo>
                    <a:pt x="1549244" y="180474"/>
                    <a:pt x="1561014" y="164780"/>
                    <a:pt x="1561798" y="153010"/>
                  </a:cubicBezTo>
                  <a:cubicBezTo>
                    <a:pt x="1564937" y="94160"/>
                    <a:pt x="1594754" y="53357"/>
                    <a:pt x="1648112" y="42372"/>
                  </a:cubicBezTo>
                  <a:cubicBezTo>
                    <a:pt x="1693622" y="32956"/>
                    <a:pt x="1735995" y="59635"/>
                    <a:pt x="1762674" y="111423"/>
                  </a:cubicBezTo>
                  <a:cubicBezTo>
                    <a:pt x="1767381" y="120054"/>
                    <a:pt x="1781505" y="130255"/>
                    <a:pt x="1790137" y="129470"/>
                  </a:cubicBezTo>
                  <a:cubicBezTo>
                    <a:pt x="1851341" y="124762"/>
                    <a:pt x="1911761" y="116916"/>
                    <a:pt x="1972180" y="109854"/>
                  </a:cubicBezTo>
                  <a:cubicBezTo>
                    <a:pt x="1998074" y="26679"/>
                    <a:pt x="2023968" y="784"/>
                    <a:pt x="2081249" y="0"/>
                  </a:cubicBezTo>
                  <a:cubicBezTo>
                    <a:pt x="2139314" y="0"/>
                    <a:pt x="2163639" y="24325"/>
                    <a:pt x="2190318" y="109069"/>
                  </a:cubicBezTo>
                  <a:cubicBezTo>
                    <a:pt x="2251521" y="116131"/>
                    <a:pt x="2313510" y="123977"/>
                    <a:pt x="2375499" y="129470"/>
                  </a:cubicBezTo>
                  <a:cubicBezTo>
                    <a:pt x="2384130" y="130255"/>
                    <a:pt x="2396685" y="118485"/>
                    <a:pt x="2401394" y="109069"/>
                  </a:cubicBezTo>
                  <a:cubicBezTo>
                    <a:pt x="2428072" y="58850"/>
                    <a:pt x="2466521" y="37664"/>
                    <a:pt x="2519878" y="47865"/>
                  </a:cubicBezTo>
                  <a:cubicBezTo>
                    <a:pt x="2564604" y="56496"/>
                    <a:pt x="2594422" y="96514"/>
                    <a:pt x="2599914" y="151441"/>
                  </a:cubicBezTo>
                  <a:cubicBezTo>
                    <a:pt x="2600699" y="163211"/>
                    <a:pt x="2611684" y="178904"/>
                    <a:pt x="2621885" y="183612"/>
                  </a:cubicBezTo>
                  <a:cubicBezTo>
                    <a:pt x="2668965" y="201660"/>
                    <a:pt x="2717614" y="217353"/>
                    <a:pt x="2767049" y="231477"/>
                  </a:cubicBezTo>
                  <a:cubicBezTo>
                    <a:pt x="2777249" y="234616"/>
                    <a:pt x="2794512" y="229123"/>
                    <a:pt x="2802359" y="221276"/>
                  </a:cubicBezTo>
                  <a:cubicBezTo>
                    <a:pt x="2843161" y="177335"/>
                    <a:pt x="2881610" y="163996"/>
                    <a:pt x="2927121" y="182828"/>
                  </a:cubicBezTo>
                  <a:cubicBezTo>
                    <a:pt x="2972632" y="201660"/>
                    <a:pt x="2993033" y="237754"/>
                    <a:pt x="2986756" y="297389"/>
                  </a:cubicBezTo>
                  <a:cubicBezTo>
                    <a:pt x="2984402" y="320929"/>
                    <a:pt x="2992248" y="332699"/>
                    <a:pt x="3011865" y="343685"/>
                  </a:cubicBezTo>
                  <a:cubicBezTo>
                    <a:pt x="3058945" y="368794"/>
                    <a:pt x="3104456" y="396257"/>
                    <a:pt x="3137412" y="415089"/>
                  </a:cubicBezTo>
                  <a:cubicBezTo>
                    <a:pt x="3182923" y="398611"/>
                    <a:pt x="3218233" y="375071"/>
                    <a:pt x="3253543" y="375071"/>
                  </a:cubicBezTo>
                  <a:cubicBezTo>
                    <a:pt x="3324163" y="374287"/>
                    <a:pt x="3368889" y="450400"/>
                    <a:pt x="3337502" y="516312"/>
                  </a:cubicBezTo>
                  <a:cubicBezTo>
                    <a:pt x="3324163" y="544560"/>
                    <a:pt x="3330440" y="557114"/>
                    <a:pt x="3351627" y="574377"/>
                  </a:cubicBezTo>
                  <a:cubicBezTo>
                    <a:pt x="3386937" y="603410"/>
                    <a:pt x="3420677" y="634797"/>
                    <a:pt x="3453634" y="666183"/>
                  </a:cubicBezTo>
                  <a:cubicBezTo>
                    <a:pt x="3468542" y="680307"/>
                    <a:pt x="3479527" y="686585"/>
                    <a:pt x="3499929" y="673245"/>
                  </a:cubicBezTo>
                  <a:cubicBezTo>
                    <a:pt x="3543870" y="645782"/>
                    <a:pt x="3596443" y="653629"/>
                    <a:pt x="3628614" y="688154"/>
                  </a:cubicBezTo>
                  <a:cubicBezTo>
                    <a:pt x="3660786" y="722679"/>
                    <a:pt x="3666278" y="775252"/>
                    <a:pt x="3635676" y="817624"/>
                  </a:cubicBezTo>
                  <a:cubicBezTo>
                    <a:pt x="3619198" y="841164"/>
                    <a:pt x="3623122" y="855288"/>
                    <a:pt x="3638815" y="875690"/>
                  </a:cubicBezTo>
                  <a:cubicBezTo>
                    <a:pt x="3668633" y="914138"/>
                    <a:pt x="3694526" y="954941"/>
                    <a:pt x="3724344" y="992605"/>
                  </a:cubicBezTo>
                  <a:cubicBezTo>
                    <a:pt x="3730621" y="1000452"/>
                    <a:pt x="3745530" y="1009083"/>
                    <a:pt x="3754161" y="1007514"/>
                  </a:cubicBezTo>
                  <a:cubicBezTo>
                    <a:pt x="3834198" y="989466"/>
                    <a:pt x="3874216" y="1000452"/>
                    <a:pt x="3899325" y="1051455"/>
                  </a:cubicBezTo>
                  <a:cubicBezTo>
                    <a:pt x="3923650" y="1101674"/>
                    <a:pt x="3906387" y="1147970"/>
                    <a:pt x="3845183" y="1196619"/>
                  </a:cubicBezTo>
                  <a:cubicBezTo>
                    <a:pt x="3868723" y="1251546"/>
                    <a:pt x="3891478" y="1308042"/>
                    <a:pt x="3917372" y="1362969"/>
                  </a:cubicBezTo>
                  <a:cubicBezTo>
                    <a:pt x="3920511" y="1370031"/>
                    <a:pt x="3936205" y="1373954"/>
                    <a:pt x="3945620" y="1373954"/>
                  </a:cubicBezTo>
                  <a:cubicBezTo>
                    <a:pt x="4010748" y="1371600"/>
                    <a:pt x="4049981" y="1394356"/>
                    <a:pt x="4065675" y="1444574"/>
                  </a:cubicBezTo>
                  <a:cubicBezTo>
                    <a:pt x="4081368" y="1494008"/>
                    <a:pt x="4060967" y="1533241"/>
                    <a:pt x="4005255" y="1570121"/>
                  </a:cubicBezTo>
                  <a:cubicBezTo>
                    <a:pt x="3997408" y="1575614"/>
                    <a:pt x="3990347" y="1591307"/>
                    <a:pt x="3991916" y="1600723"/>
                  </a:cubicBezTo>
                  <a:cubicBezTo>
                    <a:pt x="4000547" y="1650942"/>
                    <a:pt x="4010748" y="1700376"/>
                    <a:pt x="4023303" y="1749810"/>
                  </a:cubicBezTo>
                  <a:cubicBezTo>
                    <a:pt x="4025657" y="1759226"/>
                    <a:pt x="4040565" y="1770211"/>
                    <a:pt x="4050766" y="1772565"/>
                  </a:cubicBezTo>
                  <a:cubicBezTo>
                    <a:pt x="4107262" y="1782766"/>
                    <a:pt x="4143357" y="1814937"/>
                    <a:pt x="4148065" y="1864371"/>
                  </a:cubicBezTo>
                  <a:cubicBezTo>
                    <a:pt x="4153557" y="1917729"/>
                    <a:pt x="4126094" y="1954608"/>
                    <a:pt x="4069598" y="1975794"/>
                  </a:cubicBezTo>
                  <a:cubicBezTo>
                    <a:pt x="4059397" y="1979718"/>
                    <a:pt x="4047627" y="1994627"/>
                    <a:pt x="4047627" y="2004827"/>
                  </a:cubicBezTo>
                  <a:cubicBezTo>
                    <a:pt x="4045274" y="2054261"/>
                    <a:pt x="4046058" y="2104480"/>
                    <a:pt x="4046843" y="2153914"/>
                  </a:cubicBezTo>
                  <a:cubicBezTo>
                    <a:pt x="4046843" y="2162545"/>
                    <a:pt x="4053905" y="2177454"/>
                    <a:pt x="4059397" y="2178239"/>
                  </a:cubicBezTo>
                  <a:cubicBezTo>
                    <a:pt x="4109616" y="2184516"/>
                    <a:pt x="4134725" y="2219826"/>
                    <a:pt x="4157481" y="2258275"/>
                  </a:cubicBezTo>
                  <a:cubicBezTo>
                    <a:pt x="4156696" y="2271615"/>
                    <a:pt x="4156696" y="2284169"/>
                    <a:pt x="4156696" y="2297508"/>
                  </a:cubicBezTo>
                  <a:close/>
                  <a:moveTo>
                    <a:pt x="2080464" y="3323070"/>
                  </a:moveTo>
                  <a:cubicBezTo>
                    <a:pt x="2763910" y="3324639"/>
                    <a:pt x="3320240" y="2770663"/>
                    <a:pt x="3322593" y="2085648"/>
                  </a:cubicBezTo>
                  <a:cubicBezTo>
                    <a:pt x="3325732" y="1410833"/>
                    <a:pt x="2767049" y="847442"/>
                    <a:pt x="2094588" y="845088"/>
                  </a:cubicBezTo>
                  <a:cubicBezTo>
                    <a:pt x="1407218" y="843518"/>
                    <a:pt x="849320" y="1392786"/>
                    <a:pt x="842257" y="2069170"/>
                  </a:cubicBezTo>
                  <a:cubicBezTo>
                    <a:pt x="835980" y="2743985"/>
                    <a:pt x="1378186" y="3319931"/>
                    <a:pt x="2080464" y="332307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2" name="Google Shape;1442;p45"/>
            <p:cNvSpPr/>
            <p:nvPr/>
          </p:nvSpPr>
          <p:spPr>
            <a:xfrm>
              <a:off x="1074122" y="4019019"/>
              <a:ext cx="2832644" cy="2832644"/>
            </a:xfrm>
            <a:custGeom>
              <a:avLst/>
              <a:gdLst/>
              <a:ahLst/>
              <a:cxnLst/>
              <a:rect l="l" t="t" r="r" b="b"/>
              <a:pathLst>
                <a:path w="2832652" h="2832652" extrusionOk="0">
                  <a:moveTo>
                    <a:pt x="0" y="1348103"/>
                  </a:moveTo>
                  <a:cubicBezTo>
                    <a:pt x="10201" y="1279836"/>
                    <a:pt x="16478" y="1210786"/>
                    <a:pt x="31387" y="1144089"/>
                  </a:cubicBezTo>
                  <a:cubicBezTo>
                    <a:pt x="155364" y="594821"/>
                    <a:pt x="484925" y="227597"/>
                    <a:pt x="1021638" y="61247"/>
                  </a:cubicBezTo>
                  <a:cubicBezTo>
                    <a:pt x="1741963" y="-161599"/>
                    <a:pt x="2518785" y="243290"/>
                    <a:pt x="2762817" y="957338"/>
                  </a:cubicBezTo>
                  <a:cubicBezTo>
                    <a:pt x="3034312" y="1751422"/>
                    <a:pt x="2565865" y="2602787"/>
                    <a:pt x="1749025" y="2796600"/>
                  </a:cubicBezTo>
                  <a:cubicBezTo>
                    <a:pt x="1672913" y="2814648"/>
                    <a:pt x="1594446" y="2820140"/>
                    <a:pt x="1516764" y="2831910"/>
                  </a:cubicBezTo>
                  <a:cubicBezTo>
                    <a:pt x="1508132" y="2833479"/>
                    <a:pt x="1499501" y="2836618"/>
                    <a:pt x="1490870" y="2838972"/>
                  </a:cubicBezTo>
                  <a:cubicBezTo>
                    <a:pt x="1443790" y="2838972"/>
                    <a:pt x="1396709" y="2838972"/>
                    <a:pt x="1349629" y="2838972"/>
                  </a:cubicBezTo>
                  <a:cubicBezTo>
                    <a:pt x="1337075" y="2835833"/>
                    <a:pt x="1324520" y="2832695"/>
                    <a:pt x="1311965" y="2830341"/>
                  </a:cubicBezTo>
                  <a:cubicBezTo>
                    <a:pt x="1239776" y="2819356"/>
                    <a:pt x="1166017" y="2815432"/>
                    <a:pt x="1096182" y="2796600"/>
                  </a:cubicBezTo>
                  <a:cubicBezTo>
                    <a:pt x="522589" y="2641236"/>
                    <a:pt x="164780" y="2274011"/>
                    <a:pt x="31387" y="1693357"/>
                  </a:cubicBezTo>
                  <a:cubicBezTo>
                    <a:pt x="15693" y="1626660"/>
                    <a:pt x="10201" y="1557609"/>
                    <a:pt x="0" y="1489343"/>
                  </a:cubicBezTo>
                  <a:cubicBezTo>
                    <a:pt x="0" y="1442263"/>
                    <a:pt x="0" y="1395183"/>
                    <a:pt x="0" y="1348103"/>
                  </a:cubicBezTo>
                  <a:close/>
                  <a:moveTo>
                    <a:pt x="440984" y="1418723"/>
                  </a:moveTo>
                  <a:cubicBezTo>
                    <a:pt x="440984" y="1957005"/>
                    <a:pt x="885106" y="2400343"/>
                    <a:pt x="1423388" y="2399558"/>
                  </a:cubicBezTo>
                  <a:cubicBezTo>
                    <a:pt x="1961671" y="2398774"/>
                    <a:pt x="2401870" y="1958574"/>
                    <a:pt x="2402654" y="1421077"/>
                  </a:cubicBezTo>
                  <a:cubicBezTo>
                    <a:pt x="2403439" y="881225"/>
                    <a:pt x="1964025" y="440241"/>
                    <a:pt x="1422604" y="439457"/>
                  </a:cubicBezTo>
                  <a:cubicBezTo>
                    <a:pt x="883536" y="437103"/>
                    <a:pt x="440984" y="879656"/>
                    <a:pt x="440984" y="141872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3" name="Google Shape;1443;p45"/>
            <p:cNvSpPr/>
            <p:nvPr/>
          </p:nvSpPr>
          <p:spPr>
            <a:xfrm>
              <a:off x="5963376" y="1"/>
              <a:ext cx="3311292" cy="251093"/>
            </a:xfrm>
            <a:custGeom>
              <a:avLst/>
              <a:gdLst/>
              <a:ahLst/>
              <a:cxnLst/>
              <a:rect l="l" t="t" r="r" b="b"/>
              <a:pathLst>
                <a:path w="3311299" h="251093" extrusionOk="0">
                  <a:moveTo>
                    <a:pt x="3098655" y="0"/>
                  </a:moveTo>
                  <a:cubicBezTo>
                    <a:pt x="3114348" y="5493"/>
                    <a:pt x="3130042" y="11770"/>
                    <a:pt x="3145735" y="17263"/>
                  </a:cubicBezTo>
                  <a:cubicBezTo>
                    <a:pt x="3248526" y="52573"/>
                    <a:pt x="3323070" y="157718"/>
                    <a:pt x="3312870" y="254233"/>
                  </a:cubicBezTo>
                  <a:cubicBezTo>
                    <a:pt x="2211196" y="254233"/>
                    <a:pt x="1109521" y="254233"/>
                    <a:pt x="0" y="254233"/>
                  </a:cubicBezTo>
                  <a:cubicBezTo>
                    <a:pt x="3923" y="229908"/>
                    <a:pt x="5493" y="205583"/>
                    <a:pt x="12555" y="183612"/>
                  </a:cubicBezTo>
                  <a:cubicBezTo>
                    <a:pt x="38449" y="103576"/>
                    <a:pt x="97299" y="54142"/>
                    <a:pt x="170273" y="18832"/>
                  </a:cubicBezTo>
                  <a:cubicBezTo>
                    <a:pt x="181259" y="13339"/>
                    <a:pt x="192244" y="6277"/>
                    <a:pt x="203229" y="0"/>
                  </a:cubicBezTo>
                  <a:cubicBezTo>
                    <a:pt x="1168371" y="0"/>
                    <a:pt x="2133513" y="0"/>
                    <a:pt x="309865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4" name="Google Shape;1444;p45"/>
            <p:cNvSpPr/>
            <p:nvPr/>
          </p:nvSpPr>
          <p:spPr>
            <a:xfrm>
              <a:off x="1423059" y="355456"/>
              <a:ext cx="9211982" cy="5272955"/>
            </a:xfrm>
            <a:custGeom>
              <a:avLst/>
              <a:gdLst/>
              <a:ahLst/>
              <a:cxnLst/>
              <a:rect l="l" t="t" r="r" b="b"/>
              <a:pathLst>
                <a:path w="9212004" h="5272970" extrusionOk="0">
                  <a:moveTo>
                    <a:pt x="2967071" y="2325757"/>
                  </a:moveTo>
                  <a:cubicBezTo>
                    <a:pt x="3054169" y="2304571"/>
                    <a:pt x="3134990" y="2285739"/>
                    <a:pt x="3215811" y="2265337"/>
                  </a:cubicBezTo>
                  <a:cubicBezTo>
                    <a:pt x="3436302" y="2210410"/>
                    <a:pt x="3656009" y="2154699"/>
                    <a:pt x="3876501" y="2101342"/>
                  </a:cubicBezTo>
                  <a:cubicBezTo>
                    <a:pt x="3909457" y="2093495"/>
                    <a:pt x="3925935" y="2079371"/>
                    <a:pt x="3936136" y="2045630"/>
                  </a:cubicBezTo>
                  <a:cubicBezTo>
                    <a:pt x="4134657" y="1377877"/>
                    <a:pt x="4333963" y="710125"/>
                    <a:pt x="4532484" y="42372"/>
                  </a:cubicBezTo>
                  <a:cubicBezTo>
                    <a:pt x="4541900" y="9416"/>
                    <a:pt x="4557593" y="785"/>
                    <a:pt x="4590549" y="785"/>
                  </a:cubicBezTo>
                  <a:cubicBezTo>
                    <a:pt x="5656129" y="1569"/>
                    <a:pt x="6722493" y="1569"/>
                    <a:pt x="7788072" y="0"/>
                  </a:cubicBezTo>
                  <a:cubicBezTo>
                    <a:pt x="7831229" y="0"/>
                    <a:pt x="7840645" y="21186"/>
                    <a:pt x="7847707" y="54142"/>
                  </a:cubicBezTo>
                  <a:cubicBezTo>
                    <a:pt x="7941867" y="466093"/>
                    <a:pt x="8039951" y="877259"/>
                    <a:pt x="8130188" y="1289995"/>
                  </a:cubicBezTo>
                  <a:cubicBezTo>
                    <a:pt x="8177268" y="1502640"/>
                    <a:pt x="8214148" y="1717639"/>
                    <a:pt x="8252596" y="1931853"/>
                  </a:cubicBezTo>
                  <a:cubicBezTo>
                    <a:pt x="8266720" y="2008751"/>
                    <a:pt x="8272998" y="2087217"/>
                    <a:pt x="8279274" y="2164900"/>
                  </a:cubicBezTo>
                  <a:cubicBezTo>
                    <a:pt x="8281629" y="2193932"/>
                    <a:pt x="8290260" y="2204918"/>
                    <a:pt x="8317723" y="2212764"/>
                  </a:cubicBezTo>
                  <a:cubicBezTo>
                    <a:pt x="8600988" y="2294370"/>
                    <a:pt x="8857575" y="2428548"/>
                    <a:pt x="9087482" y="2614515"/>
                  </a:cubicBezTo>
                  <a:cubicBezTo>
                    <a:pt x="9119654" y="2641193"/>
                    <a:pt x="9149471" y="2671011"/>
                    <a:pt x="9181643" y="2696905"/>
                  </a:cubicBezTo>
                  <a:cubicBezTo>
                    <a:pt x="9209891" y="2718875"/>
                    <a:pt x="9218523" y="2744770"/>
                    <a:pt x="9213029" y="2778510"/>
                  </a:cubicBezTo>
                  <a:cubicBezTo>
                    <a:pt x="9209106" y="2802835"/>
                    <a:pt x="9207537" y="2827160"/>
                    <a:pt x="9204398" y="2858546"/>
                  </a:cubicBezTo>
                  <a:cubicBezTo>
                    <a:pt x="9191844" y="2847561"/>
                    <a:pt x="9181643" y="2839714"/>
                    <a:pt x="9173012" y="2831868"/>
                  </a:cubicBezTo>
                  <a:cubicBezTo>
                    <a:pt x="8866991" y="2538402"/>
                    <a:pt x="8509967" y="2339881"/>
                    <a:pt x="8093308" y="2251213"/>
                  </a:cubicBezTo>
                  <a:cubicBezTo>
                    <a:pt x="7872031" y="2204133"/>
                    <a:pt x="7647617" y="2197071"/>
                    <a:pt x="7422417" y="2214334"/>
                  </a:cubicBezTo>
                  <a:cubicBezTo>
                    <a:pt x="7168184" y="2233950"/>
                    <a:pt x="6922583" y="2291231"/>
                    <a:pt x="6687183" y="2390099"/>
                  </a:cubicBezTo>
                  <a:cubicBezTo>
                    <a:pt x="6415687" y="2504661"/>
                    <a:pt x="6192842" y="2685919"/>
                    <a:pt x="5991182" y="2896210"/>
                  </a:cubicBezTo>
                  <a:cubicBezTo>
                    <a:pt x="5677315" y="3223417"/>
                    <a:pt x="5490564" y="3611828"/>
                    <a:pt x="5423082" y="4059873"/>
                  </a:cubicBezTo>
                  <a:cubicBezTo>
                    <a:pt x="5393265" y="4257610"/>
                    <a:pt x="5382280" y="4455346"/>
                    <a:pt x="5402681" y="4653867"/>
                  </a:cubicBezTo>
                  <a:cubicBezTo>
                    <a:pt x="5423867" y="4861020"/>
                    <a:pt x="5471732" y="5062679"/>
                    <a:pt x="5557261" y="5254139"/>
                  </a:cubicBezTo>
                  <a:cubicBezTo>
                    <a:pt x="5560399" y="5261200"/>
                    <a:pt x="5561969" y="5268263"/>
                    <a:pt x="5565892" y="5279248"/>
                  </a:cubicBezTo>
                  <a:cubicBezTo>
                    <a:pt x="4567009" y="5279248"/>
                    <a:pt x="3571265" y="5279248"/>
                    <a:pt x="2571598" y="5279248"/>
                  </a:cubicBezTo>
                  <a:cubicBezTo>
                    <a:pt x="2574737" y="5247861"/>
                    <a:pt x="2577091" y="5218829"/>
                    <a:pt x="2579445" y="5189011"/>
                  </a:cubicBezTo>
                  <a:cubicBezTo>
                    <a:pt x="2613970" y="4773137"/>
                    <a:pt x="2482930" y="4411405"/>
                    <a:pt x="2216928" y="4095968"/>
                  </a:cubicBezTo>
                  <a:cubicBezTo>
                    <a:pt x="1964265" y="3796225"/>
                    <a:pt x="1637843" y="3632229"/>
                    <a:pt x="1249432" y="3587503"/>
                  </a:cubicBezTo>
                  <a:cubicBezTo>
                    <a:pt x="945765" y="3552193"/>
                    <a:pt x="652300" y="3585934"/>
                    <a:pt x="373742" y="3715404"/>
                  </a:cubicBezTo>
                  <a:cubicBezTo>
                    <a:pt x="305476" y="3747576"/>
                    <a:pt x="239564" y="3786024"/>
                    <a:pt x="177575" y="3829181"/>
                  </a:cubicBezTo>
                  <a:cubicBezTo>
                    <a:pt x="116371" y="3870768"/>
                    <a:pt x="61444" y="3921772"/>
                    <a:pt x="1025" y="3971991"/>
                  </a:cubicBezTo>
                  <a:cubicBezTo>
                    <a:pt x="1025" y="3928049"/>
                    <a:pt x="-2114" y="3883323"/>
                    <a:pt x="2594" y="3839381"/>
                  </a:cubicBezTo>
                  <a:cubicBezTo>
                    <a:pt x="4164" y="3825257"/>
                    <a:pt x="24565" y="3811918"/>
                    <a:pt x="38689" y="3800148"/>
                  </a:cubicBezTo>
                  <a:cubicBezTo>
                    <a:pt x="227794" y="3648707"/>
                    <a:pt x="444362" y="3555332"/>
                    <a:pt x="678194" y="3498836"/>
                  </a:cubicBezTo>
                  <a:cubicBezTo>
                    <a:pt x="745675" y="3482358"/>
                    <a:pt x="813941" y="3471372"/>
                    <a:pt x="882207" y="3460387"/>
                  </a:cubicBezTo>
                  <a:cubicBezTo>
                    <a:pt x="904963" y="3456463"/>
                    <a:pt x="912025" y="3447832"/>
                    <a:pt x="916733" y="3426646"/>
                  </a:cubicBezTo>
                  <a:cubicBezTo>
                    <a:pt x="940273" y="3316793"/>
                    <a:pt x="966167" y="3207724"/>
                    <a:pt x="989707" y="3097870"/>
                  </a:cubicBezTo>
                  <a:cubicBezTo>
                    <a:pt x="1018740" y="2964477"/>
                    <a:pt x="1101914" y="2875024"/>
                    <a:pt x="1216476" y="2806758"/>
                  </a:cubicBezTo>
                  <a:cubicBezTo>
                    <a:pt x="1316129" y="2747908"/>
                    <a:pt x="1427552" y="2725153"/>
                    <a:pt x="1538190" y="2698474"/>
                  </a:cubicBezTo>
                  <a:cubicBezTo>
                    <a:pt x="1833225" y="2625500"/>
                    <a:pt x="2128261" y="2550956"/>
                    <a:pt x="2423296" y="2480336"/>
                  </a:cubicBezTo>
                  <a:cubicBezTo>
                    <a:pt x="2462529" y="2470920"/>
                    <a:pt x="2471160" y="2453658"/>
                    <a:pt x="2471160" y="2416778"/>
                  </a:cubicBezTo>
                  <a:cubicBezTo>
                    <a:pt x="2470376" y="1862018"/>
                    <a:pt x="2470376" y="1308042"/>
                    <a:pt x="2470376" y="753282"/>
                  </a:cubicBezTo>
                  <a:cubicBezTo>
                    <a:pt x="2470376" y="739157"/>
                    <a:pt x="2469591" y="724249"/>
                    <a:pt x="2471160" y="710125"/>
                  </a:cubicBezTo>
                  <a:cubicBezTo>
                    <a:pt x="2473515" y="686585"/>
                    <a:pt x="2485285" y="671676"/>
                    <a:pt x="2511963" y="673245"/>
                  </a:cubicBezTo>
                  <a:cubicBezTo>
                    <a:pt x="2535503" y="674030"/>
                    <a:pt x="2559043" y="671676"/>
                    <a:pt x="2582583" y="674030"/>
                  </a:cubicBezTo>
                  <a:cubicBezTo>
                    <a:pt x="2613970" y="677169"/>
                    <a:pt x="2621817" y="663829"/>
                    <a:pt x="2621817" y="633227"/>
                  </a:cubicBezTo>
                  <a:cubicBezTo>
                    <a:pt x="2620247" y="452754"/>
                    <a:pt x="2621817" y="272280"/>
                    <a:pt x="2620247" y="91806"/>
                  </a:cubicBezTo>
                  <a:cubicBezTo>
                    <a:pt x="2620247" y="55711"/>
                    <a:pt x="2629664" y="43157"/>
                    <a:pt x="2666543" y="45511"/>
                  </a:cubicBezTo>
                  <a:cubicBezTo>
                    <a:pt x="2715977" y="48649"/>
                    <a:pt x="2765411" y="46295"/>
                    <a:pt x="2818769" y="46295"/>
                  </a:cubicBezTo>
                  <a:cubicBezTo>
                    <a:pt x="2819553" y="65912"/>
                    <a:pt x="2821123" y="80821"/>
                    <a:pt x="2821123" y="96514"/>
                  </a:cubicBezTo>
                  <a:cubicBezTo>
                    <a:pt x="2821123" y="271495"/>
                    <a:pt x="2821907" y="447261"/>
                    <a:pt x="2820338" y="622242"/>
                  </a:cubicBezTo>
                  <a:cubicBezTo>
                    <a:pt x="2820338" y="655983"/>
                    <a:pt x="2828969" y="666968"/>
                    <a:pt x="2864279" y="666968"/>
                  </a:cubicBezTo>
                  <a:cubicBezTo>
                    <a:pt x="2967071" y="665399"/>
                    <a:pt x="2964717" y="666968"/>
                    <a:pt x="2964717" y="770544"/>
                  </a:cubicBezTo>
                  <a:cubicBezTo>
                    <a:pt x="2963932" y="1275086"/>
                    <a:pt x="2963932" y="1780412"/>
                    <a:pt x="2964717" y="2284954"/>
                  </a:cubicBezTo>
                  <a:cubicBezTo>
                    <a:pt x="2963148" y="2296724"/>
                    <a:pt x="2965501" y="2307709"/>
                    <a:pt x="2967071" y="2325757"/>
                  </a:cubicBezTo>
                  <a:close/>
                  <a:moveTo>
                    <a:pt x="4133872" y="2069955"/>
                  </a:moveTo>
                  <a:cubicBezTo>
                    <a:pt x="4158197" y="2069955"/>
                    <a:pt x="4173106" y="2069955"/>
                    <a:pt x="4188799" y="2069955"/>
                  </a:cubicBezTo>
                  <a:cubicBezTo>
                    <a:pt x="4285313" y="2068385"/>
                    <a:pt x="4382612" y="2065247"/>
                    <a:pt x="4479126" y="2064462"/>
                  </a:cubicBezTo>
                  <a:cubicBezTo>
                    <a:pt x="5058212" y="2058185"/>
                    <a:pt x="5637297" y="2051907"/>
                    <a:pt x="6217167" y="2047199"/>
                  </a:cubicBezTo>
                  <a:cubicBezTo>
                    <a:pt x="6256400" y="2047199"/>
                    <a:pt x="6268170" y="2036214"/>
                    <a:pt x="6268170" y="1996196"/>
                  </a:cubicBezTo>
                  <a:cubicBezTo>
                    <a:pt x="6266601" y="1390432"/>
                    <a:pt x="6267385" y="785453"/>
                    <a:pt x="6268170" y="179689"/>
                  </a:cubicBezTo>
                  <a:cubicBezTo>
                    <a:pt x="6268170" y="141240"/>
                    <a:pt x="6259539" y="128686"/>
                    <a:pt x="6218736" y="128686"/>
                  </a:cubicBezTo>
                  <a:cubicBezTo>
                    <a:pt x="5718118" y="130255"/>
                    <a:pt x="5216715" y="130255"/>
                    <a:pt x="4716096" y="128686"/>
                  </a:cubicBezTo>
                  <a:cubicBezTo>
                    <a:pt x="4678432" y="128686"/>
                    <a:pt x="4665093" y="140456"/>
                    <a:pt x="4655677" y="175766"/>
                  </a:cubicBezTo>
                  <a:cubicBezTo>
                    <a:pt x="4502667" y="736019"/>
                    <a:pt x="4348087" y="1295487"/>
                    <a:pt x="4193507" y="1854956"/>
                  </a:cubicBezTo>
                  <a:cubicBezTo>
                    <a:pt x="4173106" y="1924006"/>
                    <a:pt x="4155058" y="1993057"/>
                    <a:pt x="4133872" y="2069955"/>
                  </a:cubicBezTo>
                  <a:close/>
                  <a:moveTo>
                    <a:pt x="6388224" y="128686"/>
                  </a:moveTo>
                  <a:cubicBezTo>
                    <a:pt x="6386655" y="149087"/>
                    <a:pt x="6384301" y="165565"/>
                    <a:pt x="6384301" y="182043"/>
                  </a:cubicBezTo>
                  <a:cubicBezTo>
                    <a:pt x="6385086" y="280127"/>
                    <a:pt x="6386655" y="378210"/>
                    <a:pt x="6386655" y="476294"/>
                  </a:cubicBezTo>
                  <a:cubicBezTo>
                    <a:pt x="6387440" y="984759"/>
                    <a:pt x="6388224" y="1493224"/>
                    <a:pt x="6388224" y="2002473"/>
                  </a:cubicBezTo>
                  <a:cubicBezTo>
                    <a:pt x="6388224" y="2038568"/>
                    <a:pt x="6398425" y="2049553"/>
                    <a:pt x="6434520" y="2047984"/>
                  </a:cubicBezTo>
                  <a:cubicBezTo>
                    <a:pt x="6538880" y="2044061"/>
                    <a:pt x="6643241" y="2041707"/>
                    <a:pt x="6748387" y="2040922"/>
                  </a:cubicBezTo>
                  <a:cubicBezTo>
                    <a:pt x="7188586" y="2034645"/>
                    <a:pt x="7629569" y="2029152"/>
                    <a:pt x="8069768" y="2023659"/>
                  </a:cubicBezTo>
                  <a:cubicBezTo>
                    <a:pt x="8083107" y="2023659"/>
                    <a:pt x="8097232" y="2022090"/>
                    <a:pt x="8109786" y="2021305"/>
                  </a:cubicBezTo>
                  <a:cubicBezTo>
                    <a:pt x="8109786" y="2003258"/>
                    <a:pt x="8111355" y="1989919"/>
                    <a:pt x="8109786" y="1977364"/>
                  </a:cubicBezTo>
                  <a:cubicBezTo>
                    <a:pt x="8074476" y="1764719"/>
                    <a:pt x="8047797" y="1551289"/>
                    <a:pt x="8002287" y="1340998"/>
                  </a:cubicBezTo>
                  <a:cubicBezTo>
                    <a:pt x="7917543" y="949449"/>
                    <a:pt x="7822598" y="560253"/>
                    <a:pt x="7733146" y="170273"/>
                  </a:cubicBezTo>
                  <a:cubicBezTo>
                    <a:pt x="7726083" y="138886"/>
                    <a:pt x="7712744" y="129470"/>
                    <a:pt x="7680573" y="129470"/>
                  </a:cubicBezTo>
                  <a:cubicBezTo>
                    <a:pt x="7263129" y="130255"/>
                    <a:pt x="6846471" y="129470"/>
                    <a:pt x="6429027" y="129470"/>
                  </a:cubicBezTo>
                  <a:cubicBezTo>
                    <a:pt x="6417257" y="128686"/>
                    <a:pt x="6403917" y="128686"/>
                    <a:pt x="6388224" y="128686"/>
                  </a:cubicBezTo>
                  <a:close/>
                  <a:moveTo>
                    <a:pt x="5205730" y="2214334"/>
                  </a:moveTo>
                  <a:cubicBezTo>
                    <a:pt x="5205730" y="2217472"/>
                    <a:pt x="5205730" y="2221396"/>
                    <a:pt x="5205730" y="2224534"/>
                  </a:cubicBezTo>
                  <a:cubicBezTo>
                    <a:pt x="4860475" y="2224534"/>
                    <a:pt x="4515221" y="2225319"/>
                    <a:pt x="4169967" y="2223750"/>
                  </a:cubicBezTo>
                  <a:cubicBezTo>
                    <a:pt x="4132303" y="2223750"/>
                    <a:pt x="4121318" y="2234735"/>
                    <a:pt x="4121318" y="2272399"/>
                  </a:cubicBezTo>
                  <a:cubicBezTo>
                    <a:pt x="4122102" y="2843638"/>
                    <a:pt x="4122102" y="3415661"/>
                    <a:pt x="4121318" y="3986899"/>
                  </a:cubicBezTo>
                  <a:cubicBezTo>
                    <a:pt x="4121318" y="4025348"/>
                    <a:pt x="4133088" y="4034764"/>
                    <a:pt x="4169967" y="4034764"/>
                  </a:cubicBezTo>
                  <a:cubicBezTo>
                    <a:pt x="4486189" y="4033195"/>
                    <a:pt x="4803194" y="4033979"/>
                    <a:pt x="5119416" y="4033979"/>
                  </a:cubicBezTo>
                  <a:cubicBezTo>
                    <a:pt x="5213576" y="4033979"/>
                    <a:pt x="5212791" y="4033979"/>
                    <a:pt x="5235547" y="3942958"/>
                  </a:cubicBezTo>
                  <a:cubicBezTo>
                    <a:pt x="5394050" y="3322285"/>
                    <a:pt x="5721256" y="2815390"/>
                    <a:pt x="6252477" y="2447380"/>
                  </a:cubicBezTo>
                  <a:cubicBezTo>
                    <a:pt x="6274447" y="2431687"/>
                    <a:pt x="6283079" y="2415209"/>
                    <a:pt x="6282294" y="2389315"/>
                  </a:cubicBezTo>
                  <a:cubicBezTo>
                    <a:pt x="6280725" y="2343804"/>
                    <a:pt x="6282294" y="2297509"/>
                    <a:pt x="6281509" y="2251998"/>
                  </a:cubicBezTo>
                  <a:cubicBezTo>
                    <a:pt x="6281509" y="2200994"/>
                    <a:pt x="6281509" y="2200210"/>
                    <a:pt x="6228937" y="2200994"/>
                  </a:cubicBezTo>
                  <a:cubicBezTo>
                    <a:pt x="5888391" y="2205702"/>
                    <a:pt x="5547060" y="2210410"/>
                    <a:pt x="5205730" y="2214334"/>
                  </a:cubicBezTo>
                  <a:close/>
                  <a:moveTo>
                    <a:pt x="2887035" y="3486281"/>
                  </a:moveTo>
                  <a:cubicBezTo>
                    <a:pt x="2887035" y="3245388"/>
                    <a:pt x="2887035" y="3003710"/>
                    <a:pt x="2887035" y="2762032"/>
                  </a:cubicBezTo>
                  <a:cubicBezTo>
                    <a:pt x="2796798" y="2747908"/>
                    <a:pt x="2796798" y="2747908"/>
                    <a:pt x="2796798" y="2832652"/>
                  </a:cubicBezTo>
                  <a:cubicBezTo>
                    <a:pt x="2796798" y="3028819"/>
                    <a:pt x="2796798" y="3224986"/>
                    <a:pt x="2796798" y="3420369"/>
                  </a:cubicBezTo>
                  <a:cubicBezTo>
                    <a:pt x="2796798" y="3498051"/>
                    <a:pt x="2796798" y="3498051"/>
                    <a:pt x="2876049" y="3490204"/>
                  </a:cubicBezTo>
                  <a:cubicBezTo>
                    <a:pt x="2878403" y="3490204"/>
                    <a:pt x="2880757" y="3488635"/>
                    <a:pt x="2887035" y="3486281"/>
                  </a:cubicBezTo>
                  <a:close/>
                  <a:moveTo>
                    <a:pt x="2991396" y="3488635"/>
                  </a:moveTo>
                  <a:cubicBezTo>
                    <a:pt x="3005520" y="3490204"/>
                    <a:pt x="3014936" y="3490989"/>
                    <a:pt x="3023567" y="3490989"/>
                  </a:cubicBezTo>
                  <a:cubicBezTo>
                    <a:pt x="3082417" y="3492558"/>
                    <a:pt x="3082417" y="3492558"/>
                    <a:pt x="3082417" y="3435278"/>
                  </a:cubicBezTo>
                  <a:cubicBezTo>
                    <a:pt x="3082417" y="3214786"/>
                    <a:pt x="3081632" y="2993509"/>
                    <a:pt x="3083202" y="2773018"/>
                  </a:cubicBezTo>
                  <a:cubicBezTo>
                    <a:pt x="3083202" y="2738492"/>
                    <a:pt x="3074570" y="2725153"/>
                    <a:pt x="3037691" y="2725153"/>
                  </a:cubicBezTo>
                  <a:cubicBezTo>
                    <a:pt x="3003166" y="2725938"/>
                    <a:pt x="2990611" y="2733784"/>
                    <a:pt x="2991396" y="2770663"/>
                  </a:cubicBezTo>
                  <a:cubicBezTo>
                    <a:pt x="2992965" y="2963692"/>
                    <a:pt x="2992180" y="3157505"/>
                    <a:pt x="2992180" y="3350533"/>
                  </a:cubicBezTo>
                  <a:cubicBezTo>
                    <a:pt x="2991396" y="3396044"/>
                    <a:pt x="2991396" y="3439986"/>
                    <a:pt x="2991396" y="3488635"/>
                  </a:cubicBezTo>
                  <a:close/>
                  <a:moveTo>
                    <a:pt x="2590430" y="3144166"/>
                  </a:moveTo>
                  <a:cubicBezTo>
                    <a:pt x="2590430" y="3246957"/>
                    <a:pt x="2591999" y="3350533"/>
                    <a:pt x="2589645" y="3453325"/>
                  </a:cubicBezTo>
                  <a:cubicBezTo>
                    <a:pt x="2588861" y="3490989"/>
                    <a:pt x="2606908" y="3492558"/>
                    <a:pt x="2635156" y="3491773"/>
                  </a:cubicBezTo>
                  <a:cubicBezTo>
                    <a:pt x="2661835" y="3490989"/>
                    <a:pt x="2682236" y="3492558"/>
                    <a:pt x="2682236" y="3454110"/>
                  </a:cubicBezTo>
                  <a:cubicBezTo>
                    <a:pt x="2680667" y="3247742"/>
                    <a:pt x="2680667" y="3041374"/>
                    <a:pt x="2682236" y="2835006"/>
                  </a:cubicBezTo>
                  <a:cubicBezTo>
                    <a:pt x="2682236" y="2798127"/>
                    <a:pt x="2664974" y="2795773"/>
                    <a:pt x="2636725" y="2795773"/>
                  </a:cubicBezTo>
                  <a:cubicBezTo>
                    <a:pt x="2610047" y="2796558"/>
                    <a:pt x="2589645" y="2794988"/>
                    <a:pt x="2590430" y="2834222"/>
                  </a:cubicBezTo>
                  <a:cubicBezTo>
                    <a:pt x="2591999" y="2937798"/>
                    <a:pt x="2590430" y="3041374"/>
                    <a:pt x="2590430" y="3144166"/>
                  </a:cubicBezTo>
                  <a:close/>
                  <a:moveTo>
                    <a:pt x="2493916" y="3484712"/>
                  </a:moveTo>
                  <a:cubicBezTo>
                    <a:pt x="2493916" y="3472942"/>
                    <a:pt x="2493916" y="3461171"/>
                    <a:pt x="2493916" y="3449401"/>
                  </a:cubicBezTo>
                  <a:cubicBezTo>
                    <a:pt x="2493916" y="3254804"/>
                    <a:pt x="2493131" y="3060206"/>
                    <a:pt x="2494701" y="2866393"/>
                  </a:cubicBezTo>
                  <a:cubicBezTo>
                    <a:pt x="2494701" y="2832652"/>
                    <a:pt x="2486854" y="2820098"/>
                    <a:pt x="2451544" y="2821667"/>
                  </a:cubicBezTo>
                  <a:cubicBezTo>
                    <a:pt x="2419372" y="2823236"/>
                    <a:pt x="2402110" y="2826375"/>
                    <a:pt x="2402894" y="2866393"/>
                  </a:cubicBezTo>
                  <a:cubicBezTo>
                    <a:pt x="2405248" y="3051575"/>
                    <a:pt x="2403679" y="3236756"/>
                    <a:pt x="2403679" y="3421938"/>
                  </a:cubicBezTo>
                  <a:cubicBezTo>
                    <a:pt x="2403679" y="3499620"/>
                    <a:pt x="2403679" y="3499620"/>
                    <a:pt x="2482146" y="3490989"/>
                  </a:cubicBezTo>
                  <a:cubicBezTo>
                    <a:pt x="2484500" y="3490204"/>
                    <a:pt x="2486854" y="3487850"/>
                    <a:pt x="2493916" y="3484712"/>
                  </a:cubicBezTo>
                  <a:close/>
                  <a:moveTo>
                    <a:pt x="2287548" y="3487850"/>
                  </a:moveTo>
                  <a:cubicBezTo>
                    <a:pt x="2288333" y="3475296"/>
                    <a:pt x="2289902" y="3465095"/>
                    <a:pt x="2289902" y="3454894"/>
                  </a:cubicBezTo>
                  <a:cubicBezTo>
                    <a:pt x="2289902" y="3274421"/>
                    <a:pt x="2289118" y="3093947"/>
                    <a:pt x="2290687" y="2914258"/>
                  </a:cubicBezTo>
                  <a:cubicBezTo>
                    <a:pt x="2291471" y="2877378"/>
                    <a:pt x="2274209" y="2875809"/>
                    <a:pt x="2245961" y="2875024"/>
                  </a:cubicBezTo>
                  <a:cubicBezTo>
                    <a:pt x="2215359" y="2874240"/>
                    <a:pt x="2198881" y="2878948"/>
                    <a:pt x="2198881" y="2916612"/>
                  </a:cubicBezTo>
                  <a:cubicBezTo>
                    <a:pt x="2201235" y="3083746"/>
                    <a:pt x="2199665" y="3250880"/>
                    <a:pt x="2199665" y="3418015"/>
                  </a:cubicBezTo>
                  <a:cubicBezTo>
                    <a:pt x="2199665" y="3499620"/>
                    <a:pt x="2199665" y="3499620"/>
                    <a:pt x="2287548" y="3487850"/>
                  </a:cubicBezTo>
                  <a:close/>
                  <a:moveTo>
                    <a:pt x="1814393" y="2958984"/>
                  </a:moveTo>
                  <a:cubicBezTo>
                    <a:pt x="1814393" y="3134749"/>
                    <a:pt x="1814393" y="3311300"/>
                    <a:pt x="1814393" y="3488635"/>
                  </a:cubicBezTo>
                  <a:cubicBezTo>
                    <a:pt x="1823809" y="3490204"/>
                    <a:pt x="1830087" y="3491773"/>
                    <a:pt x="1836364" y="3491773"/>
                  </a:cubicBezTo>
                  <a:cubicBezTo>
                    <a:pt x="1903845" y="3494912"/>
                    <a:pt x="1903845" y="3494912"/>
                    <a:pt x="1903845" y="3429000"/>
                  </a:cubicBezTo>
                  <a:cubicBezTo>
                    <a:pt x="1903845" y="3295606"/>
                    <a:pt x="1903845" y="3162998"/>
                    <a:pt x="1903845" y="3029604"/>
                  </a:cubicBezTo>
                  <a:cubicBezTo>
                    <a:pt x="1903845" y="2945645"/>
                    <a:pt x="1903061" y="2944860"/>
                    <a:pt x="1814393" y="2958984"/>
                  </a:cubicBezTo>
                  <a:close/>
                  <a:moveTo>
                    <a:pt x="2084319" y="2915827"/>
                  </a:moveTo>
                  <a:cubicBezTo>
                    <a:pt x="2073334" y="2915042"/>
                    <a:pt x="2065487" y="2913473"/>
                    <a:pt x="2058425" y="2913473"/>
                  </a:cubicBezTo>
                  <a:cubicBezTo>
                    <a:pt x="1996436" y="2911904"/>
                    <a:pt x="1995651" y="2911904"/>
                    <a:pt x="1995651" y="2972323"/>
                  </a:cubicBezTo>
                  <a:cubicBezTo>
                    <a:pt x="1995651" y="3120626"/>
                    <a:pt x="1995651" y="3269712"/>
                    <a:pt x="1995651" y="3418015"/>
                  </a:cubicBezTo>
                  <a:cubicBezTo>
                    <a:pt x="1995651" y="3496482"/>
                    <a:pt x="1995651" y="3497266"/>
                    <a:pt x="2075688" y="3489420"/>
                  </a:cubicBezTo>
                  <a:cubicBezTo>
                    <a:pt x="2078042" y="3489420"/>
                    <a:pt x="2079611" y="3487066"/>
                    <a:pt x="2084319" y="3483927"/>
                  </a:cubicBezTo>
                  <a:cubicBezTo>
                    <a:pt x="2084319" y="3297176"/>
                    <a:pt x="2084319" y="3108856"/>
                    <a:pt x="2084319" y="291582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5" name="Google Shape;1445;p45"/>
            <p:cNvSpPr/>
            <p:nvPr/>
          </p:nvSpPr>
          <p:spPr>
            <a:xfrm>
              <a:off x="9991417" y="2528630"/>
              <a:ext cx="502186" cy="298171"/>
            </a:xfrm>
            <a:custGeom>
              <a:avLst/>
              <a:gdLst/>
              <a:ahLst/>
              <a:cxnLst/>
              <a:rect l="l" t="t" r="r" b="b"/>
              <a:pathLst>
                <a:path w="502187" h="298173" extrusionOk="0">
                  <a:moveTo>
                    <a:pt x="504189" y="301661"/>
                  </a:moveTo>
                  <a:cubicBezTo>
                    <a:pt x="441416" y="258505"/>
                    <a:pt x="385705" y="212209"/>
                    <a:pt x="322931" y="180038"/>
                  </a:cubicBezTo>
                  <a:cubicBezTo>
                    <a:pt x="229555" y="131388"/>
                    <a:pt x="132257" y="91370"/>
                    <a:pt x="34958" y="50568"/>
                  </a:cubicBezTo>
                  <a:cubicBezTo>
                    <a:pt x="6710" y="38798"/>
                    <a:pt x="-5060" y="25458"/>
                    <a:pt x="2002" y="349"/>
                  </a:cubicBezTo>
                  <a:cubicBezTo>
                    <a:pt x="85962" y="349"/>
                    <a:pt x="167567" y="-436"/>
                    <a:pt x="249172" y="349"/>
                  </a:cubicBezTo>
                  <a:cubicBezTo>
                    <a:pt x="323716" y="1918"/>
                    <a:pt x="397475" y="4272"/>
                    <a:pt x="472018" y="8980"/>
                  </a:cubicBezTo>
                  <a:cubicBezTo>
                    <a:pt x="483004" y="9765"/>
                    <a:pt x="502620" y="23104"/>
                    <a:pt x="502620" y="30951"/>
                  </a:cubicBezTo>
                  <a:cubicBezTo>
                    <a:pt x="504975" y="120403"/>
                    <a:pt x="504189" y="209855"/>
                    <a:pt x="504189" y="30166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6" name="Google Shape;1446;p45"/>
            <p:cNvSpPr/>
            <p:nvPr/>
          </p:nvSpPr>
          <p:spPr>
            <a:xfrm>
              <a:off x="8657124" y="4389421"/>
              <a:ext cx="753278" cy="753278"/>
            </a:xfrm>
            <a:custGeom>
              <a:avLst/>
              <a:gdLst/>
              <a:ahLst/>
              <a:cxnLst/>
              <a:rect l="l" t="t" r="r" b="b"/>
              <a:pathLst>
                <a:path w="753281" h="753281" extrusionOk="0">
                  <a:moveTo>
                    <a:pt x="756431" y="378997"/>
                  </a:moveTo>
                  <a:cubicBezTo>
                    <a:pt x="756431" y="585365"/>
                    <a:pt x="585373" y="755638"/>
                    <a:pt x="379790" y="756423"/>
                  </a:cubicBezTo>
                  <a:cubicBezTo>
                    <a:pt x="172638" y="756423"/>
                    <a:pt x="-1559" y="583011"/>
                    <a:pt x="11" y="376643"/>
                  </a:cubicBezTo>
                  <a:cubicBezTo>
                    <a:pt x="1579" y="169491"/>
                    <a:pt x="171853" y="3"/>
                    <a:pt x="378220" y="3"/>
                  </a:cubicBezTo>
                  <a:cubicBezTo>
                    <a:pt x="586157" y="-782"/>
                    <a:pt x="756431" y="169491"/>
                    <a:pt x="756431" y="37899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7" name="Google Shape;1447;p45"/>
            <p:cNvSpPr/>
            <p:nvPr/>
          </p:nvSpPr>
          <p:spPr>
            <a:xfrm>
              <a:off x="8930984" y="3956278"/>
              <a:ext cx="204014" cy="204014"/>
            </a:xfrm>
            <a:custGeom>
              <a:avLst/>
              <a:gdLst/>
              <a:ahLst/>
              <a:cxnLst/>
              <a:rect l="l" t="t" r="r" b="b"/>
              <a:pathLst>
                <a:path w="204013" h="204013" extrusionOk="0">
                  <a:moveTo>
                    <a:pt x="102007" y="10"/>
                  </a:moveTo>
                  <a:cubicBezTo>
                    <a:pt x="160073" y="-775"/>
                    <a:pt x="207938" y="45520"/>
                    <a:pt x="207152" y="102801"/>
                  </a:cubicBezTo>
                  <a:cubicBezTo>
                    <a:pt x="207152" y="157728"/>
                    <a:pt x="159288" y="204808"/>
                    <a:pt x="105146" y="206377"/>
                  </a:cubicBezTo>
                  <a:cubicBezTo>
                    <a:pt x="48650" y="207162"/>
                    <a:pt x="0" y="158513"/>
                    <a:pt x="0" y="102017"/>
                  </a:cubicBezTo>
                  <a:cubicBezTo>
                    <a:pt x="0" y="46305"/>
                    <a:pt x="45511" y="794"/>
                    <a:pt x="102007" y="1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8" name="Google Shape;1448;p45"/>
            <p:cNvSpPr/>
            <p:nvPr/>
          </p:nvSpPr>
          <p:spPr>
            <a:xfrm>
              <a:off x="9550083" y="4309378"/>
              <a:ext cx="204014" cy="196168"/>
            </a:xfrm>
            <a:custGeom>
              <a:avLst/>
              <a:gdLst/>
              <a:ahLst/>
              <a:cxnLst/>
              <a:rect l="l" t="t" r="r" b="b"/>
              <a:pathLst>
                <a:path w="204013" h="196167" extrusionOk="0">
                  <a:moveTo>
                    <a:pt x="101222" y="203239"/>
                  </a:moveTo>
                  <a:cubicBezTo>
                    <a:pt x="43942" y="202454"/>
                    <a:pt x="0" y="158513"/>
                    <a:pt x="0" y="102017"/>
                  </a:cubicBezTo>
                  <a:cubicBezTo>
                    <a:pt x="0" y="44736"/>
                    <a:pt x="46296" y="-775"/>
                    <a:pt x="105146" y="10"/>
                  </a:cubicBezTo>
                  <a:cubicBezTo>
                    <a:pt x="161642" y="794"/>
                    <a:pt x="207153" y="47090"/>
                    <a:pt x="207153" y="102017"/>
                  </a:cubicBezTo>
                  <a:cubicBezTo>
                    <a:pt x="207153" y="160082"/>
                    <a:pt x="160857" y="204024"/>
                    <a:pt x="101222" y="20323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9" name="Google Shape;1449;p45"/>
            <p:cNvSpPr/>
            <p:nvPr/>
          </p:nvSpPr>
          <p:spPr>
            <a:xfrm>
              <a:off x="8936475" y="5378849"/>
              <a:ext cx="204014" cy="204014"/>
            </a:xfrm>
            <a:custGeom>
              <a:avLst/>
              <a:gdLst/>
              <a:ahLst/>
              <a:cxnLst/>
              <a:rect l="l" t="t" r="r" b="b"/>
              <a:pathLst>
                <a:path w="204013" h="204013" extrusionOk="0">
                  <a:moveTo>
                    <a:pt x="204014" y="102830"/>
                  </a:moveTo>
                  <a:cubicBezTo>
                    <a:pt x="204014" y="161680"/>
                    <a:pt x="159288" y="207191"/>
                    <a:pt x="100437" y="206406"/>
                  </a:cubicBezTo>
                  <a:cubicBezTo>
                    <a:pt x="43941" y="205622"/>
                    <a:pt x="0" y="161680"/>
                    <a:pt x="0" y="103615"/>
                  </a:cubicBezTo>
                  <a:cubicBezTo>
                    <a:pt x="0" y="44765"/>
                    <a:pt x="46296" y="-1531"/>
                    <a:pt x="103576" y="39"/>
                  </a:cubicBezTo>
                  <a:cubicBezTo>
                    <a:pt x="160857" y="1608"/>
                    <a:pt x="204014" y="45549"/>
                    <a:pt x="204014" y="10283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0" name="Google Shape;1450;p45"/>
            <p:cNvSpPr/>
            <p:nvPr/>
          </p:nvSpPr>
          <p:spPr>
            <a:xfrm>
              <a:off x="8318934" y="4310174"/>
              <a:ext cx="204014" cy="204014"/>
            </a:xfrm>
            <a:custGeom>
              <a:avLst/>
              <a:gdLst/>
              <a:ahLst/>
              <a:cxnLst/>
              <a:rect l="l" t="t" r="r" b="b"/>
              <a:pathLst>
                <a:path w="204013" h="204013" extrusionOk="0">
                  <a:moveTo>
                    <a:pt x="10" y="105146"/>
                  </a:moveTo>
                  <a:cubicBezTo>
                    <a:pt x="-775" y="48650"/>
                    <a:pt x="47090" y="0"/>
                    <a:pt x="104370" y="0"/>
                  </a:cubicBezTo>
                  <a:cubicBezTo>
                    <a:pt x="159297" y="0"/>
                    <a:pt x="207162" y="47080"/>
                    <a:pt x="207947" y="102007"/>
                  </a:cubicBezTo>
                  <a:cubicBezTo>
                    <a:pt x="209516" y="157719"/>
                    <a:pt x="159297" y="207937"/>
                    <a:pt x="103586" y="207937"/>
                  </a:cubicBezTo>
                  <a:cubicBezTo>
                    <a:pt x="48659" y="207153"/>
                    <a:pt x="794" y="159288"/>
                    <a:pt x="10" y="10514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1" name="Google Shape;1451;p45"/>
            <p:cNvSpPr/>
            <p:nvPr/>
          </p:nvSpPr>
          <p:spPr>
            <a:xfrm>
              <a:off x="8325210" y="5022638"/>
              <a:ext cx="196168" cy="196168"/>
            </a:xfrm>
            <a:custGeom>
              <a:avLst/>
              <a:gdLst/>
              <a:ahLst/>
              <a:cxnLst/>
              <a:rect l="l" t="t" r="r" b="b"/>
              <a:pathLst>
                <a:path w="196167" h="196167" extrusionOk="0">
                  <a:moveTo>
                    <a:pt x="102803" y="202455"/>
                  </a:moveTo>
                  <a:cubicBezTo>
                    <a:pt x="43952" y="202455"/>
                    <a:pt x="796" y="160868"/>
                    <a:pt x="11" y="102803"/>
                  </a:cubicBezTo>
                  <a:cubicBezTo>
                    <a:pt x="-774" y="41599"/>
                    <a:pt x="41599" y="-774"/>
                    <a:pt x="102803" y="11"/>
                  </a:cubicBezTo>
                  <a:cubicBezTo>
                    <a:pt x="162437" y="11"/>
                    <a:pt x="203240" y="41599"/>
                    <a:pt x="203240" y="101233"/>
                  </a:cubicBezTo>
                  <a:cubicBezTo>
                    <a:pt x="203240" y="159299"/>
                    <a:pt x="160868" y="201671"/>
                    <a:pt x="102803" y="20245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2" name="Google Shape;1452;p45"/>
            <p:cNvSpPr/>
            <p:nvPr/>
          </p:nvSpPr>
          <p:spPr>
            <a:xfrm>
              <a:off x="9549291" y="5023423"/>
              <a:ext cx="204014" cy="204014"/>
            </a:xfrm>
            <a:custGeom>
              <a:avLst/>
              <a:gdLst/>
              <a:ahLst/>
              <a:cxnLst/>
              <a:rect l="l" t="t" r="r" b="b"/>
              <a:pathLst>
                <a:path w="204013" h="204013" extrusionOk="0">
                  <a:moveTo>
                    <a:pt x="204024" y="102802"/>
                  </a:moveTo>
                  <a:cubicBezTo>
                    <a:pt x="203240" y="160868"/>
                    <a:pt x="160868" y="204024"/>
                    <a:pt x="102017" y="204024"/>
                  </a:cubicBezTo>
                  <a:cubicBezTo>
                    <a:pt x="42383" y="204024"/>
                    <a:pt x="-774" y="159298"/>
                    <a:pt x="11" y="98879"/>
                  </a:cubicBezTo>
                  <a:cubicBezTo>
                    <a:pt x="1580" y="41598"/>
                    <a:pt x="45522" y="-774"/>
                    <a:pt x="104372" y="11"/>
                  </a:cubicBezTo>
                  <a:cubicBezTo>
                    <a:pt x="161652" y="795"/>
                    <a:pt x="204024" y="43952"/>
                    <a:pt x="204024" y="10280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3" name="Google Shape;1453;p45"/>
            <p:cNvSpPr/>
            <p:nvPr/>
          </p:nvSpPr>
          <p:spPr>
            <a:xfrm>
              <a:off x="2214227" y="5185846"/>
              <a:ext cx="541418" cy="533572"/>
            </a:xfrm>
            <a:custGeom>
              <a:avLst/>
              <a:gdLst/>
              <a:ahLst/>
              <a:cxnLst/>
              <a:rect l="l" t="t" r="r" b="b"/>
              <a:pathLst>
                <a:path w="541421" h="533574" extrusionOk="0">
                  <a:moveTo>
                    <a:pt x="274649" y="15"/>
                  </a:moveTo>
                  <a:cubicBezTo>
                    <a:pt x="423736" y="2369"/>
                    <a:pt x="543790" y="123208"/>
                    <a:pt x="542221" y="270726"/>
                  </a:cubicBezTo>
                  <a:cubicBezTo>
                    <a:pt x="540652" y="422167"/>
                    <a:pt x="417459" y="542221"/>
                    <a:pt x="265233" y="540652"/>
                  </a:cubicBezTo>
                  <a:cubicBezTo>
                    <a:pt x="118500" y="539082"/>
                    <a:pt x="-1554" y="414320"/>
                    <a:pt x="15" y="266803"/>
                  </a:cubicBezTo>
                  <a:cubicBezTo>
                    <a:pt x="1585" y="116931"/>
                    <a:pt x="123993" y="-1554"/>
                    <a:pt x="274649" y="1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4" name="Google Shape;1454;p45"/>
            <p:cNvSpPr/>
            <p:nvPr/>
          </p:nvSpPr>
          <p:spPr>
            <a:xfrm>
              <a:off x="1952948" y="5114394"/>
              <a:ext cx="141240" cy="141240"/>
            </a:xfrm>
            <a:custGeom>
              <a:avLst/>
              <a:gdLst/>
              <a:ahLst/>
              <a:cxnLst/>
              <a:rect l="l" t="t" r="r" b="b"/>
              <a:pathLst>
                <a:path w="141240" h="141240" extrusionOk="0">
                  <a:moveTo>
                    <a:pt x="0" y="71464"/>
                  </a:moveTo>
                  <a:cubicBezTo>
                    <a:pt x="0" y="28307"/>
                    <a:pt x="31387" y="-1510"/>
                    <a:pt x="75328" y="59"/>
                  </a:cubicBezTo>
                  <a:cubicBezTo>
                    <a:pt x="115346" y="1629"/>
                    <a:pt x="147518" y="33800"/>
                    <a:pt x="146733" y="73818"/>
                  </a:cubicBezTo>
                  <a:cubicBezTo>
                    <a:pt x="145948" y="111482"/>
                    <a:pt x="110638" y="146792"/>
                    <a:pt x="73759" y="147577"/>
                  </a:cubicBezTo>
                  <a:cubicBezTo>
                    <a:pt x="32956" y="147577"/>
                    <a:pt x="0" y="113836"/>
                    <a:pt x="0" y="7146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5" name="Google Shape;1455;p45"/>
            <p:cNvSpPr/>
            <p:nvPr/>
          </p:nvSpPr>
          <p:spPr>
            <a:xfrm>
              <a:off x="2864717" y="5119162"/>
              <a:ext cx="141240" cy="141240"/>
            </a:xfrm>
            <a:custGeom>
              <a:avLst/>
              <a:gdLst/>
              <a:ahLst/>
              <a:cxnLst/>
              <a:rect l="l" t="t" r="r" b="b"/>
              <a:pathLst>
                <a:path w="141240" h="141240" extrusionOk="0">
                  <a:moveTo>
                    <a:pt x="146746" y="72189"/>
                  </a:moveTo>
                  <a:cubicBezTo>
                    <a:pt x="147530" y="114561"/>
                    <a:pt x="119282" y="144379"/>
                    <a:pt x="77695" y="145948"/>
                  </a:cubicBezTo>
                  <a:cubicBezTo>
                    <a:pt x="35323" y="147518"/>
                    <a:pt x="798" y="116131"/>
                    <a:pt x="13" y="75328"/>
                  </a:cubicBezTo>
                  <a:cubicBezTo>
                    <a:pt x="-772" y="36095"/>
                    <a:pt x="34538" y="0"/>
                    <a:pt x="74556" y="0"/>
                  </a:cubicBezTo>
                  <a:cubicBezTo>
                    <a:pt x="114574" y="0"/>
                    <a:pt x="145961" y="31387"/>
                    <a:pt x="146746" y="7218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6" name="Google Shape;1456;p45"/>
            <p:cNvSpPr/>
            <p:nvPr/>
          </p:nvSpPr>
          <p:spPr>
            <a:xfrm>
              <a:off x="2407212" y="4843732"/>
              <a:ext cx="141240" cy="141240"/>
            </a:xfrm>
            <a:custGeom>
              <a:avLst/>
              <a:gdLst/>
              <a:ahLst/>
              <a:cxnLst/>
              <a:rect l="l" t="t" r="r" b="b"/>
              <a:pathLst>
                <a:path w="141240" h="141240" extrusionOk="0">
                  <a:moveTo>
                    <a:pt x="73814" y="146745"/>
                  </a:moveTo>
                  <a:cubicBezTo>
                    <a:pt x="32227" y="147530"/>
                    <a:pt x="1625" y="118497"/>
                    <a:pt x="55" y="77695"/>
                  </a:cubicBezTo>
                  <a:cubicBezTo>
                    <a:pt x="-1514" y="35322"/>
                    <a:pt x="30657" y="797"/>
                    <a:pt x="70675" y="12"/>
                  </a:cubicBezTo>
                  <a:cubicBezTo>
                    <a:pt x="109909" y="-772"/>
                    <a:pt x="146788" y="36107"/>
                    <a:pt x="146003" y="75341"/>
                  </a:cubicBezTo>
                  <a:cubicBezTo>
                    <a:pt x="146003" y="114574"/>
                    <a:pt x="113832" y="145961"/>
                    <a:pt x="73814" y="1467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7" name="Google Shape;1457;p45"/>
            <p:cNvSpPr/>
            <p:nvPr/>
          </p:nvSpPr>
          <p:spPr>
            <a:xfrm>
              <a:off x="2864717" y="5651168"/>
              <a:ext cx="141240" cy="141240"/>
            </a:xfrm>
            <a:custGeom>
              <a:avLst/>
              <a:gdLst/>
              <a:ahLst/>
              <a:cxnLst/>
              <a:rect l="l" t="t" r="r" b="b"/>
              <a:pathLst>
                <a:path w="141240" h="141240" extrusionOk="0">
                  <a:moveTo>
                    <a:pt x="146746" y="72190"/>
                  </a:moveTo>
                  <a:cubicBezTo>
                    <a:pt x="146746" y="113777"/>
                    <a:pt x="117713" y="145164"/>
                    <a:pt x="76911" y="145948"/>
                  </a:cubicBezTo>
                  <a:cubicBezTo>
                    <a:pt x="35323" y="147518"/>
                    <a:pt x="798" y="113777"/>
                    <a:pt x="13" y="73759"/>
                  </a:cubicBezTo>
                  <a:cubicBezTo>
                    <a:pt x="-771" y="32956"/>
                    <a:pt x="33754" y="0"/>
                    <a:pt x="75341" y="0"/>
                  </a:cubicBezTo>
                  <a:cubicBezTo>
                    <a:pt x="116929" y="0"/>
                    <a:pt x="146746" y="30602"/>
                    <a:pt x="146746" y="7219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8" name="Google Shape;1458;p45"/>
            <p:cNvSpPr/>
            <p:nvPr/>
          </p:nvSpPr>
          <p:spPr>
            <a:xfrm>
              <a:off x="2407270" y="5912450"/>
              <a:ext cx="141240" cy="141240"/>
            </a:xfrm>
            <a:custGeom>
              <a:avLst/>
              <a:gdLst/>
              <a:ahLst/>
              <a:cxnLst/>
              <a:rect l="l" t="t" r="r" b="b"/>
              <a:pathLst>
                <a:path w="141240" h="141240" extrusionOk="0">
                  <a:moveTo>
                    <a:pt x="0" y="74557"/>
                  </a:moveTo>
                  <a:cubicBezTo>
                    <a:pt x="0" y="32185"/>
                    <a:pt x="32956" y="-771"/>
                    <a:pt x="73759" y="14"/>
                  </a:cubicBezTo>
                  <a:cubicBezTo>
                    <a:pt x="112208" y="798"/>
                    <a:pt x="145948" y="35324"/>
                    <a:pt x="146733" y="72988"/>
                  </a:cubicBezTo>
                  <a:cubicBezTo>
                    <a:pt x="147518" y="113006"/>
                    <a:pt x="112208" y="146747"/>
                    <a:pt x="71405" y="145962"/>
                  </a:cubicBezTo>
                  <a:cubicBezTo>
                    <a:pt x="29817" y="145962"/>
                    <a:pt x="0" y="116145"/>
                    <a:pt x="0" y="7455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9" name="Google Shape;1459;p45"/>
            <p:cNvSpPr/>
            <p:nvPr/>
          </p:nvSpPr>
          <p:spPr>
            <a:xfrm>
              <a:off x="1957647" y="5638612"/>
              <a:ext cx="141240" cy="141240"/>
            </a:xfrm>
            <a:custGeom>
              <a:avLst/>
              <a:gdLst/>
              <a:ahLst/>
              <a:cxnLst/>
              <a:rect l="l" t="t" r="r" b="b"/>
              <a:pathLst>
                <a:path w="141240" h="141240" extrusionOk="0">
                  <a:moveTo>
                    <a:pt x="73771" y="147530"/>
                  </a:moveTo>
                  <a:cubicBezTo>
                    <a:pt x="35323" y="147530"/>
                    <a:pt x="797" y="113789"/>
                    <a:pt x="13" y="75341"/>
                  </a:cubicBezTo>
                  <a:cubicBezTo>
                    <a:pt x="-772" y="36107"/>
                    <a:pt x="35323" y="-772"/>
                    <a:pt x="74556" y="12"/>
                  </a:cubicBezTo>
                  <a:cubicBezTo>
                    <a:pt x="114574" y="12"/>
                    <a:pt x="149884" y="37677"/>
                    <a:pt x="148315" y="76125"/>
                  </a:cubicBezTo>
                  <a:cubicBezTo>
                    <a:pt x="146746" y="114574"/>
                    <a:pt x="111435" y="147530"/>
                    <a:pt x="73771" y="14753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60" name="Google Shape;1460;p45"/>
          <p:cNvGrpSpPr/>
          <p:nvPr/>
        </p:nvGrpSpPr>
        <p:grpSpPr>
          <a:xfrm>
            <a:off x="7841353" y="1766847"/>
            <a:ext cx="2435585" cy="534476"/>
            <a:chOff x="569762" y="609470"/>
            <a:chExt cx="3972063" cy="871648"/>
          </a:xfrm>
        </p:grpSpPr>
        <p:grpSp>
          <p:nvGrpSpPr>
            <p:cNvPr id="1461" name="Google Shape;1461;p45"/>
            <p:cNvGrpSpPr/>
            <p:nvPr/>
          </p:nvGrpSpPr>
          <p:grpSpPr>
            <a:xfrm>
              <a:off x="569762" y="814141"/>
              <a:ext cx="3690132" cy="666977"/>
              <a:chOff x="4617005" y="2953335"/>
              <a:chExt cx="1748364" cy="316010"/>
            </a:xfrm>
          </p:grpSpPr>
          <p:sp>
            <p:nvSpPr>
              <p:cNvPr id="1462" name="Google Shape;1462;p45"/>
              <p:cNvSpPr/>
              <p:nvPr/>
            </p:nvSpPr>
            <p:spPr>
              <a:xfrm>
                <a:off x="4617005" y="2953335"/>
                <a:ext cx="837117" cy="316009"/>
              </a:xfrm>
              <a:custGeom>
                <a:avLst/>
                <a:gdLst/>
                <a:ahLst/>
                <a:cxnLst/>
                <a:rect l="l" t="t" r="r" b="b"/>
                <a:pathLst>
                  <a:path w="2354461" h="888801" extrusionOk="0">
                    <a:moveTo>
                      <a:pt x="98422" y="739378"/>
                    </a:moveTo>
                    <a:cubicBezTo>
                      <a:pt x="55826" y="739378"/>
                      <a:pt x="34528" y="746664"/>
                      <a:pt x="34528" y="761237"/>
                    </a:cubicBezTo>
                    <a:cubicBezTo>
                      <a:pt x="34528" y="783574"/>
                      <a:pt x="90041" y="794742"/>
                      <a:pt x="201067" y="794742"/>
                    </a:cubicBezTo>
                    <a:cubicBezTo>
                      <a:pt x="265478" y="794742"/>
                      <a:pt x="320024" y="792940"/>
                      <a:pt x="364703" y="789338"/>
                    </a:cubicBezTo>
                    <a:cubicBezTo>
                      <a:pt x="234466" y="756031"/>
                      <a:pt x="145706" y="739378"/>
                      <a:pt x="98422" y="739378"/>
                    </a:cubicBezTo>
                    <a:close/>
                    <a:moveTo>
                      <a:pt x="1840064" y="521493"/>
                    </a:moveTo>
                    <a:cubicBezTo>
                      <a:pt x="1808321" y="521493"/>
                      <a:pt x="1764475" y="555178"/>
                      <a:pt x="1708528" y="622548"/>
                    </a:cubicBezTo>
                    <a:cubicBezTo>
                      <a:pt x="1652581" y="689917"/>
                      <a:pt x="1624608" y="743809"/>
                      <a:pt x="1624608" y="784222"/>
                    </a:cubicBezTo>
                    <a:cubicBezTo>
                      <a:pt x="1624608" y="801554"/>
                      <a:pt x="1631711" y="810220"/>
                      <a:pt x="1645918" y="810220"/>
                    </a:cubicBezTo>
                    <a:cubicBezTo>
                      <a:pt x="1668683" y="810220"/>
                      <a:pt x="1711908" y="767323"/>
                      <a:pt x="1775594" y="681530"/>
                    </a:cubicBezTo>
                    <a:cubicBezTo>
                      <a:pt x="1828130" y="610459"/>
                      <a:pt x="1854398" y="562669"/>
                      <a:pt x="1854398" y="538162"/>
                    </a:cubicBezTo>
                    <a:cubicBezTo>
                      <a:pt x="1854398" y="527050"/>
                      <a:pt x="1849620" y="521493"/>
                      <a:pt x="1840064" y="521493"/>
                    </a:cubicBezTo>
                    <a:close/>
                    <a:moveTo>
                      <a:pt x="1158106" y="520303"/>
                    </a:moveTo>
                    <a:cubicBezTo>
                      <a:pt x="1126970" y="520303"/>
                      <a:pt x="1086902" y="552786"/>
                      <a:pt x="1037904" y="617753"/>
                    </a:cubicBezTo>
                    <a:cubicBezTo>
                      <a:pt x="988905" y="682719"/>
                      <a:pt x="964406" y="737037"/>
                      <a:pt x="964406" y="780706"/>
                    </a:cubicBezTo>
                    <a:cubicBezTo>
                      <a:pt x="964406" y="785426"/>
                      <a:pt x="964949" y="789557"/>
                      <a:pt x="966034" y="793097"/>
                    </a:cubicBezTo>
                    <a:lnTo>
                      <a:pt x="966062" y="793146"/>
                    </a:lnTo>
                    <a:lnTo>
                      <a:pt x="971624" y="792128"/>
                    </a:lnTo>
                    <a:cubicBezTo>
                      <a:pt x="978818" y="794993"/>
                      <a:pt x="983434" y="799470"/>
                      <a:pt x="985475" y="805560"/>
                    </a:cubicBezTo>
                    <a:lnTo>
                      <a:pt x="984268" y="808068"/>
                    </a:lnTo>
                    <a:lnTo>
                      <a:pt x="990460" y="809029"/>
                    </a:lnTo>
                    <a:cubicBezTo>
                      <a:pt x="1028480" y="809029"/>
                      <a:pt x="1070462" y="778755"/>
                      <a:pt x="1116406" y="718207"/>
                    </a:cubicBezTo>
                    <a:cubicBezTo>
                      <a:pt x="1105114" y="708335"/>
                      <a:pt x="1099468" y="695151"/>
                      <a:pt x="1099468" y="678656"/>
                    </a:cubicBezTo>
                    <a:cubicBezTo>
                      <a:pt x="1099468" y="656877"/>
                      <a:pt x="1108039" y="634580"/>
                      <a:pt x="1125182" y="611762"/>
                    </a:cubicBezTo>
                    <a:cubicBezTo>
                      <a:pt x="1142326" y="588945"/>
                      <a:pt x="1160115" y="577537"/>
                      <a:pt x="1178551" y="577537"/>
                    </a:cubicBezTo>
                    <a:lnTo>
                      <a:pt x="1191558" y="580412"/>
                    </a:lnTo>
                    <a:lnTo>
                      <a:pt x="1190120" y="575158"/>
                    </a:lnTo>
                    <a:cubicBezTo>
                      <a:pt x="1189266" y="569563"/>
                      <a:pt x="1188839" y="563054"/>
                      <a:pt x="1188839" y="555631"/>
                    </a:cubicBezTo>
                    <a:cubicBezTo>
                      <a:pt x="1188839" y="532079"/>
                      <a:pt x="1178595" y="520303"/>
                      <a:pt x="1158106" y="520303"/>
                    </a:cubicBezTo>
                    <a:close/>
                    <a:moveTo>
                      <a:pt x="1123643" y="78581"/>
                    </a:moveTo>
                    <a:cubicBezTo>
                      <a:pt x="1098789" y="78581"/>
                      <a:pt x="1062450" y="106592"/>
                      <a:pt x="1014626" y="162613"/>
                    </a:cubicBezTo>
                    <a:cubicBezTo>
                      <a:pt x="970722" y="214188"/>
                      <a:pt x="921996" y="292624"/>
                      <a:pt x="868449" y="397920"/>
                    </a:cubicBezTo>
                    <a:cubicBezTo>
                      <a:pt x="921048" y="346084"/>
                      <a:pt x="977078" y="285362"/>
                      <a:pt x="1036541" y="215754"/>
                    </a:cubicBezTo>
                    <a:cubicBezTo>
                      <a:pt x="1096004" y="146146"/>
                      <a:pt x="1125736" y="100732"/>
                      <a:pt x="1125736" y="79511"/>
                    </a:cubicBezTo>
                    <a:cubicBezTo>
                      <a:pt x="1125736" y="78891"/>
                      <a:pt x="1125038" y="78581"/>
                      <a:pt x="1123643" y="78581"/>
                    </a:cubicBezTo>
                    <a:close/>
                    <a:moveTo>
                      <a:pt x="632566" y="0"/>
                    </a:moveTo>
                    <a:cubicBezTo>
                      <a:pt x="686987" y="0"/>
                      <a:pt x="730797" y="14366"/>
                      <a:pt x="763995" y="43099"/>
                    </a:cubicBezTo>
                    <a:cubicBezTo>
                      <a:pt x="797193" y="71833"/>
                      <a:pt x="813792" y="110436"/>
                      <a:pt x="813792" y="158911"/>
                    </a:cubicBezTo>
                    <a:cubicBezTo>
                      <a:pt x="813792" y="241591"/>
                      <a:pt x="775315" y="326760"/>
                      <a:pt x="698362" y="414416"/>
                    </a:cubicBezTo>
                    <a:cubicBezTo>
                      <a:pt x="621408" y="502073"/>
                      <a:pt x="546100" y="545901"/>
                      <a:pt x="472436" y="545901"/>
                    </a:cubicBezTo>
                    <a:cubicBezTo>
                      <a:pt x="439558" y="545901"/>
                      <a:pt x="411733" y="535505"/>
                      <a:pt x="388962" y="514712"/>
                    </a:cubicBezTo>
                    <a:cubicBezTo>
                      <a:pt x="366191" y="493920"/>
                      <a:pt x="354806" y="468067"/>
                      <a:pt x="354806" y="437154"/>
                    </a:cubicBezTo>
                    <a:cubicBezTo>
                      <a:pt x="354806" y="413261"/>
                      <a:pt x="362410" y="392373"/>
                      <a:pt x="377619" y="374488"/>
                    </a:cubicBezTo>
                    <a:cubicBezTo>
                      <a:pt x="392827" y="356604"/>
                      <a:pt x="411231" y="347662"/>
                      <a:pt x="432829" y="347662"/>
                    </a:cubicBezTo>
                    <a:cubicBezTo>
                      <a:pt x="465348" y="347662"/>
                      <a:pt x="481608" y="363475"/>
                      <a:pt x="481608" y="395101"/>
                    </a:cubicBezTo>
                    <a:cubicBezTo>
                      <a:pt x="481608" y="410889"/>
                      <a:pt x="475768" y="424977"/>
                      <a:pt x="464088" y="437364"/>
                    </a:cubicBezTo>
                    <a:cubicBezTo>
                      <a:pt x="452408" y="449751"/>
                      <a:pt x="438903" y="455944"/>
                      <a:pt x="423574" y="455944"/>
                    </a:cubicBezTo>
                    <a:cubicBezTo>
                      <a:pt x="416822" y="455944"/>
                      <a:pt x="410939" y="455142"/>
                      <a:pt x="405925" y="453538"/>
                    </a:cubicBezTo>
                    <a:lnTo>
                      <a:pt x="393629" y="446404"/>
                    </a:lnTo>
                    <a:lnTo>
                      <a:pt x="397659" y="466110"/>
                    </a:lnTo>
                    <a:cubicBezTo>
                      <a:pt x="401622" y="474899"/>
                      <a:pt x="407566" y="482792"/>
                      <a:pt x="415491" y="489788"/>
                    </a:cubicBezTo>
                    <a:cubicBezTo>
                      <a:pt x="431341" y="503781"/>
                      <a:pt x="451535" y="510778"/>
                      <a:pt x="476073" y="510778"/>
                    </a:cubicBezTo>
                    <a:cubicBezTo>
                      <a:pt x="536652" y="510778"/>
                      <a:pt x="602131" y="470163"/>
                      <a:pt x="672508" y="388934"/>
                    </a:cubicBezTo>
                    <a:cubicBezTo>
                      <a:pt x="742885" y="307705"/>
                      <a:pt x="778073" y="231449"/>
                      <a:pt x="778073" y="160167"/>
                    </a:cubicBezTo>
                    <a:cubicBezTo>
                      <a:pt x="778073" y="123636"/>
                      <a:pt x="765542" y="93563"/>
                      <a:pt x="740480" y="69949"/>
                    </a:cubicBezTo>
                    <a:cubicBezTo>
                      <a:pt x="715418" y="46335"/>
                      <a:pt x="683106" y="34528"/>
                      <a:pt x="643542" y="34528"/>
                    </a:cubicBezTo>
                    <a:cubicBezTo>
                      <a:pt x="544323" y="34528"/>
                      <a:pt x="448675" y="84843"/>
                      <a:pt x="356597" y="185472"/>
                    </a:cubicBezTo>
                    <a:cubicBezTo>
                      <a:pt x="264519" y="286102"/>
                      <a:pt x="218480" y="390717"/>
                      <a:pt x="218480" y="499318"/>
                    </a:cubicBezTo>
                    <a:cubicBezTo>
                      <a:pt x="218480" y="548549"/>
                      <a:pt x="233993" y="586976"/>
                      <a:pt x="265021" y="614599"/>
                    </a:cubicBezTo>
                    <a:cubicBezTo>
                      <a:pt x="296048" y="642223"/>
                      <a:pt x="339378" y="656034"/>
                      <a:pt x="395008" y="656034"/>
                    </a:cubicBezTo>
                    <a:cubicBezTo>
                      <a:pt x="443712" y="656034"/>
                      <a:pt x="492438" y="643881"/>
                      <a:pt x="541185" y="619576"/>
                    </a:cubicBezTo>
                    <a:cubicBezTo>
                      <a:pt x="589933" y="595270"/>
                      <a:pt x="649991" y="552909"/>
                      <a:pt x="721361" y="492491"/>
                    </a:cubicBezTo>
                    <a:cubicBezTo>
                      <a:pt x="782293" y="390376"/>
                      <a:pt x="826399" y="319717"/>
                      <a:pt x="853678" y="280513"/>
                    </a:cubicBezTo>
                    <a:cubicBezTo>
                      <a:pt x="880672" y="241594"/>
                      <a:pt x="912753" y="202564"/>
                      <a:pt x="949923" y="163422"/>
                    </a:cubicBezTo>
                    <a:cubicBezTo>
                      <a:pt x="1024269" y="85430"/>
                      <a:pt x="1082238" y="46434"/>
                      <a:pt x="1123829" y="46434"/>
                    </a:cubicBezTo>
                    <a:cubicBezTo>
                      <a:pt x="1148119" y="46434"/>
                      <a:pt x="1160264" y="57410"/>
                      <a:pt x="1160264" y="79362"/>
                    </a:cubicBezTo>
                    <a:cubicBezTo>
                      <a:pt x="1160264" y="109791"/>
                      <a:pt x="1125682" y="165053"/>
                      <a:pt x="1056517" y="245148"/>
                    </a:cubicBezTo>
                    <a:cubicBezTo>
                      <a:pt x="987352" y="325242"/>
                      <a:pt x="921172" y="388469"/>
                      <a:pt x="857975" y="434829"/>
                    </a:cubicBezTo>
                    <a:cubicBezTo>
                      <a:pt x="809464" y="541160"/>
                      <a:pt x="758692" y="619443"/>
                      <a:pt x="705659" y="669675"/>
                    </a:cubicBezTo>
                    <a:cubicBezTo>
                      <a:pt x="652627" y="719908"/>
                      <a:pt x="584067" y="752884"/>
                      <a:pt x="499979" y="768604"/>
                    </a:cubicBezTo>
                    <a:cubicBezTo>
                      <a:pt x="647740" y="801917"/>
                      <a:pt x="736719" y="821943"/>
                      <a:pt x="766916" y="828684"/>
                    </a:cubicBezTo>
                    <a:cubicBezTo>
                      <a:pt x="797113" y="835425"/>
                      <a:pt x="825922" y="838795"/>
                      <a:pt x="853343" y="838795"/>
                    </a:cubicBezTo>
                    <a:cubicBezTo>
                      <a:pt x="872086" y="838795"/>
                      <a:pt x="890022" y="835334"/>
                      <a:pt x="907149" y="828412"/>
                    </a:cubicBezTo>
                    <a:lnTo>
                      <a:pt x="928291" y="817474"/>
                    </a:lnTo>
                    <a:lnTo>
                      <a:pt x="920948" y="810397"/>
                    </a:lnTo>
                    <a:cubicBezTo>
                      <a:pt x="902295" y="788686"/>
                      <a:pt x="892969" y="762883"/>
                      <a:pt x="892969" y="732988"/>
                    </a:cubicBezTo>
                    <a:cubicBezTo>
                      <a:pt x="892969" y="668979"/>
                      <a:pt x="932284" y="615156"/>
                      <a:pt x="1010915" y="571518"/>
                    </a:cubicBezTo>
                    <a:cubicBezTo>
                      <a:pt x="1071513" y="516340"/>
                      <a:pt x="1121026" y="488751"/>
                      <a:pt x="1159455" y="488751"/>
                    </a:cubicBezTo>
                    <a:cubicBezTo>
                      <a:pt x="1201269" y="488751"/>
                      <a:pt x="1222176" y="510592"/>
                      <a:pt x="1222176" y="554273"/>
                    </a:cubicBezTo>
                    <a:cubicBezTo>
                      <a:pt x="1222176" y="601532"/>
                      <a:pt x="1198637" y="654295"/>
                      <a:pt x="1151558" y="712561"/>
                    </a:cubicBezTo>
                    <a:cubicBezTo>
                      <a:pt x="1153108" y="711389"/>
                      <a:pt x="1157694" y="710803"/>
                      <a:pt x="1165315" y="710803"/>
                    </a:cubicBezTo>
                    <a:cubicBezTo>
                      <a:pt x="1180377" y="710803"/>
                      <a:pt x="1198762" y="703242"/>
                      <a:pt x="1220470" y="688120"/>
                    </a:cubicBezTo>
                    <a:cubicBezTo>
                      <a:pt x="1242177" y="672999"/>
                      <a:pt x="1260264" y="654273"/>
                      <a:pt x="1274731" y="631943"/>
                    </a:cubicBezTo>
                    <a:cubicBezTo>
                      <a:pt x="1281298" y="623627"/>
                      <a:pt x="1287493" y="619469"/>
                      <a:pt x="1293316" y="619469"/>
                    </a:cubicBezTo>
                    <a:lnTo>
                      <a:pt x="1294724" y="619919"/>
                    </a:lnTo>
                    <a:lnTo>
                      <a:pt x="1296460" y="617306"/>
                    </a:lnTo>
                    <a:cubicBezTo>
                      <a:pt x="1324155" y="580679"/>
                      <a:pt x="1361173" y="549281"/>
                      <a:pt x="1407514" y="523112"/>
                    </a:cubicBezTo>
                    <a:cubicBezTo>
                      <a:pt x="1447226" y="500205"/>
                      <a:pt x="1479978" y="488751"/>
                      <a:pt x="1505768" y="488751"/>
                    </a:cubicBezTo>
                    <a:cubicBezTo>
                      <a:pt x="1542926" y="488751"/>
                      <a:pt x="1561505" y="509826"/>
                      <a:pt x="1561505" y="551975"/>
                    </a:cubicBezTo>
                    <a:cubicBezTo>
                      <a:pt x="1561505" y="581158"/>
                      <a:pt x="1551482" y="610559"/>
                      <a:pt x="1531437" y="640179"/>
                    </a:cubicBezTo>
                    <a:cubicBezTo>
                      <a:pt x="1511391" y="669799"/>
                      <a:pt x="1490114" y="684609"/>
                      <a:pt x="1467603" y="684609"/>
                    </a:cubicBezTo>
                    <a:cubicBezTo>
                      <a:pt x="1442098" y="684609"/>
                      <a:pt x="1429345" y="671903"/>
                      <a:pt x="1429345" y="646490"/>
                    </a:cubicBezTo>
                    <a:cubicBezTo>
                      <a:pt x="1429345" y="620948"/>
                      <a:pt x="1449437" y="598382"/>
                      <a:pt x="1489621" y="578792"/>
                    </a:cubicBezTo>
                    <a:cubicBezTo>
                      <a:pt x="1512937" y="567333"/>
                      <a:pt x="1524595" y="553002"/>
                      <a:pt x="1524595" y="535800"/>
                    </a:cubicBezTo>
                    <a:cubicBezTo>
                      <a:pt x="1524595" y="526262"/>
                      <a:pt x="1519023" y="521493"/>
                      <a:pt x="1507880" y="521493"/>
                    </a:cubicBezTo>
                    <a:cubicBezTo>
                      <a:pt x="1479826" y="521493"/>
                      <a:pt x="1443253" y="552182"/>
                      <a:pt x="1398161" y="613558"/>
                    </a:cubicBezTo>
                    <a:cubicBezTo>
                      <a:pt x="1353069" y="674934"/>
                      <a:pt x="1330523" y="726185"/>
                      <a:pt x="1330523" y="767311"/>
                    </a:cubicBezTo>
                    <a:cubicBezTo>
                      <a:pt x="1330523" y="795917"/>
                      <a:pt x="1343474" y="810220"/>
                      <a:pt x="1369377" y="810220"/>
                    </a:cubicBezTo>
                    <a:cubicBezTo>
                      <a:pt x="1419185" y="810220"/>
                      <a:pt x="1489301" y="750667"/>
                      <a:pt x="1579727" y="631561"/>
                    </a:cubicBezTo>
                    <a:cubicBezTo>
                      <a:pt x="1586275" y="623518"/>
                      <a:pt x="1593078" y="619497"/>
                      <a:pt x="1600135" y="619497"/>
                    </a:cubicBezTo>
                    <a:lnTo>
                      <a:pt x="1603939" y="621579"/>
                    </a:lnTo>
                    <a:lnTo>
                      <a:pt x="1624707" y="599628"/>
                    </a:lnTo>
                    <a:cubicBezTo>
                      <a:pt x="1651893" y="574203"/>
                      <a:pt x="1687234" y="550087"/>
                      <a:pt x="1730732" y="527279"/>
                    </a:cubicBezTo>
                    <a:cubicBezTo>
                      <a:pt x="1772552" y="501594"/>
                      <a:pt x="1808652" y="488751"/>
                      <a:pt x="1839032" y="488751"/>
                    </a:cubicBezTo>
                    <a:cubicBezTo>
                      <a:pt x="1863384" y="488751"/>
                      <a:pt x="1878604" y="497568"/>
                      <a:pt x="1884692" y="515200"/>
                    </a:cubicBezTo>
                    <a:lnTo>
                      <a:pt x="1886928" y="530310"/>
                    </a:lnTo>
                    <a:lnTo>
                      <a:pt x="1894098" y="493514"/>
                    </a:lnTo>
                    <a:cubicBezTo>
                      <a:pt x="1910717" y="496236"/>
                      <a:pt x="1923135" y="497597"/>
                      <a:pt x="1931352" y="497597"/>
                    </a:cubicBezTo>
                    <a:cubicBezTo>
                      <a:pt x="1941274" y="497597"/>
                      <a:pt x="1959080" y="496236"/>
                      <a:pt x="1984772" y="493514"/>
                    </a:cubicBezTo>
                    <a:lnTo>
                      <a:pt x="1869765" y="688218"/>
                    </a:lnTo>
                    <a:cubicBezTo>
                      <a:pt x="1842058" y="742063"/>
                      <a:pt x="1828205" y="777562"/>
                      <a:pt x="1828205" y="794714"/>
                    </a:cubicBezTo>
                    <a:cubicBezTo>
                      <a:pt x="1828205" y="805051"/>
                      <a:pt x="1831615" y="810220"/>
                      <a:pt x="1838437" y="810220"/>
                    </a:cubicBezTo>
                    <a:cubicBezTo>
                      <a:pt x="1850529" y="810220"/>
                      <a:pt x="1873086" y="793038"/>
                      <a:pt x="1906107" y="758674"/>
                    </a:cubicBezTo>
                    <a:cubicBezTo>
                      <a:pt x="1939128" y="724311"/>
                      <a:pt x="1972825" y="681806"/>
                      <a:pt x="2007198" y="631161"/>
                    </a:cubicBezTo>
                    <a:cubicBezTo>
                      <a:pt x="2009530" y="627273"/>
                      <a:pt x="2012076" y="624357"/>
                      <a:pt x="2014837" y="622413"/>
                    </a:cubicBezTo>
                    <a:lnTo>
                      <a:pt x="2023656" y="619532"/>
                    </a:lnTo>
                    <a:lnTo>
                      <a:pt x="2026323" y="614982"/>
                    </a:lnTo>
                    <a:cubicBezTo>
                      <a:pt x="2041405" y="589387"/>
                      <a:pt x="2059872" y="558417"/>
                      <a:pt x="2081724" y="522070"/>
                    </a:cubicBezTo>
                    <a:cubicBezTo>
                      <a:pt x="2151313" y="406263"/>
                      <a:pt x="2212066" y="302685"/>
                      <a:pt x="2263983" y="211336"/>
                    </a:cubicBezTo>
                    <a:cubicBezTo>
                      <a:pt x="2280335" y="214449"/>
                      <a:pt x="2292663" y="216005"/>
                      <a:pt x="2300966" y="216005"/>
                    </a:cubicBezTo>
                    <a:cubicBezTo>
                      <a:pt x="2314609" y="216005"/>
                      <a:pt x="2332440" y="213670"/>
                      <a:pt x="2354461" y="209001"/>
                    </a:cubicBezTo>
                    <a:cubicBezTo>
                      <a:pt x="2190762" y="491359"/>
                      <a:pt x="2095466" y="656341"/>
                      <a:pt x="2068571" y="703947"/>
                    </a:cubicBezTo>
                    <a:cubicBezTo>
                      <a:pt x="2041677" y="751554"/>
                      <a:pt x="2028230" y="782191"/>
                      <a:pt x="2028230" y="795858"/>
                    </a:cubicBezTo>
                    <a:cubicBezTo>
                      <a:pt x="2028230" y="805433"/>
                      <a:pt x="2031445" y="810220"/>
                      <a:pt x="2037875" y="810220"/>
                    </a:cubicBezTo>
                    <a:cubicBezTo>
                      <a:pt x="2066388" y="810220"/>
                      <a:pt x="2122726" y="750627"/>
                      <a:pt x="2206888" y="631440"/>
                    </a:cubicBezTo>
                    <a:cubicBezTo>
                      <a:pt x="2210863" y="623478"/>
                      <a:pt x="2217170" y="619497"/>
                      <a:pt x="2225808" y="619497"/>
                    </a:cubicBezTo>
                    <a:cubicBezTo>
                      <a:pt x="2234750" y="621704"/>
                      <a:pt x="2239221" y="626839"/>
                      <a:pt x="2239221" y="634900"/>
                    </a:cubicBezTo>
                    <a:cubicBezTo>
                      <a:pt x="2239221" y="640469"/>
                      <a:pt x="2236149" y="646326"/>
                      <a:pt x="2230003" y="652471"/>
                    </a:cubicBezTo>
                    <a:lnTo>
                      <a:pt x="2205763" y="685753"/>
                    </a:lnTo>
                    <a:cubicBezTo>
                      <a:pt x="2129916" y="790559"/>
                      <a:pt x="2072335" y="842962"/>
                      <a:pt x="2033020" y="842962"/>
                    </a:cubicBezTo>
                    <a:cubicBezTo>
                      <a:pt x="2012525" y="842962"/>
                      <a:pt x="1995887" y="835405"/>
                      <a:pt x="1983107" y="820289"/>
                    </a:cubicBezTo>
                    <a:cubicBezTo>
                      <a:pt x="1970326" y="805174"/>
                      <a:pt x="1963936" y="786380"/>
                      <a:pt x="1963936" y="763907"/>
                    </a:cubicBezTo>
                    <a:lnTo>
                      <a:pt x="1966887" y="737509"/>
                    </a:lnTo>
                    <a:lnTo>
                      <a:pt x="1954039" y="752903"/>
                    </a:lnTo>
                    <a:cubicBezTo>
                      <a:pt x="1904163" y="812942"/>
                      <a:pt x="1863992" y="842962"/>
                      <a:pt x="1833525" y="842962"/>
                    </a:cubicBezTo>
                    <a:cubicBezTo>
                      <a:pt x="1811852" y="842962"/>
                      <a:pt x="1794335" y="835014"/>
                      <a:pt x="1780975" y="819117"/>
                    </a:cubicBezTo>
                    <a:cubicBezTo>
                      <a:pt x="1767615" y="803220"/>
                      <a:pt x="1760934" y="783657"/>
                      <a:pt x="1760934" y="760428"/>
                    </a:cubicBezTo>
                    <a:lnTo>
                      <a:pt x="1765073" y="732604"/>
                    </a:lnTo>
                    <a:lnTo>
                      <a:pt x="1761360" y="739906"/>
                    </a:lnTo>
                    <a:cubicBezTo>
                      <a:pt x="1743356" y="772831"/>
                      <a:pt x="1726043" y="796960"/>
                      <a:pt x="1709421" y="812294"/>
                    </a:cubicBezTo>
                    <a:cubicBezTo>
                      <a:pt x="1687258" y="832740"/>
                      <a:pt x="1664705" y="842962"/>
                      <a:pt x="1641760" y="842962"/>
                    </a:cubicBezTo>
                    <a:cubicBezTo>
                      <a:pt x="1617123" y="842962"/>
                      <a:pt x="1596794" y="832856"/>
                      <a:pt x="1580773" y="812643"/>
                    </a:cubicBezTo>
                    <a:cubicBezTo>
                      <a:pt x="1564753" y="792430"/>
                      <a:pt x="1556742" y="767435"/>
                      <a:pt x="1556742" y="737657"/>
                    </a:cubicBezTo>
                    <a:cubicBezTo>
                      <a:pt x="1556742" y="727728"/>
                      <a:pt x="1557648" y="717945"/>
                      <a:pt x="1559461" y="708307"/>
                    </a:cubicBezTo>
                    <a:lnTo>
                      <a:pt x="1560453" y="704842"/>
                    </a:lnTo>
                    <a:lnTo>
                      <a:pt x="1548036" y="718910"/>
                    </a:lnTo>
                    <a:cubicBezTo>
                      <a:pt x="1541797" y="725900"/>
                      <a:pt x="1535112" y="733319"/>
                      <a:pt x="1527981" y="741164"/>
                    </a:cubicBezTo>
                    <a:cubicBezTo>
                      <a:pt x="1465827" y="809029"/>
                      <a:pt x="1411827" y="842962"/>
                      <a:pt x="1365982" y="842962"/>
                    </a:cubicBezTo>
                    <a:cubicBezTo>
                      <a:pt x="1335255" y="842962"/>
                      <a:pt x="1309063" y="831368"/>
                      <a:pt x="1287405" y="808178"/>
                    </a:cubicBezTo>
                    <a:cubicBezTo>
                      <a:pt x="1265748" y="784989"/>
                      <a:pt x="1254919" y="757395"/>
                      <a:pt x="1254919" y="725397"/>
                    </a:cubicBezTo>
                    <a:cubicBezTo>
                      <a:pt x="1254919" y="716539"/>
                      <a:pt x="1255784" y="707643"/>
                      <a:pt x="1257515" y="698710"/>
                    </a:cubicBezTo>
                    <a:lnTo>
                      <a:pt x="1258185" y="696394"/>
                    </a:lnTo>
                    <a:lnTo>
                      <a:pt x="1242980" y="709850"/>
                    </a:lnTo>
                    <a:cubicBezTo>
                      <a:pt x="1216363" y="730329"/>
                      <a:pt x="1190890" y="740568"/>
                      <a:pt x="1166561" y="740568"/>
                    </a:cubicBezTo>
                    <a:cubicBezTo>
                      <a:pt x="1152379" y="740568"/>
                      <a:pt x="1143028" y="738234"/>
                      <a:pt x="1138507" y="733564"/>
                    </a:cubicBezTo>
                    <a:cubicBezTo>
                      <a:pt x="1088799" y="806496"/>
                      <a:pt x="1039155" y="842962"/>
                      <a:pt x="989577" y="842962"/>
                    </a:cubicBezTo>
                    <a:cubicBezTo>
                      <a:pt x="982802" y="842962"/>
                      <a:pt x="976291" y="842284"/>
                      <a:pt x="970044" y="840927"/>
                    </a:cubicBezTo>
                    <a:lnTo>
                      <a:pt x="960751" y="837766"/>
                    </a:lnTo>
                    <a:lnTo>
                      <a:pt x="949077" y="847697"/>
                    </a:lnTo>
                    <a:cubicBezTo>
                      <a:pt x="908949" y="875100"/>
                      <a:pt x="851170" y="888801"/>
                      <a:pt x="775739" y="888801"/>
                    </a:cubicBezTo>
                    <a:cubicBezTo>
                      <a:pt x="721435" y="888801"/>
                      <a:pt x="669360" y="883698"/>
                      <a:pt x="619516" y="873491"/>
                    </a:cubicBezTo>
                    <a:cubicBezTo>
                      <a:pt x="569671" y="863284"/>
                      <a:pt x="494894" y="842122"/>
                      <a:pt x="395185" y="810006"/>
                    </a:cubicBezTo>
                    <a:cubicBezTo>
                      <a:pt x="331617" y="822849"/>
                      <a:pt x="264933" y="829270"/>
                      <a:pt x="195132" y="829270"/>
                    </a:cubicBezTo>
                    <a:cubicBezTo>
                      <a:pt x="65044" y="829270"/>
                      <a:pt x="0" y="806661"/>
                      <a:pt x="0" y="761442"/>
                    </a:cubicBezTo>
                    <a:cubicBezTo>
                      <a:pt x="0" y="718554"/>
                      <a:pt x="50651" y="697111"/>
                      <a:pt x="151953" y="697111"/>
                    </a:cubicBezTo>
                    <a:cubicBezTo>
                      <a:pt x="224954" y="697111"/>
                      <a:pt x="332612" y="715711"/>
                      <a:pt x="474929" y="752912"/>
                    </a:cubicBezTo>
                    <a:cubicBezTo>
                      <a:pt x="513972" y="737341"/>
                      <a:pt x="549625" y="713618"/>
                      <a:pt x="581890" y="681744"/>
                    </a:cubicBezTo>
                    <a:cubicBezTo>
                      <a:pt x="614155" y="649870"/>
                      <a:pt x="654847" y="602124"/>
                      <a:pt x="703966" y="538506"/>
                    </a:cubicBezTo>
                    <a:cubicBezTo>
                      <a:pt x="599297" y="639877"/>
                      <a:pt x="494906" y="690562"/>
                      <a:pt x="390795" y="690562"/>
                    </a:cubicBezTo>
                    <a:cubicBezTo>
                      <a:pt x="318855" y="690562"/>
                      <a:pt x="261435" y="669208"/>
                      <a:pt x="218535" y="626501"/>
                    </a:cubicBezTo>
                    <a:cubicBezTo>
                      <a:pt x="175636" y="583794"/>
                      <a:pt x="154186" y="526253"/>
                      <a:pt x="154186" y="453879"/>
                    </a:cubicBezTo>
                    <a:cubicBezTo>
                      <a:pt x="154186" y="344924"/>
                      <a:pt x="205280" y="242039"/>
                      <a:pt x="307469" y="145223"/>
                    </a:cubicBezTo>
                    <a:cubicBezTo>
                      <a:pt x="409659" y="48408"/>
                      <a:pt x="518024" y="0"/>
                      <a:pt x="63256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3" name="Google Shape;1463;p45"/>
              <p:cNvSpPr/>
              <p:nvPr/>
            </p:nvSpPr>
            <p:spPr>
              <a:xfrm>
                <a:off x="5570143" y="2953335"/>
                <a:ext cx="795226" cy="316010"/>
              </a:xfrm>
              <a:custGeom>
                <a:avLst/>
                <a:gdLst/>
                <a:ahLst/>
                <a:cxnLst/>
                <a:rect l="l" t="t" r="r" b="b"/>
                <a:pathLst>
                  <a:path w="1782026" h="708148" extrusionOk="0">
                    <a:moveTo>
                      <a:pt x="1512310" y="429965"/>
                    </a:moveTo>
                    <a:cubicBezTo>
                      <a:pt x="1486443" y="429965"/>
                      <a:pt x="1450448" y="458036"/>
                      <a:pt x="1404326" y="514179"/>
                    </a:cubicBezTo>
                    <a:cubicBezTo>
                      <a:pt x="1358203" y="570322"/>
                      <a:pt x="1335141" y="615135"/>
                      <a:pt x="1335141" y="648617"/>
                    </a:cubicBezTo>
                    <a:cubicBezTo>
                      <a:pt x="1335141" y="663754"/>
                      <a:pt x="1340592" y="671322"/>
                      <a:pt x="1351494" y="671322"/>
                    </a:cubicBezTo>
                    <a:cubicBezTo>
                      <a:pt x="1374028" y="671322"/>
                      <a:pt x="1415951" y="627604"/>
                      <a:pt x="1477265" y="540169"/>
                    </a:cubicBezTo>
                    <a:cubicBezTo>
                      <a:pt x="1509913" y="493069"/>
                      <a:pt x="1526237" y="461627"/>
                      <a:pt x="1526237" y="445843"/>
                    </a:cubicBezTo>
                    <a:cubicBezTo>
                      <a:pt x="1526237" y="435257"/>
                      <a:pt x="1521595" y="429965"/>
                      <a:pt x="1512310" y="429965"/>
                    </a:cubicBezTo>
                    <a:close/>
                    <a:moveTo>
                      <a:pt x="1207261" y="428969"/>
                    </a:moveTo>
                    <a:cubicBezTo>
                      <a:pt x="1181234" y="428969"/>
                      <a:pt x="1147740" y="456123"/>
                      <a:pt x="1106780" y="510431"/>
                    </a:cubicBezTo>
                    <a:cubicBezTo>
                      <a:pt x="1065820" y="564739"/>
                      <a:pt x="1045340" y="610145"/>
                      <a:pt x="1045340" y="646650"/>
                    </a:cubicBezTo>
                    <a:cubicBezTo>
                      <a:pt x="1045340" y="662434"/>
                      <a:pt x="1052600" y="670327"/>
                      <a:pt x="1067120" y="670327"/>
                    </a:cubicBezTo>
                    <a:cubicBezTo>
                      <a:pt x="1098902" y="670327"/>
                      <a:pt x="1133996" y="645019"/>
                      <a:pt x="1172403" y="594405"/>
                    </a:cubicBezTo>
                    <a:cubicBezTo>
                      <a:pt x="1162963" y="586152"/>
                      <a:pt x="1158243" y="575132"/>
                      <a:pt x="1158243" y="561343"/>
                    </a:cubicBezTo>
                    <a:cubicBezTo>
                      <a:pt x="1158243" y="543137"/>
                      <a:pt x="1165409" y="524498"/>
                      <a:pt x="1179739" y="505424"/>
                    </a:cubicBezTo>
                    <a:cubicBezTo>
                      <a:pt x="1194070" y="486350"/>
                      <a:pt x="1208941" y="476813"/>
                      <a:pt x="1224352" y="476813"/>
                    </a:cubicBezTo>
                    <a:lnTo>
                      <a:pt x="1235226" y="479217"/>
                    </a:lnTo>
                    <a:lnTo>
                      <a:pt x="1234023" y="474825"/>
                    </a:lnTo>
                    <a:cubicBezTo>
                      <a:pt x="1233309" y="470147"/>
                      <a:pt x="1232952" y="464706"/>
                      <a:pt x="1232952" y="458501"/>
                    </a:cubicBezTo>
                    <a:cubicBezTo>
                      <a:pt x="1232952" y="438813"/>
                      <a:pt x="1224389" y="428969"/>
                      <a:pt x="1207261" y="428969"/>
                    </a:cubicBezTo>
                    <a:close/>
                    <a:moveTo>
                      <a:pt x="902461" y="428969"/>
                    </a:moveTo>
                    <a:cubicBezTo>
                      <a:pt x="876433" y="428969"/>
                      <a:pt x="842940" y="456123"/>
                      <a:pt x="801980" y="510431"/>
                    </a:cubicBezTo>
                    <a:cubicBezTo>
                      <a:pt x="761020" y="564739"/>
                      <a:pt x="740540" y="610145"/>
                      <a:pt x="740540" y="646650"/>
                    </a:cubicBezTo>
                    <a:cubicBezTo>
                      <a:pt x="740540" y="662434"/>
                      <a:pt x="747800" y="670327"/>
                      <a:pt x="762320" y="670327"/>
                    </a:cubicBezTo>
                    <a:cubicBezTo>
                      <a:pt x="794102" y="670327"/>
                      <a:pt x="829196" y="645019"/>
                      <a:pt x="867603" y="594405"/>
                    </a:cubicBezTo>
                    <a:cubicBezTo>
                      <a:pt x="858163" y="586152"/>
                      <a:pt x="853443" y="575132"/>
                      <a:pt x="853443" y="561343"/>
                    </a:cubicBezTo>
                    <a:cubicBezTo>
                      <a:pt x="853443" y="543137"/>
                      <a:pt x="860609" y="524498"/>
                      <a:pt x="874939" y="505424"/>
                    </a:cubicBezTo>
                    <a:cubicBezTo>
                      <a:pt x="889270" y="486350"/>
                      <a:pt x="904141" y="476813"/>
                      <a:pt x="919552" y="476813"/>
                    </a:cubicBezTo>
                    <a:lnTo>
                      <a:pt x="930426" y="479217"/>
                    </a:lnTo>
                    <a:lnTo>
                      <a:pt x="929223" y="474825"/>
                    </a:lnTo>
                    <a:cubicBezTo>
                      <a:pt x="928509" y="470147"/>
                      <a:pt x="928152" y="464706"/>
                      <a:pt x="928152" y="458501"/>
                    </a:cubicBezTo>
                    <a:cubicBezTo>
                      <a:pt x="928152" y="438813"/>
                      <a:pt x="919589" y="428969"/>
                      <a:pt x="902461" y="428969"/>
                    </a:cubicBezTo>
                    <a:close/>
                    <a:moveTo>
                      <a:pt x="716086" y="361523"/>
                    </a:moveTo>
                    <a:cubicBezTo>
                      <a:pt x="703680" y="361523"/>
                      <a:pt x="692200" y="369842"/>
                      <a:pt x="681645" y="386480"/>
                    </a:cubicBezTo>
                    <a:lnTo>
                      <a:pt x="674438" y="400133"/>
                    </a:lnTo>
                    <a:lnTo>
                      <a:pt x="695028" y="398329"/>
                    </a:lnTo>
                    <a:cubicBezTo>
                      <a:pt x="702322" y="396880"/>
                      <a:pt x="708645" y="394707"/>
                      <a:pt x="713994" y="391809"/>
                    </a:cubicBezTo>
                    <a:cubicBezTo>
                      <a:pt x="724694" y="386014"/>
                      <a:pt x="730043" y="379576"/>
                      <a:pt x="730043" y="372495"/>
                    </a:cubicBezTo>
                    <a:cubicBezTo>
                      <a:pt x="730043" y="365180"/>
                      <a:pt x="725391" y="361523"/>
                      <a:pt x="716086" y="361523"/>
                    </a:cubicBezTo>
                    <a:close/>
                    <a:moveTo>
                      <a:pt x="1704852" y="170746"/>
                    </a:moveTo>
                    <a:cubicBezTo>
                      <a:pt x="1719569" y="174002"/>
                      <a:pt x="1731686" y="175630"/>
                      <a:pt x="1741203" y="175630"/>
                    </a:cubicBezTo>
                    <a:cubicBezTo>
                      <a:pt x="1744702" y="175630"/>
                      <a:pt x="1758310" y="174979"/>
                      <a:pt x="1782026" y="173678"/>
                    </a:cubicBezTo>
                    <a:cubicBezTo>
                      <a:pt x="1658926" y="378122"/>
                      <a:pt x="1581620" y="507074"/>
                      <a:pt x="1550108" y="560534"/>
                    </a:cubicBezTo>
                    <a:cubicBezTo>
                      <a:pt x="1518933" y="613829"/>
                      <a:pt x="1503345" y="646756"/>
                      <a:pt x="1503345" y="659316"/>
                    </a:cubicBezTo>
                    <a:cubicBezTo>
                      <a:pt x="1503345" y="667320"/>
                      <a:pt x="1506520" y="671322"/>
                      <a:pt x="1512870" y="671322"/>
                    </a:cubicBezTo>
                    <a:cubicBezTo>
                      <a:pt x="1538934" y="671322"/>
                      <a:pt x="1586545" y="621018"/>
                      <a:pt x="1655702" y="520411"/>
                    </a:cubicBezTo>
                    <a:cubicBezTo>
                      <a:pt x="1659108" y="514730"/>
                      <a:pt x="1663478" y="511889"/>
                      <a:pt x="1668812" y="511889"/>
                    </a:cubicBezTo>
                    <a:cubicBezTo>
                      <a:pt x="1677733" y="511889"/>
                      <a:pt x="1682194" y="516620"/>
                      <a:pt x="1682194" y="526080"/>
                    </a:cubicBezTo>
                    <a:cubicBezTo>
                      <a:pt x="1681173" y="529133"/>
                      <a:pt x="1679203" y="532767"/>
                      <a:pt x="1676284" y="536981"/>
                    </a:cubicBezTo>
                    <a:lnTo>
                      <a:pt x="1654209" y="567275"/>
                    </a:lnTo>
                    <a:cubicBezTo>
                      <a:pt x="1590801" y="654887"/>
                      <a:pt x="1542659" y="698692"/>
                      <a:pt x="1509783" y="698692"/>
                    </a:cubicBezTo>
                    <a:cubicBezTo>
                      <a:pt x="1491666" y="698692"/>
                      <a:pt x="1477023" y="692048"/>
                      <a:pt x="1465855" y="678759"/>
                    </a:cubicBezTo>
                    <a:cubicBezTo>
                      <a:pt x="1454686" y="665471"/>
                      <a:pt x="1449102" y="648793"/>
                      <a:pt x="1449102" y="628727"/>
                    </a:cubicBezTo>
                    <a:cubicBezTo>
                      <a:pt x="1449102" y="609485"/>
                      <a:pt x="1454936" y="592471"/>
                      <a:pt x="1466605" y="577687"/>
                    </a:cubicBezTo>
                    <a:cubicBezTo>
                      <a:pt x="1419894" y="658357"/>
                      <a:pt x="1380847" y="698692"/>
                      <a:pt x="1349464" y="698692"/>
                    </a:cubicBezTo>
                    <a:cubicBezTo>
                      <a:pt x="1328874" y="698692"/>
                      <a:pt x="1311884" y="690244"/>
                      <a:pt x="1298495" y="673348"/>
                    </a:cubicBezTo>
                    <a:cubicBezTo>
                      <a:pt x="1285105" y="656451"/>
                      <a:pt x="1278410" y="635556"/>
                      <a:pt x="1278410" y="610664"/>
                    </a:cubicBezTo>
                    <a:lnTo>
                      <a:pt x="1282647" y="583493"/>
                    </a:lnTo>
                    <a:lnTo>
                      <a:pt x="1278211" y="587419"/>
                    </a:lnTo>
                    <a:cubicBezTo>
                      <a:pt x="1255961" y="604538"/>
                      <a:pt x="1234667" y="613098"/>
                      <a:pt x="1214329" y="613098"/>
                    </a:cubicBezTo>
                    <a:cubicBezTo>
                      <a:pt x="1202474" y="613098"/>
                      <a:pt x="1194657" y="611146"/>
                      <a:pt x="1190878" y="607243"/>
                    </a:cubicBezTo>
                    <a:cubicBezTo>
                      <a:pt x="1149325" y="668209"/>
                      <a:pt x="1107826" y="698692"/>
                      <a:pt x="1066381" y="698692"/>
                    </a:cubicBezTo>
                    <a:cubicBezTo>
                      <a:pt x="1043728" y="698692"/>
                      <a:pt x="1024605" y="689618"/>
                      <a:pt x="1009012" y="671470"/>
                    </a:cubicBezTo>
                    <a:cubicBezTo>
                      <a:pt x="993419" y="653321"/>
                      <a:pt x="985623" y="631752"/>
                      <a:pt x="985623" y="606760"/>
                    </a:cubicBezTo>
                    <a:lnTo>
                      <a:pt x="991239" y="571642"/>
                    </a:lnTo>
                    <a:lnTo>
                      <a:pt x="973411" y="587419"/>
                    </a:lnTo>
                    <a:cubicBezTo>
                      <a:pt x="951160" y="604538"/>
                      <a:pt x="929867" y="613098"/>
                      <a:pt x="909529" y="613098"/>
                    </a:cubicBezTo>
                    <a:cubicBezTo>
                      <a:pt x="897674" y="613098"/>
                      <a:pt x="889857" y="611146"/>
                      <a:pt x="886078" y="607243"/>
                    </a:cubicBezTo>
                    <a:cubicBezTo>
                      <a:pt x="844525" y="668209"/>
                      <a:pt x="803026" y="698692"/>
                      <a:pt x="761581" y="698692"/>
                    </a:cubicBezTo>
                    <a:cubicBezTo>
                      <a:pt x="738928" y="698692"/>
                      <a:pt x="719805" y="689618"/>
                      <a:pt x="704212" y="671470"/>
                    </a:cubicBezTo>
                    <a:cubicBezTo>
                      <a:pt x="688620" y="653321"/>
                      <a:pt x="680823" y="631752"/>
                      <a:pt x="680823" y="606760"/>
                    </a:cubicBezTo>
                    <a:cubicBezTo>
                      <a:pt x="680823" y="553253"/>
                      <a:pt x="713688" y="508261"/>
                      <a:pt x="779419" y="471782"/>
                    </a:cubicBezTo>
                    <a:cubicBezTo>
                      <a:pt x="830075" y="425657"/>
                      <a:pt x="871465" y="402594"/>
                      <a:pt x="903589" y="402594"/>
                    </a:cubicBezTo>
                    <a:cubicBezTo>
                      <a:pt x="938543" y="402594"/>
                      <a:pt x="956020" y="420852"/>
                      <a:pt x="956020" y="457366"/>
                    </a:cubicBezTo>
                    <a:cubicBezTo>
                      <a:pt x="956020" y="496872"/>
                      <a:pt x="936343" y="540978"/>
                      <a:pt x="896987" y="589685"/>
                    </a:cubicBezTo>
                    <a:cubicBezTo>
                      <a:pt x="898283" y="588705"/>
                      <a:pt x="902117" y="588215"/>
                      <a:pt x="908487" y="588215"/>
                    </a:cubicBezTo>
                    <a:cubicBezTo>
                      <a:pt x="921079" y="588215"/>
                      <a:pt x="936448" y="581895"/>
                      <a:pt x="954593" y="569254"/>
                    </a:cubicBezTo>
                    <a:cubicBezTo>
                      <a:pt x="972739" y="556614"/>
                      <a:pt x="987859" y="540960"/>
                      <a:pt x="999953" y="522293"/>
                    </a:cubicBezTo>
                    <a:cubicBezTo>
                      <a:pt x="1005443" y="515342"/>
                      <a:pt x="1010621" y="511866"/>
                      <a:pt x="1015489" y="511866"/>
                    </a:cubicBezTo>
                    <a:cubicBezTo>
                      <a:pt x="1019623" y="511866"/>
                      <a:pt x="1022723" y="512858"/>
                      <a:pt x="1024790" y="514842"/>
                    </a:cubicBezTo>
                    <a:lnTo>
                      <a:pt x="1025528" y="516967"/>
                    </a:lnTo>
                    <a:lnTo>
                      <a:pt x="1041083" y="500737"/>
                    </a:lnTo>
                    <a:cubicBezTo>
                      <a:pt x="1053408" y="490554"/>
                      <a:pt x="1067786" y="480902"/>
                      <a:pt x="1084219" y="471782"/>
                    </a:cubicBezTo>
                    <a:cubicBezTo>
                      <a:pt x="1134875" y="425657"/>
                      <a:pt x="1176265" y="402594"/>
                      <a:pt x="1208389" y="402594"/>
                    </a:cubicBezTo>
                    <a:cubicBezTo>
                      <a:pt x="1243343" y="402594"/>
                      <a:pt x="1260820" y="420852"/>
                      <a:pt x="1260820" y="457366"/>
                    </a:cubicBezTo>
                    <a:cubicBezTo>
                      <a:pt x="1260820" y="496872"/>
                      <a:pt x="1241143" y="540978"/>
                      <a:pt x="1201787" y="589685"/>
                    </a:cubicBezTo>
                    <a:cubicBezTo>
                      <a:pt x="1203083" y="588705"/>
                      <a:pt x="1206917" y="588215"/>
                      <a:pt x="1213287" y="588215"/>
                    </a:cubicBezTo>
                    <a:cubicBezTo>
                      <a:pt x="1225879" y="588215"/>
                      <a:pt x="1241248" y="581895"/>
                      <a:pt x="1259393" y="569254"/>
                    </a:cubicBezTo>
                    <a:cubicBezTo>
                      <a:pt x="1277539" y="556614"/>
                      <a:pt x="1292659" y="540960"/>
                      <a:pt x="1304753" y="522293"/>
                    </a:cubicBezTo>
                    <a:cubicBezTo>
                      <a:pt x="1307498" y="518817"/>
                      <a:pt x="1310165" y="516211"/>
                      <a:pt x="1312754" y="514473"/>
                    </a:cubicBezTo>
                    <a:lnTo>
                      <a:pt x="1319303" y="512207"/>
                    </a:lnTo>
                    <a:lnTo>
                      <a:pt x="1337146" y="491740"/>
                    </a:lnTo>
                    <a:cubicBezTo>
                      <a:pt x="1350199" y="479631"/>
                      <a:pt x="1365426" y="467891"/>
                      <a:pt x="1382830" y="456519"/>
                    </a:cubicBezTo>
                    <a:cubicBezTo>
                      <a:pt x="1437617" y="420569"/>
                      <a:pt x="1481138" y="402594"/>
                      <a:pt x="1513391" y="402594"/>
                    </a:cubicBezTo>
                    <a:cubicBezTo>
                      <a:pt x="1540534" y="402594"/>
                      <a:pt x="1554105" y="415670"/>
                      <a:pt x="1554105" y="441823"/>
                    </a:cubicBezTo>
                    <a:lnTo>
                      <a:pt x="1552848" y="449743"/>
                    </a:lnTo>
                    <a:close/>
                    <a:moveTo>
                      <a:pt x="473687" y="95960"/>
                    </a:moveTo>
                    <a:cubicBezTo>
                      <a:pt x="406023" y="105089"/>
                      <a:pt x="340432" y="139718"/>
                      <a:pt x="276915" y="199847"/>
                    </a:cubicBezTo>
                    <a:cubicBezTo>
                      <a:pt x="213398" y="259976"/>
                      <a:pt x="181640" y="319177"/>
                      <a:pt x="181640" y="377448"/>
                    </a:cubicBezTo>
                    <a:cubicBezTo>
                      <a:pt x="181640" y="397773"/>
                      <a:pt x="187920" y="414842"/>
                      <a:pt x="200480" y="428654"/>
                    </a:cubicBezTo>
                    <a:cubicBezTo>
                      <a:pt x="213040" y="442467"/>
                      <a:pt x="228486" y="449373"/>
                      <a:pt x="246815" y="449373"/>
                    </a:cubicBezTo>
                    <a:cubicBezTo>
                      <a:pt x="300234" y="449373"/>
                      <a:pt x="353403" y="416574"/>
                      <a:pt x="406322" y="350975"/>
                    </a:cubicBezTo>
                    <a:cubicBezTo>
                      <a:pt x="459241" y="285377"/>
                      <a:pt x="485700" y="218984"/>
                      <a:pt x="485700" y="151797"/>
                    </a:cubicBezTo>
                    <a:cubicBezTo>
                      <a:pt x="485700" y="131653"/>
                      <a:pt x="481696" y="113040"/>
                      <a:pt x="473687" y="95960"/>
                    </a:cubicBezTo>
                    <a:close/>
                    <a:moveTo>
                      <a:pt x="1072710" y="82111"/>
                    </a:moveTo>
                    <a:cubicBezTo>
                      <a:pt x="1003486" y="82111"/>
                      <a:pt x="941980" y="90154"/>
                      <a:pt x="888193" y="106239"/>
                    </a:cubicBezTo>
                    <a:lnTo>
                      <a:pt x="945344" y="114046"/>
                    </a:lnTo>
                    <a:cubicBezTo>
                      <a:pt x="999054" y="126596"/>
                      <a:pt x="1048497" y="132871"/>
                      <a:pt x="1093673" y="132871"/>
                    </a:cubicBezTo>
                    <a:cubicBezTo>
                      <a:pt x="1115912" y="132871"/>
                      <a:pt x="1134435" y="129993"/>
                      <a:pt x="1149242" y="124236"/>
                    </a:cubicBezTo>
                    <a:cubicBezTo>
                      <a:pt x="1164050" y="118480"/>
                      <a:pt x="1171454" y="113466"/>
                      <a:pt x="1171454" y="109194"/>
                    </a:cubicBezTo>
                    <a:cubicBezTo>
                      <a:pt x="1171454" y="103917"/>
                      <a:pt x="1162153" y="98084"/>
                      <a:pt x="1143551" y="91695"/>
                    </a:cubicBezTo>
                    <a:cubicBezTo>
                      <a:pt x="1124949" y="85306"/>
                      <a:pt x="1101335" y="82111"/>
                      <a:pt x="1072710" y="82111"/>
                    </a:cubicBezTo>
                    <a:close/>
                    <a:moveTo>
                      <a:pt x="355520" y="0"/>
                    </a:moveTo>
                    <a:cubicBezTo>
                      <a:pt x="419130" y="0"/>
                      <a:pt x="464097" y="20313"/>
                      <a:pt x="490420" y="60938"/>
                    </a:cubicBezTo>
                    <a:cubicBezTo>
                      <a:pt x="520911" y="52162"/>
                      <a:pt x="559497" y="47774"/>
                      <a:pt x="606177" y="47774"/>
                    </a:cubicBezTo>
                    <a:cubicBezTo>
                      <a:pt x="635196" y="47774"/>
                      <a:pt x="662556" y="50177"/>
                      <a:pt x="688257" y="54982"/>
                    </a:cubicBezTo>
                    <a:cubicBezTo>
                      <a:pt x="713958" y="59787"/>
                      <a:pt x="771718" y="73003"/>
                      <a:pt x="861538" y="94630"/>
                    </a:cubicBezTo>
                    <a:cubicBezTo>
                      <a:pt x="933406" y="66710"/>
                      <a:pt x="1001560" y="52750"/>
                      <a:pt x="1066000" y="52750"/>
                    </a:cubicBezTo>
                    <a:cubicBezTo>
                      <a:pt x="1104536" y="52750"/>
                      <a:pt x="1136722" y="57427"/>
                      <a:pt x="1162558" y="66782"/>
                    </a:cubicBezTo>
                    <a:cubicBezTo>
                      <a:pt x="1188394" y="76136"/>
                      <a:pt x="1201312" y="89910"/>
                      <a:pt x="1201312" y="108106"/>
                    </a:cubicBezTo>
                    <a:cubicBezTo>
                      <a:pt x="1201312" y="128732"/>
                      <a:pt x="1183988" y="145149"/>
                      <a:pt x="1149340" y="157357"/>
                    </a:cubicBezTo>
                    <a:cubicBezTo>
                      <a:pt x="1114691" y="169565"/>
                      <a:pt x="1074232" y="175668"/>
                      <a:pt x="1027961" y="175668"/>
                    </a:cubicBezTo>
                    <a:cubicBezTo>
                      <a:pt x="968467" y="175668"/>
                      <a:pt x="897179" y="166672"/>
                      <a:pt x="814099" y="148679"/>
                    </a:cubicBezTo>
                    <a:cubicBezTo>
                      <a:pt x="776459" y="166828"/>
                      <a:pt x="740613" y="195472"/>
                      <a:pt x="706561" y="234612"/>
                    </a:cubicBezTo>
                    <a:cubicBezTo>
                      <a:pt x="672508" y="273752"/>
                      <a:pt x="635750" y="326294"/>
                      <a:pt x="596286" y="392237"/>
                    </a:cubicBezTo>
                    <a:cubicBezTo>
                      <a:pt x="611511" y="394114"/>
                      <a:pt x="622752" y="395899"/>
                      <a:pt x="630009" y="397594"/>
                    </a:cubicBezTo>
                    <a:cubicBezTo>
                      <a:pt x="647971" y="355632"/>
                      <a:pt x="676062" y="334650"/>
                      <a:pt x="714282" y="334650"/>
                    </a:cubicBezTo>
                    <a:cubicBezTo>
                      <a:pt x="744364" y="334650"/>
                      <a:pt x="759404" y="346910"/>
                      <a:pt x="759404" y="371429"/>
                    </a:cubicBezTo>
                    <a:cubicBezTo>
                      <a:pt x="759404" y="389526"/>
                      <a:pt x="750452" y="403755"/>
                      <a:pt x="732547" y="414118"/>
                    </a:cubicBezTo>
                    <a:cubicBezTo>
                      <a:pt x="714642" y="424480"/>
                      <a:pt x="692145" y="429661"/>
                      <a:pt x="665054" y="429661"/>
                    </a:cubicBezTo>
                    <a:lnTo>
                      <a:pt x="660708" y="429661"/>
                    </a:lnTo>
                    <a:cubicBezTo>
                      <a:pt x="662185" y="427697"/>
                      <a:pt x="658911" y="435651"/>
                      <a:pt x="650887" y="453525"/>
                    </a:cubicBezTo>
                    <a:cubicBezTo>
                      <a:pt x="643344" y="471025"/>
                      <a:pt x="631152" y="487030"/>
                      <a:pt x="614310" y="501540"/>
                    </a:cubicBezTo>
                    <a:cubicBezTo>
                      <a:pt x="597468" y="516049"/>
                      <a:pt x="581051" y="523304"/>
                      <a:pt x="565059" y="523304"/>
                    </a:cubicBezTo>
                    <a:cubicBezTo>
                      <a:pt x="553872" y="523304"/>
                      <a:pt x="548279" y="519012"/>
                      <a:pt x="548279" y="510427"/>
                    </a:cubicBezTo>
                    <a:cubicBezTo>
                      <a:pt x="548279" y="503875"/>
                      <a:pt x="552237" y="499412"/>
                      <a:pt x="560152" y="497038"/>
                    </a:cubicBezTo>
                    <a:cubicBezTo>
                      <a:pt x="579674" y="491097"/>
                      <a:pt x="600104" y="467036"/>
                      <a:pt x="621440" y="424856"/>
                    </a:cubicBezTo>
                    <a:cubicBezTo>
                      <a:pt x="616816" y="424695"/>
                      <a:pt x="606304" y="423210"/>
                      <a:pt x="589902" y="420401"/>
                    </a:cubicBezTo>
                    <a:lnTo>
                      <a:pt x="586543" y="418449"/>
                    </a:lnTo>
                    <a:cubicBezTo>
                      <a:pt x="585366" y="417257"/>
                      <a:pt x="580387" y="424050"/>
                      <a:pt x="571606" y="438829"/>
                    </a:cubicBezTo>
                    <a:cubicBezTo>
                      <a:pt x="542421" y="496473"/>
                      <a:pt x="518908" y="536298"/>
                      <a:pt x="501065" y="558306"/>
                    </a:cubicBezTo>
                    <a:cubicBezTo>
                      <a:pt x="483222" y="580314"/>
                      <a:pt x="459035" y="602054"/>
                      <a:pt x="428502" y="623525"/>
                    </a:cubicBezTo>
                    <a:cubicBezTo>
                      <a:pt x="348185" y="679940"/>
                      <a:pt x="264928" y="708148"/>
                      <a:pt x="178732" y="708148"/>
                    </a:cubicBezTo>
                    <a:cubicBezTo>
                      <a:pt x="127153" y="708148"/>
                      <a:pt x="84470" y="697091"/>
                      <a:pt x="50682" y="674977"/>
                    </a:cubicBezTo>
                    <a:cubicBezTo>
                      <a:pt x="16894" y="652862"/>
                      <a:pt x="0" y="623704"/>
                      <a:pt x="0" y="587500"/>
                    </a:cubicBezTo>
                    <a:cubicBezTo>
                      <a:pt x="0" y="568844"/>
                      <a:pt x="5686" y="552687"/>
                      <a:pt x="17059" y="539030"/>
                    </a:cubicBezTo>
                    <a:cubicBezTo>
                      <a:pt x="28433" y="525374"/>
                      <a:pt x="42351" y="518545"/>
                      <a:pt x="58815" y="518545"/>
                    </a:cubicBezTo>
                    <a:cubicBezTo>
                      <a:pt x="87284" y="518545"/>
                      <a:pt x="101519" y="532739"/>
                      <a:pt x="101519" y="561125"/>
                    </a:cubicBezTo>
                    <a:cubicBezTo>
                      <a:pt x="101519" y="573722"/>
                      <a:pt x="97254" y="584700"/>
                      <a:pt x="88724" y="594059"/>
                    </a:cubicBezTo>
                    <a:cubicBezTo>
                      <a:pt x="80194" y="603418"/>
                      <a:pt x="69605" y="608098"/>
                      <a:pt x="56957" y="608098"/>
                    </a:cubicBezTo>
                    <a:cubicBezTo>
                      <a:pt x="51319" y="608098"/>
                      <a:pt x="46386" y="607391"/>
                      <a:pt x="42158" y="605977"/>
                    </a:cubicBezTo>
                    <a:lnTo>
                      <a:pt x="32891" y="600398"/>
                    </a:lnTo>
                    <a:lnTo>
                      <a:pt x="33784" y="606797"/>
                    </a:lnTo>
                    <a:cubicBezTo>
                      <a:pt x="38650" y="623619"/>
                      <a:pt x="50814" y="638639"/>
                      <a:pt x="70276" y="651856"/>
                    </a:cubicBezTo>
                    <a:cubicBezTo>
                      <a:pt x="96226" y="669478"/>
                      <a:pt x="128368" y="678289"/>
                      <a:pt x="166703" y="678289"/>
                    </a:cubicBezTo>
                    <a:cubicBezTo>
                      <a:pt x="227861" y="678289"/>
                      <a:pt x="283147" y="659846"/>
                      <a:pt x="332562" y="622961"/>
                    </a:cubicBezTo>
                    <a:cubicBezTo>
                      <a:pt x="381976" y="586076"/>
                      <a:pt x="436840" y="521311"/>
                      <a:pt x="497154" y="428666"/>
                    </a:cubicBezTo>
                    <a:cubicBezTo>
                      <a:pt x="499735" y="424962"/>
                      <a:pt x="502735" y="421608"/>
                      <a:pt x="506154" y="418602"/>
                    </a:cubicBezTo>
                    <a:lnTo>
                      <a:pt x="517549" y="410715"/>
                    </a:lnTo>
                    <a:lnTo>
                      <a:pt x="496204" y="412870"/>
                    </a:lnTo>
                    <a:cubicBezTo>
                      <a:pt x="475943" y="417341"/>
                      <a:pt x="461335" y="428518"/>
                      <a:pt x="452381" y="446402"/>
                    </a:cubicBezTo>
                    <a:cubicBezTo>
                      <a:pt x="449287" y="455049"/>
                      <a:pt x="444277" y="459372"/>
                      <a:pt x="437351" y="459372"/>
                    </a:cubicBezTo>
                    <a:cubicBezTo>
                      <a:pt x="428113" y="459372"/>
                      <a:pt x="423495" y="454756"/>
                      <a:pt x="423495" y="445524"/>
                    </a:cubicBezTo>
                    <a:cubicBezTo>
                      <a:pt x="423495" y="428816"/>
                      <a:pt x="433817" y="413964"/>
                      <a:pt x="454461" y="400965"/>
                    </a:cubicBezTo>
                    <a:cubicBezTo>
                      <a:pt x="475106" y="387967"/>
                      <a:pt x="496635" y="381468"/>
                      <a:pt x="519050" y="381468"/>
                    </a:cubicBezTo>
                    <a:lnTo>
                      <a:pt x="527743" y="381468"/>
                    </a:lnTo>
                    <a:cubicBezTo>
                      <a:pt x="612094" y="254076"/>
                      <a:pt x="699918" y="173271"/>
                      <a:pt x="791215" y="139053"/>
                    </a:cubicBezTo>
                    <a:cubicBezTo>
                      <a:pt x="771884" y="137985"/>
                      <a:pt x="748324" y="133770"/>
                      <a:pt x="720534" y="126409"/>
                    </a:cubicBezTo>
                    <a:cubicBezTo>
                      <a:pt x="634234" y="103844"/>
                      <a:pt x="567521" y="92562"/>
                      <a:pt x="520395" y="92562"/>
                    </a:cubicBezTo>
                    <a:cubicBezTo>
                      <a:pt x="511075" y="92562"/>
                      <a:pt x="505290" y="92507"/>
                      <a:pt x="503040" y="92399"/>
                    </a:cubicBezTo>
                    <a:cubicBezTo>
                      <a:pt x="517026" y="112164"/>
                      <a:pt x="524019" y="139618"/>
                      <a:pt x="524019" y="174759"/>
                    </a:cubicBezTo>
                    <a:cubicBezTo>
                      <a:pt x="524019" y="247990"/>
                      <a:pt x="495343" y="317043"/>
                      <a:pt x="437992" y="381919"/>
                    </a:cubicBezTo>
                    <a:cubicBezTo>
                      <a:pt x="380642" y="446794"/>
                      <a:pt x="318816" y="479231"/>
                      <a:pt x="252515" y="479231"/>
                    </a:cubicBezTo>
                    <a:cubicBezTo>
                      <a:pt x="222921" y="479231"/>
                      <a:pt x="198899" y="469924"/>
                      <a:pt x="180450" y="451309"/>
                    </a:cubicBezTo>
                    <a:cubicBezTo>
                      <a:pt x="162001" y="432694"/>
                      <a:pt x="152776" y="408452"/>
                      <a:pt x="152776" y="378583"/>
                    </a:cubicBezTo>
                    <a:cubicBezTo>
                      <a:pt x="152776" y="314413"/>
                      <a:pt x="185595" y="250047"/>
                      <a:pt x="251232" y="185485"/>
                    </a:cubicBezTo>
                    <a:cubicBezTo>
                      <a:pt x="316869" y="120924"/>
                      <a:pt x="387379" y="81176"/>
                      <a:pt x="462762" y="66241"/>
                    </a:cubicBezTo>
                    <a:cubicBezTo>
                      <a:pt x="441037" y="40659"/>
                      <a:pt x="406456" y="27868"/>
                      <a:pt x="359019" y="27868"/>
                    </a:cubicBezTo>
                    <a:cubicBezTo>
                      <a:pt x="278758" y="27868"/>
                      <a:pt x="205586" y="67501"/>
                      <a:pt x="139503" y="146766"/>
                    </a:cubicBezTo>
                    <a:cubicBezTo>
                      <a:pt x="132075" y="154184"/>
                      <a:pt x="126520" y="157893"/>
                      <a:pt x="122840" y="157893"/>
                    </a:cubicBezTo>
                    <a:cubicBezTo>
                      <a:pt x="115831" y="157893"/>
                      <a:pt x="111213" y="154008"/>
                      <a:pt x="108984" y="146237"/>
                    </a:cubicBezTo>
                    <a:cubicBezTo>
                      <a:pt x="108984" y="136399"/>
                      <a:pt x="123680" y="117841"/>
                      <a:pt x="153072" y="90564"/>
                    </a:cubicBezTo>
                    <a:cubicBezTo>
                      <a:pt x="218170" y="30188"/>
                      <a:pt x="285652" y="0"/>
                      <a:pt x="35552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64" name="Google Shape;1464;p45"/>
            <p:cNvGrpSpPr/>
            <p:nvPr/>
          </p:nvGrpSpPr>
          <p:grpSpPr>
            <a:xfrm>
              <a:off x="3977963" y="609470"/>
              <a:ext cx="563862" cy="409341"/>
              <a:chOff x="8760856" y="1002161"/>
              <a:chExt cx="1223617" cy="888296"/>
            </a:xfrm>
          </p:grpSpPr>
          <p:sp>
            <p:nvSpPr>
              <p:cNvPr id="1465" name="Google Shape;1465;p45"/>
              <p:cNvSpPr/>
              <p:nvPr/>
            </p:nvSpPr>
            <p:spPr>
              <a:xfrm>
                <a:off x="8760856" y="1002161"/>
                <a:ext cx="1223617" cy="888296"/>
              </a:xfrm>
              <a:custGeom>
                <a:avLst/>
                <a:gdLst/>
                <a:ahLst/>
                <a:cxnLst/>
                <a:rect l="l" t="t" r="r" b="b"/>
                <a:pathLst>
                  <a:path w="1223617" h="888296" extrusionOk="0">
                    <a:moveTo>
                      <a:pt x="1212488" y="247015"/>
                    </a:moveTo>
                    <a:cubicBezTo>
                      <a:pt x="1209630" y="291783"/>
                      <a:pt x="1205820" y="327025"/>
                      <a:pt x="1204868" y="335598"/>
                    </a:cubicBezTo>
                    <a:cubicBezTo>
                      <a:pt x="1188675" y="438468"/>
                      <a:pt x="1154385" y="548958"/>
                      <a:pt x="1102950" y="640398"/>
                    </a:cubicBezTo>
                    <a:cubicBezTo>
                      <a:pt x="994365" y="829945"/>
                      <a:pt x="817200" y="892810"/>
                      <a:pt x="610508" y="888048"/>
                    </a:cubicBezTo>
                    <a:cubicBezTo>
                      <a:pt x="606698" y="881380"/>
                      <a:pt x="603840" y="879475"/>
                      <a:pt x="603840" y="876618"/>
                    </a:cubicBezTo>
                    <a:cubicBezTo>
                      <a:pt x="603840" y="866140"/>
                      <a:pt x="604793" y="854710"/>
                      <a:pt x="605745" y="844233"/>
                    </a:cubicBezTo>
                    <a:cubicBezTo>
                      <a:pt x="611460" y="841375"/>
                      <a:pt x="616223" y="838518"/>
                      <a:pt x="620033" y="838518"/>
                    </a:cubicBezTo>
                    <a:cubicBezTo>
                      <a:pt x="676230" y="829945"/>
                      <a:pt x="734333" y="828040"/>
                      <a:pt x="788625" y="813753"/>
                    </a:cubicBezTo>
                    <a:cubicBezTo>
                      <a:pt x="941025" y="773748"/>
                      <a:pt x="1040085" y="672783"/>
                      <a:pt x="1099140" y="528955"/>
                    </a:cubicBezTo>
                    <a:cubicBezTo>
                      <a:pt x="1151528" y="402273"/>
                      <a:pt x="1181055" y="173673"/>
                      <a:pt x="1158195" y="63183"/>
                    </a:cubicBezTo>
                    <a:cubicBezTo>
                      <a:pt x="965790" y="59373"/>
                      <a:pt x="791483" y="106998"/>
                      <a:pt x="651465" y="247015"/>
                    </a:cubicBezTo>
                    <a:cubicBezTo>
                      <a:pt x="507638" y="390843"/>
                      <a:pt x="491445" y="570865"/>
                      <a:pt x="523830" y="758508"/>
                    </a:cubicBezTo>
                    <a:cubicBezTo>
                      <a:pt x="487635" y="780415"/>
                      <a:pt x="466680" y="773748"/>
                      <a:pt x="464775" y="735648"/>
                    </a:cubicBezTo>
                    <a:cubicBezTo>
                      <a:pt x="461918" y="678498"/>
                      <a:pt x="456203" y="621348"/>
                      <a:pt x="461918" y="565150"/>
                    </a:cubicBezTo>
                    <a:cubicBezTo>
                      <a:pt x="473348" y="450850"/>
                      <a:pt x="423818" y="367983"/>
                      <a:pt x="338093" y="303213"/>
                    </a:cubicBezTo>
                    <a:cubicBezTo>
                      <a:pt x="253320" y="239395"/>
                      <a:pt x="152355" y="218440"/>
                      <a:pt x="48533" y="212725"/>
                    </a:cubicBezTo>
                    <a:cubicBezTo>
                      <a:pt x="40913" y="212725"/>
                      <a:pt x="36150" y="307975"/>
                      <a:pt x="36150" y="317500"/>
                    </a:cubicBezTo>
                    <a:cubicBezTo>
                      <a:pt x="36150" y="355600"/>
                      <a:pt x="39960" y="394653"/>
                      <a:pt x="47580" y="432753"/>
                    </a:cubicBezTo>
                    <a:cubicBezTo>
                      <a:pt x="63773" y="508000"/>
                      <a:pt x="95205" y="582295"/>
                      <a:pt x="148545" y="639445"/>
                    </a:cubicBezTo>
                    <a:cubicBezTo>
                      <a:pt x="177120" y="669925"/>
                      <a:pt x="211410" y="695643"/>
                      <a:pt x="250463" y="711835"/>
                    </a:cubicBezTo>
                    <a:cubicBezTo>
                      <a:pt x="302850" y="733743"/>
                      <a:pt x="360000" y="728980"/>
                      <a:pt x="411435" y="755650"/>
                    </a:cubicBezTo>
                    <a:cubicBezTo>
                      <a:pt x="398100" y="762318"/>
                      <a:pt x="385718" y="773748"/>
                      <a:pt x="372383" y="773748"/>
                    </a:cubicBezTo>
                    <a:cubicBezTo>
                      <a:pt x="275228" y="770890"/>
                      <a:pt x="190455" y="739458"/>
                      <a:pt x="123780" y="664210"/>
                    </a:cubicBezTo>
                    <a:cubicBezTo>
                      <a:pt x="47580" y="579438"/>
                      <a:pt x="12338" y="476568"/>
                      <a:pt x="2813" y="365125"/>
                    </a:cubicBezTo>
                    <a:cubicBezTo>
                      <a:pt x="-2902" y="305118"/>
                      <a:pt x="1860" y="243205"/>
                      <a:pt x="1860" y="175578"/>
                    </a:cubicBezTo>
                    <a:cubicBezTo>
                      <a:pt x="204743" y="177483"/>
                      <a:pt x="377145" y="223203"/>
                      <a:pt x="479063" y="424180"/>
                    </a:cubicBezTo>
                    <a:cubicBezTo>
                      <a:pt x="490493" y="404178"/>
                      <a:pt x="500018" y="389890"/>
                      <a:pt x="505733" y="374650"/>
                    </a:cubicBezTo>
                    <a:cubicBezTo>
                      <a:pt x="576218" y="170815"/>
                      <a:pt x="793388" y="43180"/>
                      <a:pt x="997223" y="6033"/>
                    </a:cubicBezTo>
                    <a:cubicBezTo>
                      <a:pt x="1071518" y="-7303"/>
                      <a:pt x="1145813" y="5080"/>
                      <a:pt x="1221060" y="8890"/>
                    </a:cubicBezTo>
                    <a:cubicBezTo>
                      <a:pt x="1227728" y="9843"/>
                      <a:pt x="1220108" y="149860"/>
                      <a:pt x="1212488" y="247015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6" name="Google Shape;1466;p45"/>
              <p:cNvSpPr/>
              <p:nvPr/>
            </p:nvSpPr>
            <p:spPr>
              <a:xfrm>
                <a:off x="9363149" y="1126688"/>
                <a:ext cx="512093" cy="637050"/>
              </a:xfrm>
              <a:custGeom>
                <a:avLst/>
                <a:gdLst/>
                <a:ahLst/>
                <a:cxnLst/>
                <a:rect l="l" t="t" r="r" b="b"/>
                <a:pathLst>
                  <a:path w="512093" h="637050" extrusionOk="0">
                    <a:moveTo>
                      <a:pt x="168235" y="501583"/>
                    </a:moveTo>
                    <a:cubicBezTo>
                      <a:pt x="207288" y="501583"/>
                      <a:pt x="245388" y="503488"/>
                      <a:pt x="284440" y="500631"/>
                    </a:cubicBezTo>
                    <a:cubicBezTo>
                      <a:pt x="321588" y="497773"/>
                      <a:pt x="358735" y="490153"/>
                      <a:pt x="396835" y="484438"/>
                    </a:cubicBezTo>
                    <a:cubicBezTo>
                      <a:pt x="397788" y="490153"/>
                      <a:pt x="262533" y="521586"/>
                      <a:pt x="149185" y="521586"/>
                    </a:cubicBezTo>
                    <a:cubicBezTo>
                      <a:pt x="130135" y="521586"/>
                      <a:pt x="112990" y="533968"/>
                      <a:pt x="73938" y="598738"/>
                    </a:cubicBezTo>
                    <a:cubicBezTo>
                      <a:pt x="65365" y="613026"/>
                      <a:pt x="53935" y="639696"/>
                      <a:pt x="42505" y="636838"/>
                    </a:cubicBezTo>
                    <a:cubicBezTo>
                      <a:pt x="3453" y="616836"/>
                      <a:pt x="-17502" y="618741"/>
                      <a:pt x="18693" y="567306"/>
                    </a:cubicBezTo>
                    <a:cubicBezTo>
                      <a:pt x="59650" y="511108"/>
                      <a:pt x="58698" y="453958"/>
                      <a:pt x="42505" y="389188"/>
                    </a:cubicBezTo>
                    <a:cubicBezTo>
                      <a:pt x="29170" y="337753"/>
                      <a:pt x="32980" y="281556"/>
                      <a:pt x="38695" y="227263"/>
                    </a:cubicBezTo>
                    <a:cubicBezTo>
                      <a:pt x="49173" y="294891"/>
                      <a:pt x="59650" y="362518"/>
                      <a:pt x="70128" y="430146"/>
                    </a:cubicBezTo>
                    <a:cubicBezTo>
                      <a:pt x="75843" y="461578"/>
                      <a:pt x="83463" y="453958"/>
                      <a:pt x="92035" y="435861"/>
                    </a:cubicBezTo>
                    <a:cubicBezTo>
                      <a:pt x="124420" y="383473"/>
                      <a:pt x="161568" y="333943"/>
                      <a:pt x="154900" y="310131"/>
                    </a:cubicBezTo>
                    <a:cubicBezTo>
                      <a:pt x="142518" y="262506"/>
                      <a:pt x="143470" y="126298"/>
                      <a:pt x="148233" y="127251"/>
                    </a:cubicBezTo>
                    <a:cubicBezTo>
                      <a:pt x="159663" y="174876"/>
                      <a:pt x="152043" y="217738"/>
                      <a:pt x="164425" y="278698"/>
                    </a:cubicBezTo>
                    <a:cubicBezTo>
                      <a:pt x="165378" y="283461"/>
                      <a:pt x="167283" y="293938"/>
                      <a:pt x="169188" y="297748"/>
                    </a:cubicBezTo>
                    <a:cubicBezTo>
                      <a:pt x="180618" y="314893"/>
                      <a:pt x="222528" y="255838"/>
                      <a:pt x="231100" y="245361"/>
                    </a:cubicBezTo>
                    <a:cubicBezTo>
                      <a:pt x="251103" y="220596"/>
                      <a:pt x="265390" y="203451"/>
                      <a:pt x="263485" y="179638"/>
                    </a:cubicBezTo>
                    <a:cubicBezTo>
                      <a:pt x="260628" y="136776"/>
                      <a:pt x="261580" y="58671"/>
                      <a:pt x="266343" y="31048"/>
                    </a:cubicBezTo>
                    <a:cubicBezTo>
                      <a:pt x="271105" y="41526"/>
                      <a:pt x="270153" y="132013"/>
                      <a:pt x="277773" y="183448"/>
                    </a:cubicBezTo>
                    <a:cubicBezTo>
                      <a:pt x="350163" y="118678"/>
                      <a:pt x="414933" y="60576"/>
                      <a:pt x="478750" y="3426"/>
                    </a:cubicBezTo>
                    <a:cubicBezTo>
                      <a:pt x="488275" y="-4194"/>
                      <a:pt x="488275" y="2473"/>
                      <a:pt x="483513" y="8188"/>
                    </a:cubicBezTo>
                    <a:cubicBezTo>
                      <a:pt x="433983" y="80578"/>
                      <a:pt x="378738" y="159636"/>
                      <a:pt x="327303" y="234883"/>
                    </a:cubicBezTo>
                    <a:cubicBezTo>
                      <a:pt x="394930" y="259648"/>
                      <a:pt x="454938" y="210118"/>
                      <a:pt x="512088" y="202498"/>
                    </a:cubicBezTo>
                    <a:cubicBezTo>
                      <a:pt x="513040" y="207261"/>
                      <a:pt x="401598" y="259648"/>
                      <a:pt x="355878" y="259648"/>
                    </a:cubicBezTo>
                    <a:cubicBezTo>
                      <a:pt x="287298" y="259648"/>
                      <a:pt x="290155" y="273936"/>
                      <a:pt x="248245" y="358708"/>
                    </a:cubicBezTo>
                    <a:cubicBezTo>
                      <a:pt x="315873" y="387283"/>
                      <a:pt x="386358" y="359661"/>
                      <a:pt x="462558" y="353946"/>
                    </a:cubicBezTo>
                    <a:cubicBezTo>
                      <a:pt x="405408" y="393951"/>
                      <a:pt x="346353" y="403476"/>
                      <a:pt x="292060" y="395856"/>
                    </a:cubicBezTo>
                    <a:cubicBezTo>
                      <a:pt x="213955" y="385378"/>
                      <a:pt x="209193" y="396808"/>
                      <a:pt x="154900" y="484438"/>
                    </a:cubicBezTo>
                    <a:cubicBezTo>
                      <a:pt x="145375" y="501583"/>
                      <a:pt x="147280" y="501583"/>
                      <a:pt x="168235" y="501583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7" name="Google Shape;1467;p45"/>
              <p:cNvSpPr/>
              <p:nvPr/>
            </p:nvSpPr>
            <p:spPr>
              <a:xfrm>
                <a:off x="8846537" y="1270131"/>
                <a:ext cx="321839" cy="433717"/>
              </a:xfrm>
              <a:custGeom>
                <a:avLst/>
                <a:gdLst/>
                <a:ahLst/>
                <a:cxnLst/>
                <a:rect l="l" t="t" r="r" b="b"/>
                <a:pathLst>
                  <a:path w="321839" h="433717" extrusionOk="0">
                    <a:moveTo>
                      <a:pt x="166688" y="240030"/>
                    </a:moveTo>
                    <a:cubicBezTo>
                      <a:pt x="112395" y="141923"/>
                      <a:pt x="80963" y="167640"/>
                      <a:pt x="28575" y="141923"/>
                    </a:cubicBezTo>
                    <a:cubicBezTo>
                      <a:pt x="56197" y="144780"/>
                      <a:pt x="83820" y="151448"/>
                      <a:pt x="114300" y="154305"/>
                    </a:cubicBezTo>
                    <a:cubicBezTo>
                      <a:pt x="80963" y="100965"/>
                      <a:pt x="27622" y="43815"/>
                      <a:pt x="0" y="0"/>
                    </a:cubicBezTo>
                    <a:cubicBezTo>
                      <a:pt x="45720" y="33338"/>
                      <a:pt x="84773" y="76200"/>
                      <a:pt x="127635" y="115253"/>
                    </a:cubicBezTo>
                    <a:cubicBezTo>
                      <a:pt x="127635" y="80010"/>
                      <a:pt x="118110" y="42862"/>
                      <a:pt x="118110" y="13335"/>
                    </a:cubicBezTo>
                    <a:cubicBezTo>
                      <a:pt x="144780" y="58103"/>
                      <a:pt x="108585" y="116205"/>
                      <a:pt x="206693" y="207645"/>
                    </a:cubicBezTo>
                    <a:cubicBezTo>
                      <a:pt x="210503" y="171450"/>
                      <a:pt x="230505" y="114300"/>
                      <a:pt x="225743" y="65723"/>
                    </a:cubicBezTo>
                    <a:cubicBezTo>
                      <a:pt x="259080" y="136208"/>
                      <a:pt x="171450" y="185737"/>
                      <a:pt x="272415" y="290512"/>
                    </a:cubicBezTo>
                    <a:cubicBezTo>
                      <a:pt x="280988" y="244792"/>
                      <a:pt x="304800" y="201930"/>
                      <a:pt x="301943" y="140970"/>
                    </a:cubicBezTo>
                    <a:cubicBezTo>
                      <a:pt x="307658" y="164783"/>
                      <a:pt x="307658" y="198120"/>
                      <a:pt x="300990" y="224790"/>
                    </a:cubicBezTo>
                    <a:cubicBezTo>
                      <a:pt x="287655" y="274320"/>
                      <a:pt x="282893" y="320040"/>
                      <a:pt x="313373" y="365760"/>
                    </a:cubicBezTo>
                    <a:cubicBezTo>
                      <a:pt x="320993" y="377190"/>
                      <a:pt x="324803" y="400050"/>
                      <a:pt x="319088" y="430530"/>
                    </a:cubicBezTo>
                    <a:cubicBezTo>
                      <a:pt x="314325" y="444818"/>
                      <a:pt x="291465" y="406718"/>
                      <a:pt x="288608" y="401955"/>
                    </a:cubicBezTo>
                    <a:cubicBezTo>
                      <a:pt x="245745" y="328612"/>
                      <a:pt x="247650" y="335280"/>
                      <a:pt x="177165" y="339090"/>
                    </a:cubicBezTo>
                    <a:cubicBezTo>
                      <a:pt x="144780" y="341948"/>
                      <a:pt x="100965" y="330518"/>
                      <a:pt x="69532" y="319087"/>
                    </a:cubicBezTo>
                    <a:cubicBezTo>
                      <a:pt x="122873" y="323850"/>
                      <a:pt x="173355" y="327660"/>
                      <a:pt x="220980" y="319087"/>
                    </a:cubicBezTo>
                    <a:cubicBezTo>
                      <a:pt x="200025" y="273368"/>
                      <a:pt x="180975" y="250508"/>
                      <a:pt x="150495" y="252412"/>
                    </a:cubicBezTo>
                    <a:cubicBezTo>
                      <a:pt x="116205" y="254317"/>
                      <a:pt x="63818" y="242887"/>
                      <a:pt x="29528" y="227648"/>
                    </a:cubicBezTo>
                    <a:cubicBezTo>
                      <a:pt x="67628" y="232410"/>
                      <a:pt x="119063" y="245745"/>
                      <a:pt x="166688" y="24003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468" name="Google Shape;1468;p45"/>
          <p:cNvGrpSpPr/>
          <p:nvPr/>
        </p:nvGrpSpPr>
        <p:grpSpPr>
          <a:xfrm>
            <a:off x="7880559" y="2434334"/>
            <a:ext cx="2429744" cy="525563"/>
            <a:chOff x="569762" y="5257932"/>
            <a:chExt cx="3962538" cy="857112"/>
          </a:xfrm>
        </p:grpSpPr>
        <p:grpSp>
          <p:nvGrpSpPr>
            <p:cNvPr id="1469" name="Google Shape;1469;p45"/>
            <p:cNvGrpSpPr/>
            <p:nvPr/>
          </p:nvGrpSpPr>
          <p:grpSpPr>
            <a:xfrm>
              <a:off x="569762" y="5443553"/>
              <a:ext cx="3690132" cy="671491"/>
              <a:chOff x="569762" y="5376878"/>
              <a:chExt cx="3690132" cy="671491"/>
            </a:xfrm>
          </p:grpSpPr>
          <p:sp>
            <p:nvSpPr>
              <p:cNvPr id="1470" name="Google Shape;1470;p45"/>
              <p:cNvSpPr/>
              <p:nvPr/>
            </p:nvSpPr>
            <p:spPr>
              <a:xfrm>
                <a:off x="569762" y="5376878"/>
                <a:ext cx="1734877" cy="671491"/>
              </a:xfrm>
              <a:custGeom>
                <a:avLst/>
                <a:gdLst/>
                <a:ahLst/>
                <a:cxnLst/>
                <a:rect l="l" t="t" r="r" b="b"/>
                <a:pathLst>
                  <a:path w="820749" h="317674" extrusionOk="0">
                    <a:moveTo>
                      <a:pt x="629543" y="193262"/>
                    </a:moveTo>
                    <a:cubicBezTo>
                      <a:pt x="627038" y="202205"/>
                      <a:pt x="618284" y="215135"/>
                      <a:pt x="603280" y="232050"/>
                    </a:cubicBezTo>
                    <a:cubicBezTo>
                      <a:pt x="606054" y="233443"/>
                      <a:pt x="607442" y="236459"/>
                      <a:pt x="607442" y="241098"/>
                    </a:cubicBezTo>
                    <a:cubicBezTo>
                      <a:pt x="607442" y="252086"/>
                      <a:pt x="599558" y="259286"/>
                      <a:pt x="583792" y="262697"/>
                    </a:cubicBezTo>
                    <a:cubicBezTo>
                      <a:pt x="578327" y="263957"/>
                      <a:pt x="573870" y="266615"/>
                      <a:pt x="570422" y="270669"/>
                    </a:cubicBezTo>
                    <a:cubicBezTo>
                      <a:pt x="566973" y="274724"/>
                      <a:pt x="565249" y="278928"/>
                      <a:pt x="565249" y="283284"/>
                    </a:cubicBezTo>
                    <a:cubicBezTo>
                      <a:pt x="565249" y="287930"/>
                      <a:pt x="566881" y="291772"/>
                      <a:pt x="570146" y="294811"/>
                    </a:cubicBezTo>
                    <a:cubicBezTo>
                      <a:pt x="573411" y="297849"/>
                      <a:pt x="577575" y="299368"/>
                      <a:pt x="582637" y="299368"/>
                    </a:cubicBezTo>
                    <a:cubicBezTo>
                      <a:pt x="593406" y="299368"/>
                      <a:pt x="603916" y="292750"/>
                      <a:pt x="614167" y="279513"/>
                    </a:cubicBezTo>
                    <a:cubicBezTo>
                      <a:pt x="624417" y="266277"/>
                      <a:pt x="629543" y="252015"/>
                      <a:pt x="629543" y="236728"/>
                    </a:cubicBezTo>
                    <a:cubicBezTo>
                      <a:pt x="629543" y="232586"/>
                      <a:pt x="629397" y="228365"/>
                      <a:pt x="629105" y="224064"/>
                    </a:cubicBezTo>
                    <a:cubicBezTo>
                      <a:pt x="628813" y="219763"/>
                      <a:pt x="628667" y="213480"/>
                      <a:pt x="628667" y="205216"/>
                    </a:cubicBezTo>
                    <a:cubicBezTo>
                      <a:pt x="628667" y="198276"/>
                      <a:pt x="628959" y="194292"/>
                      <a:pt x="629543" y="193262"/>
                    </a:cubicBezTo>
                    <a:close/>
                    <a:moveTo>
                      <a:pt x="550980" y="192435"/>
                    </a:moveTo>
                    <a:cubicBezTo>
                      <a:pt x="544443" y="192435"/>
                      <a:pt x="535192" y="197524"/>
                      <a:pt x="523228" y="207703"/>
                    </a:cubicBezTo>
                    <a:cubicBezTo>
                      <a:pt x="511264" y="217881"/>
                      <a:pt x="499578" y="229059"/>
                      <a:pt x="488172" y="241238"/>
                    </a:cubicBezTo>
                    <a:cubicBezTo>
                      <a:pt x="504659" y="236140"/>
                      <a:pt x="519779" y="228945"/>
                      <a:pt x="533532" y="219651"/>
                    </a:cubicBezTo>
                    <a:cubicBezTo>
                      <a:pt x="547285" y="210358"/>
                      <a:pt x="554161" y="202130"/>
                      <a:pt x="554161" y="194967"/>
                    </a:cubicBezTo>
                    <a:cubicBezTo>
                      <a:pt x="554161" y="193279"/>
                      <a:pt x="553101" y="192435"/>
                      <a:pt x="550980" y="192435"/>
                    </a:cubicBezTo>
                    <a:close/>
                    <a:moveTo>
                      <a:pt x="321235" y="162179"/>
                    </a:moveTo>
                    <a:cubicBezTo>
                      <a:pt x="315669" y="162179"/>
                      <a:pt x="310519" y="165911"/>
                      <a:pt x="305784" y="173374"/>
                    </a:cubicBezTo>
                    <a:lnTo>
                      <a:pt x="302552" y="179499"/>
                    </a:lnTo>
                    <a:lnTo>
                      <a:pt x="311788" y="178690"/>
                    </a:lnTo>
                    <a:cubicBezTo>
                      <a:pt x="315060" y="178040"/>
                      <a:pt x="317896" y="177065"/>
                      <a:pt x="320296" y="175765"/>
                    </a:cubicBezTo>
                    <a:cubicBezTo>
                      <a:pt x="325096" y="173165"/>
                      <a:pt x="327496" y="170277"/>
                      <a:pt x="327496" y="167100"/>
                    </a:cubicBezTo>
                    <a:cubicBezTo>
                      <a:pt x="327496" y="163819"/>
                      <a:pt x="325409" y="162179"/>
                      <a:pt x="321235" y="162179"/>
                    </a:cubicBezTo>
                    <a:close/>
                    <a:moveTo>
                      <a:pt x="795411" y="75679"/>
                    </a:moveTo>
                    <a:cubicBezTo>
                      <a:pt x="779750" y="104617"/>
                      <a:pt x="756889" y="143381"/>
                      <a:pt x="726831" y="191971"/>
                    </a:cubicBezTo>
                    <a:cubicBezTo>
                      <a:pt x="726612" y="192330"/>
                      <a:pt x="725757" y="193635"/>
                      <a:pt x="724265" y="195885"/>
                    </a:cubicBezTo>
                    <a:lnTo>
                      <a:pt x="719998" y="202290"/>
                    </a:lnTo>
                    <a:lnTo>
                      <a:pt x="725722" y="195869"/>
                    </a:lnTo>
                    <a:cubicBezTo>
                      <a:pt x="735768" y="185692"/>
                      <a:pt x="745165" y="180603"/>
                      <a:pt x="753913" y="180603"/>
                    </a:cubicBezTo>
                    <a:cubicBezTo>
                      <a:pt x="761654" y="180603"/>
                      <a:pt x="768162" y="183803"/>
                      <a:pt x="773436" y="190203"/>
                    </a:cubicBezTo>
                    <a:cubicBezTo>
                      <a:pt x="778710" y="196602"/>
                      <a:pt x="781347" y="204153"/>
                      <a:pt x="781347" y="212855"/>
                    </a:cubicBezTo>
                    <a:cubicBezTo>
                      <a:pt x="781347" y="223798"/>
                      <a:pt x="774671" y="239147"/>
                      <a:pt x="761318" y="258902"/>
                    </a:cubicBezTo>
                    <a:cubicBezTo>
                      <a:pt x="747584" y="279256"/>
                      <a:pt x="740717" y="291693"/>
                      <a:pt x="740717" y="296211"/>
                    </a:cubicBezTo>
                    <a:cubicBezTo>
                      <a:pt x="740717" y="299506"/>
                      <a:pt x="742295" y="301154"/>
                      <a:pt x="745451" y="301154"/>
                    </a:cubicBezTo>
                    <a:cubicBezTo>
                      <a:pt x="755276" y="301154"/>
                      <a:pt x="772629" y="285756"/>
                      <a:pt x="797511" y="254960"/>
                    </a:cubicBezTo>
                    <a:lnTo>
                      <a:pt x="805367" y="238189"/>
                    </a:lnTo>
                    <a:lnTo>
                      <a:pt x="808925" y="233850"/>
                    </a:lnTo>
                    <a:cubicBezTo>
                      <a:pt x="810273" y="231031"/>
                      <a:pt x="812373" y="229622"/>
                      <a:pt x="815224" y="229622"/>
                    </a:cubicBezTo>
                    <a:cubicBezTo>
                      <a:pt x="818908" y="229622"/>
                      <a:pt x="820749" y="231402"/>
                      <a:pt x="820749" y="234963"/>
                    </a:cubicBezTo>
                    <a:cubicBezTo>
                      <a:pt x="820749" y="237341"/>
                      <a:pt x="819596" y="239684"/>
                      <a:pt x="817289" y="241991"/>
                    </a:cubicBezTo>
                    <a:lnTo>
                      <a:pt x="808192" y="254472"/>
                    </a:lnTo>
                    <a:cubicBezTo>
                      <a:pt x="779880" y="293779"/>
                      <a:pt x="758200" y="313432"/>
                      <a:pt x="743152" y="313432"/>
                    </a:cubicBezTo>
                    <a:cubicBezTo>
                      <a:pt x="734778" y="313432"/>
                      <a:pt x="727963" y="310461"/>
                      <a:pt x="722706" y="304520"/>
                    </a:cubicBezTo>
                    <a:cubicBezTo>
                      <a:pt x="717449" y="298578"/>
                      <a:pt x="714821" y="291237"/>
                      <a:pt x="714821" y="282496"/>
                    </a:cubicBezTo>
                    <a:cubicBezTo>
                      <a:pt x="714821" y="271350"/>
                      <a:pt x="720360" y="259491"/>
                      <a:pt x="731439" y="246920"/>
                    </a:cubicBezTo>
                    <a:cubicBezTo>
                      <a:pt x="748786" y="217543"/>
                      <a:pt x="757460" y="200886"/>
                      <a:pt x="757460" y="196949"/>
                    </a:cubicBezTo>
                    <a:cubicBezTo>
                      <a:pt x="757460" y="194237"/>
                      <a:pt x="755962" y="192881"/>
                      <a:pt x="752964" y="192881"/>
                    </a:cubicBezTo>
                    <a:cubicBezTo>
                      <a:pt x="745704" y="192881"/>
                      <a:pt x="735316" y="198509"/>
                      <a:pt x="721801" y="209764"/>
                    </a:cubicBezTo>
                    <a:cubicBezTo>
                      <a:pt x="706683" y="230898"/>
                      <a:pt x="685902" y="265082"/>
                      <a:pt x="659457" y="312316"/>
                    </a:cubicBezTo>
                    <a:cubicBezTo>
                      <a:pt x="653062" y="311442"/>
                      <a:pt x="648517" y="311004"/>
                      <a:pt x="645822" y="311004"/>
                    </a:cubicBezTo>
                    <a:cubicBezTo>
                      <a:pt x="643096" y="311004"/>
                      <a:pt x="637298" y="311442"/>
                      <a:pt x="628426" y="312316"/>
                    </a:cubicBezTo>
                    <a:lnTo>
                      <a:pt x="635021" y="299250"/>
                    </a:lnTo>
                    <a:lnTo>
                      <a:pt x="626475" y="304661"/>
                    </a:lnTo>
                    <a:cubicBezTo>
                      <a:pt x="615243" y="310508"/>
                      <a:pt x="602647" y="313432"/>
                      <a:pt x="588686" y="313432"/>
                    </a:cubicBezTo>
                    <a:cubicBezTo>
                      <a:pt x="577507" y="313432"/>
                      <a:pt x="568537" y="310215"/>
                      <a:pt x="561775" y="303780"/>
                    </a:cubicBezTo>
                    <a:cubicBezTo>
                      <a:pt x="555012" y="297346"/>
                      <a:pt x="551631" y="288714"/>
                      <a:pt x="551631" y="277884"/>
                    </a:cubicBezTo>
                    <a:lnTo>
                      <a:pt x="552605" y="272501"/>
                    </a:lnTo>
                    <a:lnTo>
                      <a:pt x="545338" y="280208"/>
                    </a:lnTo>
                    <a:cubicBezTo>
                      <a:pt x="523122" y="302358"/>
                      <a:pt x="503346" y="313432"/>
                      <a:pt x="486009" y="313432"/>
                    </a:cubicBezTo>
                    <a:cubicBezTo>
                      <a:pt x="474487" y="313432"/>
                      <a:pt x="464845" y="309305"/>
                      <a:pt x="457084" y="301049"/>
                    </a:cubicBezTo>
                    <a:cubicBezTo>
                      <a:pt x="449323" y="292794"/>
                      <a:pt x="445442" y="282518"/>
                      <a:pt x="445442" y="270221"/>
                    </a:cubicBezTo>
                    <a:lnTo>
                      <a:pt x="448191" y="254576"/>
                    </a:lnTo>
                    <a:lnTo>
                      <a:pt x="439886" y="262683"/>
                    </a:lnTo>
                    <a:cubicBezTo>
                      <a:pt x="430862" y="270322"/>
                      <a:pt x="422157" y="274142"/>
                      <a:pt x="413772" y="274142"/>
                    </a:cubicBezTo>
                    <a:cubicBezTo>
                      <a:pt x="399712" y="274142"/>
                      <a:pt x="392683" y="266240"/>
                      <a:pt x="392683" y="250436"/>
                    </a:cubicBezTo>
                    <a:cubicBezTo>
                      <a:pt x="392683" y="245897"/>
                      <a:pt x="393558" y="242211"/>
                      <a:pt x="395309" y="239379"/>
                    </a:cubicBezTo>
                    <a:cubicBezTo>
                      <a:pt x="391344" y="246553"/>
                      <a:pt x="386626" y="253891"/>
                      <a:pt x="381154" y="261394"/>
                    </a:cubicBezTo>
                    <a:cubicBezTo>
                      <a:pt x="375682" y="268897"/>
                      <a:pt x="365374" y="285573"/>
                      <a:pt x="350228" y="311423"/>
                    </a:cubicBezTo>
                    <a:cubicBezTo>
                      <a:pt x="340464" y="310839"/>
                      <a:pt x="335045" y="310547"/>
                      <a:pt x="333973" y="310547"/>
                    </a:cubicBezTo>
                    <a:cubicBezTo>
                      <a:pt x="333583" y="310547"/>
                      <a:pt x="327628" y="310839"/>
                      <a:pt x="316110" y="311423"/>
                    </a:cubicBezTo>
                    <a:lnTo>
                      <a:pt x="352586" y="246480"/>
                    </a:lnTo>
                    <a:cubicBezTo>
                      <a:pt x="370090" y="217996"/>
                      <a:pt x="378842" y="200683"/>
                      <a:pt x="378842" y="194542"/>
                    </a:cubicBezTo>
                    <a:cubicBezTo>
                      <a:pt x="378842" y="193435"/>
                      <a:pt x="378650" y="192881"/>
                      <a:pt x="378266" y="192881"/>
                    </a:cubicBezTo>
                    <a:cubicBezTo>
                      <a:pt x="371766" y="192881"/>
                      <a:pt x="358129" y="208049"/>
                      <a:pt x="337353" y="238384"/>
                    </a:cubicBezTo>
                    <a:cubicBezTo>
                      <a:pt x="335386" y="241445"/>
                      <a:pt x="332751" y="242975"/>
                      <a:pt x="329449" y="242975"/>
                    </a:cubicBezTo>
                    <a:cubicBezTo>
                      <a:pt x="326447" y="242221"/>
                      <a:pt x="324946" y="240132"/>
                      <a:pt x="324946" y="236707"/>
                    </a:cubicBezTo>
                    <a:cubicBezTo>
                      <a:pt x="325323" y="234816"/>
                      <a:pt x="326013" y="233368"/>
                      <a:pt x="327018" y="232364"/>
                    </a:cubicBezTo>
                    <a:lnTo>
                      <a:pt x="331765" y="225771"/>
                    </a:lnTo>
                    <a:cubicBezTo>
                      <a:pt x="354410" y="195659"/>
                      <a:pt x="370507" y="180603"/>
                      <a:pt x="380055" y="180603"/>
                    </a:cubicBezTo>
                    <a:cubicBezTo>
                      <a:pt x="394873" y="180603"/>
                      <a:pt x="402282" y="189599"/>
                      <a:pt x="402282" y="207591"/>
                    </a:cubicBezTo>
                    <a:cubicBezTo>
                      <a:pt x="402282" y="213603"/>
                      <a:pt x="400786" y="219955"/>
                      <a:pt x="397795" y="226647"/>
                    </a:cubicBezTo>
                    <a:lnTo>
                      <a:pt x="395337" y="230499"/>
                    </a:lnTo>
                    <a:lnTo>
                      <a:pt x="397625" y="228021"/>
                    </a:lnTo>
                    <a:cubicBezTo>
                      <a:pt x="403071" y="215268"/>
                      <a:pt x="410234" y="204177"/>
                      <a:pt x="419112" y="194748"/>
                    </a:cubicBezTo>
                    <a:cubicBezTo>
                      <a:pt x="427991" y="185318"/>
                      <a:pt x="436344" y="180603"/>
                      <a:pt x="444171" y="180603"/>
                    </a:cubicBezTo>
                    <a:cubicBezTo>
                      <a:pt x="451815" y="180603"/>
                      <a:pt x="455637" y="184058"/>
                      <a:pt x="455637" y="190966"/>
                    </a:cubicBezTo>
                    <a:cubicBezTo>
                      <a:pt x="455637" y="199529"/>
                      <a:pt x="444785" y="210762"/>
                      <a:pt x="423082" y="224666"/>
                    </a:cubicBezTo>
                    <a:cubicBezTo>
                      <a:pt x="419105" y="227170"/>
                      <a:pt x="414393" y="230107"/>
                      <a:pt x="408944" y="233477"/>
                    </a:cubicBezTo>
                    <a:lnTo>
                      <a:pt x="407664" y="234544"/>
                    </a:lnTo>
                    <a:cubicBezTo>
                      <a:pt x="406011" y="239979"/>
                      <a:pt x="405184" y="244678"/>
                      <a:pt x="405184" y="248643"/>
                    </a:cubicBezTo>
                    <a:cubicBezTo>
                      <a:pt x="405184" y="257903"/>
                      <a:pt x="408210" y="262533"/>
                      <a:pt x="414260" y="262533"/>
                    </a:cubicBezTo>
                    <a:cubicBezTo>
                      <a:pt x="424055" y="262533"/>
                      <a:pt x="435244" y="253736"/>
                      <a:pt x="447827" y="236142"/>
                    </a:cubicBezTo>
                    <a:cubicBezTo>
                      <a:pt x="451782" y="231802"/>
                      <a:pt x="454795" y="229633"/>
                      <a:pt x="456865" y="229633"/>
                    </a:cubicBezTo>
                    <a:lnTo>
                      <a:pt x="459985" y="230634"/>
                    </a:lnTo>
                    <a:lnTo>
                      <a:pt x="477628" y="213220"/>
                    </a:lnTo>
                    <a:cubicBezTo>
                      <a:pt x="484781" y="207561"/>
                      <a:pt x="493125" y="202129"/>
                      <a:pt x="502662" y="196921"/>
                    </a:cubicBezTo>
                    <a:cubicBezTo>
                      <a:pt x="522600" y="186042"/>
                      <a:pt x="539003" y="180603"/>
                      <a:pt x="551869" y="180603"/>
                    </a:cubicBezTo>
                    <a:cubicBezTo>
                      <a:pt x="558241" y="180603"/>
                      <a:pt x="563788" y="182597"/>
                      <a:pt x="568510" y="186584"/>
                    </a:cubicBezTo>
                    <a:cubicBezTo>
                      <a:pt x="573231" y="190571"/>
                      <a:pt x="575592" y="195470"/>
                      <a:pt x="575592" y="201281"/>
                    </a:cubicBezTo>
                    <a:cubicBezTo>
                      <a:pt x="575592" y="213555"/>
                      <a:pt x="568254" y="223644"/>
                      <a:pt x="553577" y="231549"/>
                    </a:cubicBezTo>
                    <a:cubicBezTo>
                      <a:pt x="538900" y="239455"/>
                      <a:pt x="515923" y="246543"/>
                      <a:pt x="484646" y="252815"/>
                    </a:cubicBezTo>
                    <a:cubicBezTo>
                      <a:pt x="475923" y="266016"/>
                      <a:pt x="471561" y="277209"/>
                      <a:pt x="471561" y="286392"/>
                    </a:cubicBezTo>
                    <a:cubicBezTo>
                      <a:pt x="471561" y="295936"/>
                      <a:pt x="476774" y="300707"/>
                      <a:pt x="487199" y="300707"/>
                    </a:cubicBezTo>
                    <a:cubicBezTo>
                      <a:pt x="508698" y="300707"/>
                      <a:pt x="535682" y="278787"/>
                      <a:pt x="568152" y="234945"/>
                    </a:cubicBezTo>
                    <a:cubicBezTo>
                      <a:pt x="570808" y="231403"/>
                      <a:pt x="573652" y="229633"/>
                      <a:pt x="576684" y="229633"/>
                    </a:cubicBezTo>
                    <a:lnTo>
                      <a:pt x="577400" y="230455"/>
                    </a:lnTo>
                    <a:lnTo>
                      <a:pt x="577760" y="230172"/>
                    </a:lnTo>
                    <a:cubicBezTo>
                      <a:pt x="582356" y="227338"/>
                      <a:pt x="587111" y="225921"/>
                      <a:pt x="592027" y="225921"/>
                    </a:cubicBezTo>
                    <a:cubicBezTo>
                      <a:pt x="594204" y="225921"/>
                      <a:pt x="595117" y="226213"/>
                      <a:pt x="594766" y="226797"/>
                    </a:cubicBezTo>
                    <a:lnTo>
                      <a:pt x="612255" y="205310"/>
                    </a:lnTo>
                    <a:cubicBezTo>
                      <a:pt x="616429" y="199550"/>
                      <a:pt x="622431" y="191697"/>
                      <a:pt x="630261" y="181751"/>
                    </a:cubicBezTo>
                    <a:cubicBezTo>
                      <a:pt x="632712" y="171642"/>
                      <a:pt x="636800" y="162487"/>
                      <a:pt x="642525" y="154285"/>
                    </a:cubicBezTo>
                    <a:cubicBezTo>
                      <a:pt x="648251" y="146083"/>
                      <a:pt x="654367" y="141982"/>
                      <a:pt x="660873" y="141982"/>
                    </a:cubicBezTo>
                    <a:cubicBezTo>
                      <a:pt x="666329" y="141982"/>
                      <a:pt x="669056" y="144698"/>
                      <a:pt x="669056" y="150131"/>
                    </a:cubicBezTo>
                    <a:cubicBezTo>
                      <a:pt x="669056" y="157230"/>
                      <a:pt x="659820" y="169608"/>
                      <a:pt x="641346" y="187265"/>
                    </a:cubicBezTo>
                    <a:cubicBezTo>
                      <a:pt x="640746" y="190375"/>
                      <a:pt x="640446" y="193560"/>
                      <a:pt x="640446" y="196823"/>
                    </a:cubicBezTo>
                    <a:cubicBezTo>
                      <a:pt x="640446" y="204760"/>
                      <a:pt x="644300" y="219541"/>
                      <a:pt x="652006" y="241168"/>
                    </a:cubicBezTo>
                    <a:lnTo>
                      <a:pt x="656671" y="256358"/>
                    </a:lnTo>
                    <a:lnTo>
                      <a:pt x="661836" y="246125"/>
                    </a:lnTo>
                    <a:cubicBezTo>
                      <a:pt x="665784" y="238616"/>
                      <a:pt x="672310" y="226705"/>
                      <a:pt x="681411" y="210392"/>
                    </a:cubicBezTo>
                    <a:cubicBezTo>
                      <a:pt x="685751" y="203395"/>
                      <a:pt x="700502" y="178357"/>
                      <a:pt x="725666" y="135278"/>
                    </a:cubicBezTo>
                    <a:lnTo>
                      <a:pt x="760516" y="76555"/>
                    </a:lnTo>
                    <a:cubicBezTo>
                      <a:pt x="766562" y="77431"/>
                      <a:pt x="771065" y="77870"/>
                      <a:pt x="774026" y="77870"/>
                    </a:cubicBezTo>
                    <a:cubicBezTo>
                      <a:pt x="779551" y="77870"/>
                      <a:pt x="786679" y="77140"/>
                      <a:pt x="795411" y="75679"/>
                    </a:cubicBezTo>
                    <a:close/>
                    <a:moveTo>
                      <a:pt x="212495" y="43048"/>
                    </a:moveTo>
                    <a:cubicBezTo>
                      <a:pt x="182141" y="47143"/>
                      <a:pt x="152717" y="62677"/>
                      <a:pt x="124223" y="89651"/>
                    </a:cubicBezTo>
                    <a:cubicBezTo>
                      <a:pt x="95730" y="116625"/>
                      <a:pt x="81483" y="143182"/>
                      <a:pt x="81483" y="169322"/>
                    </a:cubicBezTo>
                    <a:cubicBezTo>
                      <a:pt x="81483" y="178440"/>
                      <a:pt x="84300" y="186098"/>
                      <a:pt x="89935" y="192294"/>
                    </a:cubicBezTo>
                    <a:cubicBezTo>
                      <a:pt x="95569" y="198490"/>
                      <a:pt x="102498" y="201588"/>
                      <a:pt x="110721" y="201588"/>
                    </a:cubicBezTo>
                    <a:cubicBezTo>
                      <a:pt x="134684" y="201588"/>
                      <a:pt x="158536" y="186874"/>
                      <a:pt x="182275" y="157447"/>
                    </a:cubicBezTo>
                    <a:cubicBezTo>
                      <a:pt x="206014" y="128020"/>
                      <a:pt x="217884" y="98236"/>
                      <a:pt x="217884" y="68096"/>
                    </a:cubicBezTo>
                    <a:cubicBezTo>
                      <a:pt x="217884" y="59059"/>
                      <a:pt x="216088" y="50710"/>
                      <a:pt x="212495" y="43048"/>
                    </a:cubicBezTo>
                    <a:close/>
                    <a:moveTo>
                      <a:pt x="481216" y="36835"/>
                    </a:moveTo>
                    <a:cubicBezTo>
                      <a:pt x="450162" y="36835"/>
                      <a:pt x="422570" y="40443"/>
                      <a:pt x="398442" y="47659"/>
                    </a:cubicBezTo>
                    <a:lnTo>
                      <a:pt x="424079" y="51161"/>
                    </a:lnTo>
                    <a:cubicBezTo>
                      <a:pt x="448173" y="56791"/>
                      <a:pt x="470353" y="59606"/>
                      <a:pt x="490620" y="59606"/>
                    </a:cubicBezTo>
                    <a:cubicBezTo>
                      <a:pt x="500596" y="59606"/>
                      <a:pt x="508905" y="58315"/>
                      <a:pt x="515548" y="55732"/>
                    </a:cubicBezTo>
                    <a:cubicBezTo>
                      <a:pt x="522190" y="53150"/>
                      <a:pt x="525512" y="50901"/>
                      <a:pt x="525512" y="48984"/>
                    </a:cubicBezTo>
                    <a:cubicBezTo>
                      <a:pt x="525512" y="46617"/>
                      <a:pt x="521339" y="44000"/>
                      <a:pt x="512994" y="41134"/>
                    </a:cubicBezTo>
                    <a:cubicBezTo>
                      <a:pt x="504650" y="38268"/>
                      <a:pt x="494057" y="36835"/>
                      <a:pt x="481216" y="36835"/>
                    </a:cubicBezTo>
                    <a:close/>
                    <a:moveTo>
                      <a:pt x="159485" y="0"/>
                    </a:moveTo>
                    <a:cubicBezTo>
                      <a:pt x="188021" y="0"/>
                      <a:pt x="208193" y="9112"/>
                      <a:pt x="220001" y="27337"/>
                    </a:cubicBezTo>
                    <a:cubicBezTo>
                      <a:pt x="233680" y="23400"/>
                      <a:pt x="250989" y="21431"/>
                      <a:pt x="271930" y="21431"/>
                    </a:cubicBezTo>
                    <a:cubicBezTo>
                      <a:pt x="284947" y="21431"/>
                      <a:pt x="297221" y="22509"/>
                      <a:pt x="308750" y="24665"/>
                    </a:cubicBezTo>
                    <a:cubicBezTo>
                      <a:pt x="320280" y="26821"/>
                      <a:pt x="346191" y="32749"/>
                      <a:pt x="386484" y="42451"/>
                    </a:cubicBezTo>
                    <a:cubicBezTo>
                      <a:pt x="418724" y="29926"/>
                      <a:pt x="449298" y="23664"/>
                      <a:pt x="478205" y="23664"/>
                    </a:cubicBezTo>
                    <a:cubicBezTo>
                      <a:pt x="495493" y="23664"/>
                      <a:pt x="509931" y="25762"/>
                      <a:pt x="521521" y="29958"/>
                    </a:cubicBezTo>
                    <a:cubicBezTo>
                      <a:pt x="533111" y="34154"/>
                      <a:pt x="538906" y="40334"/>
                      <a:pt x="538906" y="48496"/>
                    </a:cubicBezTo>
                    <a:cubicBezTo>
                      <a:pt x="538906" y="57749"/>
                      <a:pt x="531135" y="65114"/>
                      <a:pt x="515591" y="70590"/>
                    </a:cubicBezTo>
                    <a:cubicBezTo>
                      <a:pt x="500048" y="76066"/>
                      <a:pt x="481898" y="78805"/>
                      <a:pt x="461141" y="78805"/>
                    </a:cubicBezTo>
                    <a:cubicBezTo>
                      <a:pt x="434452" y="78805"/>
                      <a:pt x="402473" y="74769"/>
                      <a:pt x="365203" y="66697"/>
                    </a:cubicBezTo>
                    <a:cubicBezTo>
                      <a:pt x="348318" y="74839"/>
                      <a:pt x="332237" y="87688"/>
                      <a:pt x="316962" y="105247"/>
                    </a:cubicBezTo>
                    <a:cubicBezTo>
                      <a:pt x="301686" y="122805"/>
                      <a:pt x="285196" y="146375"/>
                      <a:pt x="267493" y="175957"/>
                    </a:cubicBezTo>
                    <a:cubicBezTo>
                      <a:pt x="274322" y="176799"/>
                      <a:pt x="279365" y="177600"/>
                      <a:pt x="282621" y="178360"/>
                    </a:cubicBezTo>
                    <a:cubicBezTo>
                      <a:pt x="290678" y="159536"/>
                      <a:pt x="303280" y="150124"/>
                      <a:pt x="320425" y="150124"/>
                    </a:cubicBezTo>
                    <a:cubicBezTo>
                      <a:pt x="333920" y="150124"/>
                      <a:pt x="340667" y="155623"/>
                      <a:pt x="340667" y="166623"/>
                    </a:cubicBezTo>
                    <a:cubicBezTo>
                      <a:pt x="340667" y="174741"/>
                      <a:pt x="336651" y="181124"/>
                      <a:pt x="328619" y="185773"/>
                    </a:cubicBezTo>
                    <a:cubicBezTo>
                      <a:pt x="320587" y="190421"/>
                      <a:pt x="310495" y="192745"/>
                      <a:pt x="298342" y="192745"/>
                    </a:cubicBezTo>
                    <a:lnTo>
                      <a:pt x="296392" y="192745"/>
                    </a:lnTo>
                    <a:cubicBezTo>
                      <a:pt x="297055" y="191864"/>
                      <a:pt x="295586" y="195432"/>
                      <a:pt x="291986" y="203451"/>
                    </a:cubicBezTo>
                    <a:cubicBezTo>
                      <a:pt x="288603" y="211301"/>
                      <a:pt x="283133" y="218481"/>
                      <a:pt x="275578" y="224990"/>
                    </a:cubicBezTo>
                    <a:cubicBezTo>
                      <a:pt x="268023" y="231499"/>
                      <a:pt x="260658" y="234753"/>
                      <a:pt x="253484" y="234753"/>
                    </a:cubicBezTo>
                    <a:cubicBezTo>
                      <a:pt x="248466" y="234753"/>
                      <a:pt x="245957" y="232828"/>
                      <a:pt x="245957" y="228977"/>
                    </a:cubicBezTo>
                    <a:cubicBezTo>
                      <a:pt x="245957" y="226038"/>
                      <a:pt x="247732" y="224035"/>
                      <a:pt x="251283" y="222970"/>
                    </a:cubicBezTo>
                    <a:cubicBezTo>
                      <a:pt x="260041" y="220305"/>
                      <a:pt x="269205" y="209512"/>
                      <a:pt x="278777" y="190590"/>
                    </a:cubicBezTo>
                    <a:cubicBezTo>
                      <a:pt x="276702" y="190518"/>
                      <a:pt x="271986" y="189851"/>
                      <a:pt x="264629" y="188591"/>
                    </a:cubicBezTo>
                    <a:lnTo>
                      <a:pt x="263122" y="187715"/>
                    </a:lnTo>
                    <a:cubicBezTo>
                      <a:pt x="262594" y="187181"/>
                      <a:pt x="260360" y="190228"/>
                      <a:pt x="256421" y="196858"/>
                    </a:cubicBezTo>
                    <a:cubicBezTo>
                      <a:pt x="243329" y="222717"/>
                      <a:pt x="232781" y="240583"/>
                      <a:pt x="224777" y="250455"/>
                    </a:cubicBezTo>
                    <a:cubicBezTo>
                      <a:pt x="216772" y="260328"/>
                      <a:pt x="205922" y="270080"/>
                      <a:pt x="192225" y="279712"/>
                    </a:cubicBezTo>
                    <a:cubicBezTo>
                      <a:pt x="156195" y="305020"/>
                      <a:pt x="118846" y="317674"/>
                      <a:pt x="80178" y="317674"/>
                    </a:cubicBezTo>
                    <a:cubicBezTo>
                      <a:pt x="57040" y="317674"/>
                      <a:pt x="37893" y="312714"/>
                      <a:pt x="22735" y="302793"/>
                    </a:cubicBezTo>
                    <a:cubicBezTo>
                      <a:pt x="7578" y="292873"/>
                      <a:pt x="0" y="279792"/>
                      <a:pt x="0" y="263552"/>
                    </a:cubicBezTo>
                    <a:cubicBezTo>
                      <a:pt x="0" y="255182"/>
                      <a:pt x="2551" y="247934"/>
                      <a:pt x="7653" y="241808"/>
                    </a:cubicBezTo>
                    <a:cubicBezTo>
                      <a:pt x="12755" y="235682"/>
                      <a:pt x="18998" y="232619"/>
                      <a:pt x="26384" y="232619"/>
                    </a:cubicBezTo>
                    <a:cubicBezTo>
                      <a:pt x="39155" y="232619"/>
                      <a:pt x="45541" y="238986"/>
                      <a:pt x="45541" y="251720"/>
                    </a:cubicBezTo>
                    <a:cubicBezTo>
                      <a:pt x="45541" y="257371"/>
                      <a:pt x="43628" y="262295"/>
                      <a:pt x="39801" y="266494"/>
                    </a:cubicBezTo>
                    <a:cubicBezTo>
                      <a:pt x="35975" y="270692"/>
                      <a:pt x="31224" y="272792"/>
                      <a:pt x="25550" y="272792"/>
                    </a:cubicBezTo>
                    <a:cubicBezTo>
                      <a:pt x="23021" y="272792"/>
                      <a:pt x="20809" y="272475"/>
                      <a:pt x="18912" y="271840"/>
                    </a:cubicBezTo>
                    <a:lnTo>
                      <a:pt x="15650" y="269877"/>
                    </a:lnTo>
                    <a:lnTo>
                      <a:pt x="18429" y="279485"/>
                    </a:lnTo>
                    <a:cubicBezTo>
                      <a:pt x="21340" y="284157"/>
                      <a:pt x="25705" y="288469"/>
                      <a:pt x="31526" y="292421"/>
                    </a:cubicBezTo>
                    <a:cubicBezTo>
                      <a:pt x="43167" y="300327"/>
                      <a:pt x="57586" y="304279"/>
                      <a:pt x="74782" y="304279"/>
                    </a:cubicBezTo>
                    <a:cubicBezTo>
                      <a:pt x="102218" y="304279"/>
                      <a:pt x="127019" y="296006"/>
                      <a:pt x="149186" y="279459"/>
                    </a:cubicBezTo>
                    <a:cubicBezTo>
                      <a:pt x="171354" y="262913"/>
                      <a:pt x="195966" y="233859"/>
                      <a:pt x="223022" y="192299"/>
                    </a:cubicBezTo>
                    <a:lnTo>
                      <a:pt x="232184" y="184245"/>
                    </a:lnTo>
                    <a:lnTo>
                      <a:pt x="222596" y="185213"/>
                    </a:lnTo>
                    <a:cubicBezTo>
                      <a:pt x="213507" y="187218"/>
                      <a:pt x="206954" y="192233"/>
                      <a:pt x="202937" y="200255"/>
                    </a:cubicBezTo>
                    <a:cubicBezTo>
                      <a:pt x="201549" y="204134"/>
                      <a:pt x="199301" y="206074"/>
                      <a:pt x="196195" y="206074"/>
                    </a:cubicBezTo>
                    <a:cubicBezTo>
                      <a:pt x="192051" y="206074"/>
                      <a:pt x="189979" y="204003"/>
                      <a:pt x="189979" y="199861"/>
                    </a:cubicBezTo>
                    <a:cubicBezTo>
                      <a:pt x="189979" y="192366"/>
                      <a:pt x="194609" y="185703"/>
                      <a:pt x="203870" y="179872"/>
                    </a:cubicBezTo>
                    <a:cubicBezTo>
                      <a:pt x="213131" y="174041"/>
                      <a:pt x="222789" y="171126"/>
                      <a:pt x="232845" y="171126"/>
                    </a:cubicBezTo>
                    <a:lnTo>
                      <a:pt x="236744" y="171126"/>
                    </a:lnTo>
                    <a:cubicBezTo>
                      <a:pt x="274584" y="113978"/>
                      <a:pt x="313982" y="77729"/>
                      <a:pt x="354937" y="62379"/>
                    </a:cubicBezTo>
                    <a:cubicBezTo>
                      <a:pt x="346266" y="61900"/>
                      <a:pt x="335697" y="60009"/>
                      <a:pt x="323230" y="56707"/>
                    </a:cubicBezTo>
                    <a:cubicBezTo>
                      <a:pt x="284516" y="46585"/>
                      <a:pt x="254589" y="41523"/>
                      <a:pt x="233448" y="41523"/>
                    </a:cubicBezTo>
                    <a:cubicBezTo>
                      <a:pt x="229267" y="41523"/>
                      <a:pt x="226672" y="41499"/>
                      <a:pt x="225663" y="41450"/>
                    </a:cubicBezTo>
                    <a:cubicBezTo>
                      <a:pt x="231937" y="50317"/>
                      <a:pt x="235074" y="62632"/>
                      <a:pt x="235074" y="78397"/>
                    </a:cubicBezTo>
                    <a:cubicBezTo>
                      <a:pt x="235074" y="111248"/>
                      <a:pt x="222210" y="142225"/>
                      <a:pt x="196482" y="171328"/>
                    </a:cubicBezTo>
                    <a:cubicBezTo>
                      <a:pt x="170755" y="200431"/>
                      <a:pt x="143020" y="214982"/>
                      <a:pt x="113278" y="214982"/>
                    </a:cubicBezTo>
                    <a:cubicBezTo>
                      <a:pt x="100002" y="214982"/>
                      <a:pt x="89226" y="210807"/>
                      <a:pt x="80949" y="202456"/>
                    </a:cubicBezTo>
                    <a:cubicBezTo>
                      <a:pt x="72673" y="194106"/>
                      <a:pt x="68535" y="183231"/>
                      <a:pt x="68535" y="169832"/>
                    </a:cubicBezTo>
                    <a:cubicBezTo>
                      <a:pt x="68535" y="141045"/>
                      <a:pt x="83257" y="112171"/>
                      <a:pt x="112702" y="83208"/>
                    </a:cubicBezTo>
                    <a:cubicBezTo>
                      <a:pt x="142147" y="54246"/>
                      <a:pt x="173777" y="36415"/>
                      <a:pt x="207594" y="29716"/>
                    </a:cubicBezTo>
                    <a:cubicBezTo>
                      <a:pt x="197848" y="18240"/>
                      <a:pt x="182335" y="12502"/>
                      <a:pt x="161055" y="12502"/>
                    </a:cubicBezTo>
                    <a:cubicBezTo>
                      <a:pt x="125050" y="12502"/>
                      <a:pt x="92225" y="30281"/>
                      <a:pt x="62581" y="65839"/>
                    </a:cubicBezTo>
                    <a:cubicBezTo>
                      <a:pt x="59248" y="69167"/>
                      <a:pt x="56757" y="70831"/>
                      <a:pt x="55106" y="70831"/>
                    </a:cubicBezTo>
                    <a:cubicBezTo>
                      <a:pt x="51962" y="70831"/>
                      <a:pt x="49890" y="69088"/>
                      <a:pt x="48890" y="65602"/>
                    </a:cubicBezTo>
                    <a:cubicBezTo>
                      <a:pt x="48890" y="61188"/>
                      <a:pt x="55482" y="52863"/>
                      <a:pt x="68667" y="40627"/>
                    </a:cubicBezTo>
                    <a:cubicBezTo>
                      <a:pt x="97870" y="13542"/>
                      <a:pt x="128143" y="0"/>
                      <a:pt x="15948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1" name="Google Shape;1471;p45"/>
              <p:cNvSpPr/>
              <p:nvPr/>
            </p:nvSpPr>
            <p:spPr>
              <a:xfrm>
                <a:off x="2581474" y="5376878"/>
                <a:ext cx="1678420" cy="666977"/>
              </a:xfrm>
              <a:custGeom>
                <a:avLst/>
                <a:gdLst/>
                <a:ahLst/>
                <a:cxnLst/>
                <a:rect l="l" t="t" r="r" b="b"/>
                <a:pathLst>
                  <a:path w="1782026" h="708148" extrusionOk="0">
                    <a:moveTo>
                      <a:pt x="1512310" y="429965"/>
                    </a:moveTo>
                    <a:cubicBezTo>
                      <a:pt x="1486443" y="429965"/>
                      <a:pt x="1450448" y="458036"/>
                      <a:pt x="1404326" y="514179"/>
                    </a:cubicBezTo>
                    <a:cubicBezTo>
                      <a:pt x="1358203" y="570322"/>
                      <a:pt x="1335141" y="615135"/>
                      <a:pt x="1335141" y="648617"/>
                    </a:cubicBezTo>
                    <a:cubicBezTo>
                      <a:pt x="1335141" y="663754"/>
                      <a:pt x="1340592" y="671322"/>
                      <a:pt x="1351494" y="671322"/>
                    </a:cubicBezTo>
                    <a:cubicBezTo>
                      <a:pt x="1374028" y="671322"/>
                      <a:pt x="1415951" y="627604"/>
                      <a:pt x="1477265" y="540169"/>
                    </a:cubicBezTo>
                    <a:cubicBezTo>
                      <a:pt x="1509913" y="493069"/>
                      <a:pt x="1526237" y="461627"/>
                      <a:pt x="1526237" y="445843"/>
                    </a:cubicBezTo>
                    <a:cubicBezTo>
                      <a:pt x="1526237" y="435257"/>
                      <a:pt x="1521595" y="429965"/>
                      <a:pt x="1512310" y="429965"/>
                    </a:cubicBezTo>
                    <a:close/>
                    <a:moveTo>
                      <a:pt x="1207261" y="428969"/>
                    </a:moveTo>
                    <a:cubicBezTo>
                      <a:pt x="1181234" y="428969"/>
                      <a:pt x="1147740" y="456123"/>
                      <a:pt x="1106780" y="510431"/>
                    </a:cubicBezTo>
                    <a:cubicBezTo>
                      <a:pt x="1065820" y="564739"/>
                      <a:pt x="1045340" y="610145"/>
                      <a:pt x="1045340" y="646650"/>
                    </a:cubicBezTo>
                    <a:cubicBezTo>
                      <a:pt x="1045340" y="662434"/>
                      <a:pt x="1052600" y="670327"/>
                      <a:pt x="1067120" y="670327"/>
                    </a:cubicBezTo>
                    <a:cubicBezTo>
                      <a:pt x="1098902" y="670327"/>
                      <a:pt x="1133996" y="645019"/>
                      <a:pt x="1172403" y="594405"/>
                    </a:cubicBezTo>
                    <a:cubicBezTo>
                      <a:pt x="1162963" y="586152"/>
                      <a:pt x="1158243" y="575132"/>
                      <a:pt x="1158243" y="561343"/>
                    </a:cubicBezTo>
                    <a:cubicBezTo>
                      <a:pt x="1158243" y="543137"/>
                      <a:pt x="1165409" y="524498"/>
                      <a:pt x="1179739" y="505424"/>
                    </a:cubicBezTo>
                    <a:cubicBezTo>
                      <a:pt x="1194070" y="486350"/>
                      <a:pt x="1208941" y="476813"/>
                      <a:pt x="1224352" y="476813"/>
                    </a:cubicBezTo>
                    <a:lnTo>
                      <a:pt x="1235226" y="479217"/>
                    </a:lnTo>
                    <a:lnTo>
                      <a:pt x="1234023" y="474825"/>
                    </a:lnTo>
                    <a:cubicBezTo>
                      <a:pt x="1233309" y="470147"/>
                      <a:pt x="1232952" y="464706"/>
                      <a:pt x="1232952" y="458501"/>
                    </a:cubicBezTo>
                    <a:cubicBezTo>
                      <a:pt x="1232952" y="438813"/>
                      <a:pt x="1224389" y="428969"/>
                      <a:pt x="1207261" y="428969"/>
                    </a:cubicBezTo>
                    <a:close/>
                    <a:moveTo>
                      <a:pt x="902461" y="428969"/>
                    </a:moveTo>
                    <a:cubicBezTo>
                      <a:pt x="876433" y="428969"/>
                      <a:pt x="842940" y="456123"/>
                      <a:pt x="801980" y="510431"/>
                    </a:cubicBezTo>
                    <a:cubicBezTo>
                      <a:pt x="761020" y="564739"/>
                      <a:pt x="740540" y="610145"/>
                      <a:pt x="740540" y="646650"/>
                    </a:cubicBezTo>
                    <a:cubicBezTo>
                      <a:pt x="740540" y="662434"/>
                      <a:pt x="747800" y="670327"/>
                      <a:pt x="762320" y="670327"/>
                    </a:cubicBezTo>
                    <a:cubicBezTo>
                      <a:pt x="794102" y="670327"/>
                      <a:pt x="829196" y="645019"/>
                      <a:pt x="867603" y="594405"/>
                    </a:cubicBezTo>
                    <a:cubicBezTo>
                      <a:pt x="858163" y="586152"/>
                      <a:pt x="853443" y="575132"/>
                      <a:pt x="853443" y="561343"/>
                    </a:cubicBezTo>
                    <a:cubicBezTo>
                      <a:pt x="853443" y="543137"/>
                      <a:pt x="860609" y="524498"/>
                      <a:pt x="874939" y="505424"/>
                    </a:cubicBezTo>
                    <a:cubicBezTo>
                      <a:pt x="889270" y="486350"/>
                      <a:pt x="904141" y="476813"/>
                      <a:pt x="919552" y="476813"/>
                    </a:cubicBezTo>
                    <a:lnTo>
                      <a:pt x="930426" y="479217"/>
                    </a:lnTo>
                    <a:lnTo>
                      <a:pt x="929223" y="474825"/>
                    </a:lnTo>
                    <a:cubicBezTo>
                      <a:pt x="928509" y="470147"/>
                      <a:pt x="928152" y="464706"/>
                      <a:pt x="928152" y="458501"/>
                    </a:cubicBezTo>
                    <a:cubicBezTo>
                      <a:pt x="928152" y="438813"/>
                      <a:pt x="919589" y="428969"/>
                      <a:pt x="902461" y="428969"/>
                    </a:cubicBezTo>
                    <a:close/>
                    <a:moveTo>
                      <a:pt x="716086" y="361523"/>
                    </a:moveTo>
                    <a:cubicBezTo>
                      <a:pt x="703680" y="361523"/>
                      <a:pt x="692200" y="369842"/>
                      <a:pt x="681645" y="386480"/>
                    </a:cubicBezTo>
                    <a:lnTo>
                      <a:pt x="674438" y="400133"/>
                    </a:lnTo>
                    <a:lnTo>
                      <a:pt x="695028" y="398329"/>
                    </a:lnTo>
                    <a:cubicBezTo>
                      <a:pt x="702322" y="396880"/>
                      <a:pt x="708645" y="394707"/>
                      <a:pt x="713994" y="391809"/>
                    </a:cubicBezTo>
                    <a:cubicBezTo>
                      <a:pt x="724694" y="386014"/>
                      <a:pt x="730043" y="379576"/>
                      <a:pt x="730043" y="372495"/>
                    </a:cubicBezTo>
                    <a:cubicBezTo>
                      <a:pt x="730043" y="365180"/>
                      <a:pt x="725391" y="361523"/>
                      <a:pt x="716086" y="361523"/>
                    </a:cubicBezTo>
                    <a:close/>
                    <a:moveTo>
                      <a:pt x="1704852" y="170746"/>
                    </a:moveTo>
                    <a:cubicBezTo>
                      <a:pt x="1719569" y="174002"/>
                      <a:pt x="1731686" y="175630"/>
                      <a:pt x="1741203" y="175630"/>
                    </a:cubicBezTo>
                    <a:cubicBezTo>
                      <a:pt x="1744702" y="175630"/>
                      <a:pt x="1758310" y="174979"/>
                      <a:pt x="1782026" y="173678"/>
                    </a:cubicBezTo>
                    <a:cubicBezTo>
                      <a:pt x="1658926" y="378122"/>
                      <a:pt x="1581620" y="507074"/>
                      <a:pt x="1550108" y="560534"/>
                    </a:cubicBezTo>
                    <a:cubicBezTo>
                      <a:pt x="1518933" y="613829"/>
                      <a:pt x="1503345" y="646756"/>
                      <a:pt x="1503345" y="659316"/>
                    </a:cubicBezTo>
                    <a:cubicBezTo>
                      <a:pt x="1503345" y="667320"/>
                      <a:pt x="1506520" y="671322"/>
                      <a:pt x="1512870" y="671322"/>
                    </a:cubicBezTo>
                    <a:cubicBezTo>
                      <a:pt x="1538934" y="671322"/>
                      <a:pt x="1586545" y="621018"/>
                      <a:pt x="1655702" y="520411"/>
                    </a:cubicBezTo>
                    <a:cubicBezTo>
                      <a:pt x="1659108" y="514730"/>
                      <a:pt x="1663478" y="511889"/>
                      <a:pt x="1668812" y="511889"/>
                    </a:cubicBezTo>
                    <a:cubicBezTo>
                      <a:pt x="1677733" y="511889"/>
                      <a:pt x="1682194" y="516620"/>
                      <a:pt x="1682194" y="526080"/>
                    </a:cubicBezTo>
                    <a:cubicBezTo>
                      <a:pt x="1681173" y="529133"/>
                      <a:pt x="1679203" y="532767"/>
                      <a:pt x="1676284" y="536981"/>
                    </a:cubicBezTo>
                    <a:lnTo>
                      <a:pt x="1654209" y="567275"/>
                    </a:lnTo>
                    <a:cubicBezTo>
                      <a:pt x="1590801" y="654887"/>
                      <a:pt x="1542659" y="698692"/>
                      <a:pt x="1509783" y="698692"/>
                    </a:cubicBezTo>
                    <a:cubicBezTo>
                      <a:pt x="1491666" y="698692"/>
                      <a:pt x="1477023" y="692048"/>
                      <a:pt x="1465855" y="678759"/>
                    </a:cubicBezTo>
                    <a:cubicBezTo>
                      <a:pt x="1454686" y="665471"/>
                      <a:pt x="1449102" y="648793"/>
                      <a:pt x="1449102" y="628727"/>
                    </a:cubicBezTo>
                    <a:cubicBezTo>
                      <a:pt x="1449102" y="609485"/>
                      <a:pt x="1454936" y="592471"/>
                      <a:pt x="1466605" y="577687"/>
                    </a:cubicBezTo>
                    <a:cubicBezTo>
                      <a:pt x="1419894" y="658357"/>
                      <a:pt x="1380847" y="698692"/>
                      <a:pt x="1349464" y="698692"/>
                    </a:cubicBezTo>
                    <a:cubicBezTo>
                      <a:pt x="1328874" y="698692"/>
                      <a:pt x="1311884" y="690244"/>
                      <a:pt x="1298495" y="673348"/>
                    </a:cubicBezTo>
                    <a:cubicBezTo>
                      <a:pt x="1285105" y="656451"/>
                      <a:pt x="1278410" y="635556"/>
                      <a:pt x="1278410" y="610664"/>
                    </a:cubicBezTo>
                    <a:lnTo>
                      <a:pt x="1282647" y="583493"/>
                    </a:lnTo>
                    <a:lnTo>
                      <a:pt x="1278211" y="587419"/>
                    </a:lnTo>
                    <a:cubicBezTo>
                      <a:pt x="1255961" y="604538"/>
                      <a:pt x="1234667" y="613098"/>
                      <a:pt x="1214329" y="613098"/>
                    </a:cubicBezTo>
                    <a:cubicBezTo>
                      <a:pt x="1202474" y="613098"/>
                      <a:pt x="1194657" y="611146"/>
                      <a:pt x="1190878" y="607243"/>
                    </a:cubicBezTo>
                    <a:cubicBezTo>
                      <a:pt x="1149325" y="668209"/>
                      <a:pt x="1107826" y="698692"/>
                      <a:pt x="1066381" y="698692"/>
                    </a:cubicBezTo>
                    <a:cubicBezTo>
                      <a:pt x="1043728" y="698692"/>
                      <a:pt x="1024605" y="689618"/>
                      <a:pt x="1009012" y="671470"/>
                    </a:cubicBezTo>
                    <a:cubicBezTo>
                      <a:pt x="993419" y="653321"/>
                      <a:pt x="985623" y="631752"/>
                      <a:pt x="985623" y="606760"/>
                    </a:cubicBezTo>
                    <a:lnTo>
                      <a:pt x="991239" y="571642"/>
                    </a:lnTo>
                    <a:lnTo>
                      <a:pt x="973411" y="587419"/>
                    </a:lnTo>
                    <a:cubicBezTo>
                      <a:pt x="951160" y="604538"/>
                      <a:pt x="929867" y="613098"/>
                      <a:pt x="909529" y="613098"/>
                    </a:cubicBezTo>
                    <a:cubicBezTo>
                      <a:pt x="897674" y="613098"/>
                      <a:pt x="889857" y="611146"/>
                      <a:pt x="886078" y="607243"/>
                    </a:cubicBezTo>
                    <a:cubicBezTo>
                      <a:pt x="844525" y="668209"/>
                      <a:pt x="803026" y="698692"/>
                      <a:pt x="761581" y="698692"/>
                    </a:cubicBezTo>
                    <a:cubicBezTo>
                      <a:pt x="738928" y="698692"/>
                      <a:pt x="719805" y="689618"/>
                      <a:pt x="704212" y="671470"/>
                    </a:cubicBezTo>
                    <a:cubicBezTo>
                      <a:pt x="688620" y="653321"/>
                      <a:pt x="680823" y="631752"/>
                      <a:pt x="680823" y="606760"/>
                    </a:cubicBezTo>
                    <a:cubicBezTo>
                      <a:pt x="680823" y="553253"/>
                      <a:pt x="713688" y="508261"/>
                      <a:pt x="779419" y="471782"/>
                    </a:cubicBezTo>
                    <a:cubicBezTo>
                      <a:pt x="830075" y="425657"/>
                      <a:pt x="871465" y="402594"/>
                      <a:pt x="903589" y="402594"/>
                    </a:cubicBezTo>
                    <a:cubicBezTo>
                      <a:pt x="938543" y="402594"/>
                      <a:pt x="956020" y="420852"/>
                      <a:pt x="956020" y="457366"/>
                    </a:cubicBezTo>
                    <a:cubicBezTo>
                      <a:pt x="956020" y="496872"/>
                      <a:pt x="936343" y="540978"/>
                      <a:pt x="896987" y="589685"/>
                    </a:cubicBezTo>
                    <a:cubicBezTo>
                      <a:pt x="898283" y="588705"/>
                      <a:pt x="902117" y="588215"/>
                      <a:pt x="908487" y="588215"/>
                    </a:cubicBezTo>
                    <a:cubicBezTo>
                      <a:pt x="921079" y="588215"/>
                      <a:pt x="936448" y="581895"/>
                      <a:pt x="954593" y="569254"/>
                    </a:cubicBezTo>
                    <a:cubicBezTo>
                      <a:pt x="972739" y="556614"/>
                      <a:pt x="987859" y="540960"/>
                      <a:pt x="999953" y="522293"/>
                    </a:cubicBezTo>
                    <a:cubicBezTo>
                      <a:pt x="1005443" y="515342"/>
                      <a:pt x="1010621" y="511866"/>
                      <a:pt x="1015489" y="511866"/>
                    </a:cubicBezTo>
                    <a:cubicBezTo>
                      <a:pt x="1019623" y="511866"/>
                      <a:pt x="1022723" y="512858"/>
                      <a:pt x="1024790" y="514842"/>
                    </a:cubicBezTo>
                    <a:lnTo>
                      <a:pt x="1025528" y="516967"/>
                    </a:lnTo>
                    <a:lnTo>
                      <a:pt x="1041083" y="500737"/>
                    </a:lnTo>
                    <a:cubicBezTo>
                      <a:pt x="1053408" y="490554"/>
                      <a:pt x="1067786" y="480902"/>
                      <a:pt x="1084219" y="471782"/>
                    </a:cubicBezTo>
                    <a:cubicBezTo>
                      <a:pt x="1134875" y="425657"/>
                      <a:pt x="1176265" y="402594"/>
                      <a:pt x="1208389" y="402594"/>
                    </a:cubicBezTo>
                    <a:cubicBezTo>
                      <a:pt x="1243343" y="402594"/>
                      <a:pt x="1260820" y="420852"/>
                      <a:pt x="1260820" y="457366"/>
                    </a:cubicBezTo>
                    <a:cubicBezTo>
                      <a:pt x="1260820" y="496872"/>
                      <a:pt x="1241143" y="540978"/>
                      <a:pt x="1201787" y="589685"/>
                    </a:cubicBezTo>
                    <a:cubicBezTo>
                      <a:pt x="1203083" y="588705"/>
                      <a:pt x="1206917" y="588215"/>
                      <a:pt x="1213287" y="588215"/>
                    </a:cubicBezTo>
                    <a:cubicBezTo>
                      <a:pt x="1225879" y="588215"/>
                      <a:pt x="1241248" y="581895"/>
                      <a:pt x="1259393" y="569254"/>
                    </a:cubicBezTo>
                    <a:cubicBezTo>
                      <a:pt x="1277539" y="556614"/>
                      <a:pt x="1292659" y="540960"/>
                      <a:pt x="1304753" y="522293"/>
                    </a:cubicBezTo>
                    <a:cubicBezTo>
                      <a:pt x="1307498" y="518817"/>
                      <a:pt x="1310165" y="516211"/>
                      <a:pt x="1312754" y="514473"/>
                    </a:cubicBezTo>
                    <a:lnTo>
                      <a:pt x="1319303" y="512207"/>
                    </a:lnTo>
                    <a:lnTo>
                      <a:pt x="1337146" y="491740"/>
                    </a:lnTo>
                    <a:cubicBezTo>
                      <a:pt x="1350199" y="479631"/>
                      <a:pt x="1365426" y="467891"/>
                      <a:pt x="1382830" y="456519"/>
                    </a:cubicBezTo>
                    <a:cubicBezTo>
                      <a:pt x="1437617" y="420569"/>
                      <a:pt x="1481138" y="402594"/>
                      <a:pt x="1513391" y="402594"/>
                    </a:cubicBezTo>
                    <a:cubicBezTo>
                      <a:pt x="1540534" y="402594"/>
                      <a:pt x="1554105" y="415670"/>
                      <a:pt x="1554105" y="441823"/>
                    </a:cubicBezTo>
                    <a:lnTo>
                      <a:pt x="1552848" y="449743"/>
                    </a:lnTo>
                    <a:close/>
                    <a:moveTo>
                      <a:pt x="473687" y="95960"/>
                    </a:moveTo>
                    <a:cubicBezTo>
                      <a:pt x="406023" y="105089"/>
                      <a:pt x="340432" y="139718"/>
                      <a:pt x="276915" y="199847"/>
                    </a:cubicBezTo>
                    <a:cubicBezTo>
                      <a:pt x="213398" y="259976"/>
                      <a:pt x="181640" y="319177"/>
                      <a:pt x="181640" y="377448"/>
                    </a:cubicBezTo>
                    <a:cubicBezTo>
                      <a:pt x="181640" y="397773"/>
                      <a:pt x="187920" y="414842"/>
                      <a:pt x="200480" y="428654"/>
                    </a:cubicBezTo>
                    <a:cubicBezTo>
                      <a:pt x="213040" y="442467"/>
                      <a:pt x="228486" y="449373"/>
                      <a:pt x="246815" y="449373"/>
                    </a:cubicBezTo>
                    <a:cubicBezTo>
                      <a:pt x="300234" y="449373"/>
                      <a:pt x="353403" y="416574"/>
                      <a:pt x="406322" y="350975"/>
                    </a:cubicBezTo>
                    <a:cubicBezTo>
                      <a:pt x="459241" y="285377"/>
                      <a:pt x="485700" y="218984"/>
                      <a:pt x="485700" y="151797"/>
                    </a:cubicBezTo>
                    <a:cubicBezTo>
                      <a:pt x="485700" y="131653"/>
                      <a:pt x="481696" y="113040"/>
                      <a:pt x="473687" y="95960"/>
                    </a:cubicBezTo>
                    <a:close/>
                    <a:moveTo>
                      <a:pt x="1072710" y="82111"/>
                    </a:moveTo>
                    <a:cubicBezTo>
                      <a:pt x="1003486" y="82111"/>
                      <a:pt x="941980" y="90154"/>
                      <a:pt x="888193" y="106239"/>
                    </a:cubicBezTo>
                    <a:lnTo>
                      <a:pt x="945344" y="114046"/>
                    </a:lnTo>
                    <a:cubicBezTo>
                      <a:pt x="999054" y="126596"/>
                      <a:pt x="1048497" y="132871"/>
                      <a:pt x="1093673" y="132871"/>
                    </a:cubicBezTo>
                    <a:cubicBezTo>
                      <a:pt x="1115912" y="132871"/>
                      <a:pt x="1134435" y="129993"/>
                      <a:pt x="1149242" y="124236"/>
                    </a:cubicBezTo>
                    <a:cubicBezTo>
                      <a:pt x="1164050" y="118480"/>
                      <a:pt x="1171454" y="113466"/>
                      <a:pt x="1171454" y="109194"/>
                    </a:cubicBezTo>
                    <a:cubicBezTo>
                      <a:pt x="1171454" y="103917"/>
                      <a:pt x="1162153" y="98084"/>
                      <a:pt x="1143551" y="91695"/>
                    </a:cubicBezTo>
                    <a:cubicBezTo>
                      <a:pt x="1124949" y="85306"/>
                      <a:pt x="1101335" y="82111"/>
                      <a:pt x="1072710" y="82111"/>
                    </a:cubicBezTo>
                    <a:close/>
                    <a:moveTo>
                      <a:pt x="355520" y="0"/>
                    </a:moveTo>
                    <a:cubicBezTo>
                      <a:pt x="419130" y="0"/>
                      <a:pt x="464097" y="20313"/>
                      <a:pt x="490420" y="60938"/>
                    </a:cubicBezTo>
                    <a:cubicBezTo>
                      <a:pt x="520911" y="52162"/>
                      <a:pt x="559497" y="47774"/>
                      <a:pt x="606177" y="47774"/>
                    </a:cubicBezTo>
                    <a:cubicBezTo>
                      <a:pt x="635196" y="47774"/>
                      <a:pt x="662556" y="50177"/>
                      <a:pt x="688257" y="54982"/>
                    </a:cubicBezTo>
                    <a:cubicBezTo>
                      <a:pt x="713958" y="59787"/>
                      <a:pt x="771718" y="73003"/>
                      <a:pt x="861538" y="94630"/>
                    </a:cubicBezTo>
                    <a:cubicBezTo>
                      <a:pt x="933406" y="66710"/>
                      <a:pt x="1001560" y="52750"/>
                      <a:pt x="1066000" y="52750"/>
                    </a:cubicBezTo>
                    <a:cubicBezTo>
                      <a:pt x="1104536" y="52750"/>
                      <a:pt x="1136722" y="57427"/>
                      <a:pt x="1162558" y="66782"/>
                    </a:cubicBezTo>
                    <a:cubicBezTo>
                      <a:pt x="1188394" y="76136"/>
                      <a:pt x="1201312" y="89910"/>
                      <a:pt x="1201312" y="108106"/>
                    </a:cubicBezTo>
                    <a:cubicBezTo>
                      <a:pt x="1201312" y="128732"/>
                      <a:pt x="1183988" y="145149"/>
                      <a:pt x="1149340" y="157357"/>
                    </a:cubicBezTo>
                    <a:cubicBezTo>
                      <a:pt x="1114691" y="169565"/>
                      <a:pt x="1074232" y="175668"/>
                      <a:pt x="1027961" y="175668"/>
                    </a:cubicBezTo>
                    <a:cubicBezTo>
                      <a:pt x="968467" y="175668"/>
                      <a:pt x="897179" y="166672"/>
                      <a:pt x="814099" y="148679"/>
                    </a:cubicBezTo>
                    <a:cubicBezTo>
                      <a:pt x="776459" y="166828"/>
                      <a:pt x="740613" y="195472"/>
                      <a:pt x="706561" y="234612"/>
                    </a:cubicBezTo>
                    <a:cubicBezTo>
                      <a:pt x="672508" y="273752"/>
                      <a:pt x="635750" y="326294"/>
                      <a:pt x="596286" y="392237"/>
                    </a:cubicBezTo>
                    <a:cubicBezTo>
                      <a:pt x="611511" y="394114"/>
                      <a:pt x="622752" y="395899"/>
                      <a:pt x="630009" y="397594"/>
                    </a:cubicBezTo>
                    <a:cubicBezTo>
                      <a:pt x="647971" y="355632"/>
                      <a:pt x="676062" y="334650"/>
                      <a:pt x="714282" y="334650"/>
                    </a:cubicBezTo>
                    <a:cubicBezTo>
                      <a:pt x="744364" y="334650"/>
                      <a:pt x="759404" y="346910"/>
                      <a:pt x="759404" y="371429"/>
                    </a:cubicBezTo>
                    <a:cubicBezTo>
                      <a:pt x="759404" y="389526"/>
                      <a:pt x="750452" y="403755"/>
                      <a:pt x="732547" y="414118"/>
                    </a:cubicBezTo>
                    <a:cubicBezTo>
                      <a:pt x="714642" y="424480"/>
                      <a:pt x="692145" y="429661"/>
                      <a:pt x="665054" y="429661"/>
                    </a:cubicBezTo>
                    <a:lnTo>
                      <a:pt x="660708" y="429661"/>
                    </a:lnTo>
                    <a:cubicBezTo>
                      <a:pt x="662185" y="427697"/>
                      <a:pt x="658911" y="435651"/>
                      <a:pt x="650887" y="453525"/>
                    </a:cubicBezTo>
                    <a:cubicBezTo>
                      <a:pt x="643344" y="471025"/>
                      <a:pt x="631152" y="487030"/>
                      <a:pt x="614310" y="501540"/>
                    </a:cubicBezTo>
                    <a:cubicBezTo>
                      <a:pt x="597468" y="516049"/>
                      <a:pt x="581051" y="523304"/>
                      <a:pt x="565059" y="523304"/>
                    </a:cubicBezTo>
                    <a:cubicBezTo>
                      <a:pt x="553872" y="523304"/>
                      <a:pt x="548279" y="519012"/>
                      <a:pt x="548279" y="510427"/>
                    </a:cubicBezTo>
                    <a:cubicBezTo>
                      <a:pt x="548279" y="503875"/>
                      <a:pt x="552237" y="499412"/>
                      <a:pt x="560152" y="497038"/>
                    </a:cubicBezTo>
                    <a:cubicBezTo>
                      <a:pt x="579674" y="491097"/>
                      <a:pt x="600104" y="467036"/>
                      <a:pt x="621440" y="424856"/>
                    </a:cubicBezTo>
                    <a:cubicBezTo>
                      <a:pt x="616816" y="424695"/>
                      <a:pt x="606304" y="423210"/>
                      <a:pt x="589902" y="420401"/>
                    </a:cubicBezTo>
                    <a:lnTo>
                      <a:pt x="586543" y="418449"/>
                    </a:lnTo>
                    <a:cubicBezTo>
                      <a:pt x="585366" y="417257"/>
                      <a:pt x="580387" y="424050"/>
                      <a:pt x="571606" y="438829"/>
                    </a:cubicBezTo>
                    <a:cubicBezTo>
                      <a:pt x="542421" y="496473"/>
                      <a:pt x="518908" y="536298"/>
                      <a:pt x="501065" y="558306"/>
                    </a:cubicBezTo>
                    <a:cubicBezTo>
                      <a:pt x="483222" y="580314"/>
                      <a:pt x="459035" y="602054"/>
                      <a:pt x="428502" y="623525"/>
                    </a:cubicBezTo>
                    <a:cubicBezTo>
                      <a:pt x="348185" y="679940"/>
                      <a:pt x="264928" y="708148"/>
                      <a:pt x="178732" y="708148"/>
                    </a:cubicBezTo>
                    <a:cubicBezTo>
                      <a:pt x="127153" y="708148"/>
                      <a:pt x="84470" y="697091"/>
                      <a:pt x="50682" y="674977"/>
                    </a:cubicBezTo>
                    <a:cubicBezTo>
                      <a:pt x="16894" y="652862"/>
                      <a:pt x="0" y="623704"/>
                      <a:pt x="0" y="587500"/>
                    </a:cubicBezTo>
                    <a:cubicBezTo>
                      <a:pt x="0" y="568844"/>
                      <a:pt x="5686" y="552687"/>
                      <a:pt x="17059" y="539030"/>
                    </a:cubicBezTo>
                    <a:cubicBezTo>
                      <a:pt x="28433" y="525374"/>
                      <a:pt x="42351" y="518545"/>
                      <a:pt x="58815" y="518545"/>
                    </a:cubicBezTo>
                    <a:cubicBezTo>
                      <a:pt x="87284" y="518545"/>
                      <a:pt x="101519" y="532739"/>
                      <a:pt x="101519" y="561125"/>
                    </a:cubicBezTo>
                    <a:cubicBezTo>
                      <a:pt x="101519" y="573722"/>
                      <a:pt x="97254" y="584700"/>
                      <a:pt x="88724" y="594059"/>
                    </a:cubicBezTo>
                    <a:cubicBezTo>
                      <a:pt x="80194" y="603418"/>
                      <a:pt x="69605" y="608098"/>
                      <a:pt x="56957" y="608098"/>
                    </a:cubicBezTo>
                    <a:cubicBezTo>
                      <a:pt x="51319" y="608098"/>
                      <a:pt x="46386" y="607391"/>
                      <a:pt x="42158" y="605977"/>
                    </a:cubicBezTo>
                    <a:lnTo>
                      <a:pt x="32891" y="600398"/>
                    </a:lnTo>
                    <a:lnTo>
                      <a:pt x="33784" y="606797"/>
                    </a:lnTo>
                    <a:cubicBezTo>
                      <a:pt x="38650" y="623619"/>
                      <a:pt x="50814" y="638639"/>
                      <a:pt x="70276" y="651856"/>
                    </a:cubicBezTo>
                    <a:cubicBezTo>
                      <a:pt x="96226" y="669478"/>
                      <a:pt x="128368" y="678289"/>
                      <a:pt x="166703" y="678289"/>
                    </a:cubicBezTo>
                    <a:cubicBezTo>
                      <a:pt x="227861" y="678289"/>
                      <a:pt x="283147" y="659846"/>
                      <a:pt x="332562" y="622961"/>
                    </a:cubicBezTo>
                    <a:cubicBezTo>
                      <a:pt x="381976" y="586076"/>
                      <a:pt x="436840" y="521311"/>
                      <a:pt x="497154" y="428666"/>
                    </a:cubicBezTo>
                    <a:cubicBezTo>
                      <a:pt x="499735" y="424962"/>
                      <a:pt x="502735" y="421608"/>
                      <a:pt x="506154" y="418602"/>
                    </a:cubicBezTo>
                    <a:lnTo>
                      <a:pt x="517549" y="410715"/>
                    </a:lnTo>
                    <a:lnTo>
                      <a:pt x="496204" y="412870"/>
                    </a:lnTo>
                    <a:cubicBezTo>
                      <a:pt x="475943" y="417341"/>
                      <a:pt x="461335" y="428518"/>
                      <a:pt x="452381" y="446402"/>
                    </a:cubicBezTo>
                    <a:cubicBezTo>
                      <a:pt x="449287" y="455049"/>
                      <a:pt x="444277" y="459372"/>
                      <a:pt x="437351" y="459372"/>
                    </a:cubicBezTo>
                    <a:cubicBezTo>
                      <a:pt x="428113" y="459372"/>
                      <a:pt x="423495" y="454756"/>
                      <a:pt x="423495" y="445524"/>
                    </a:cubicBezTo>
                    <a:cubicBezTo>
                      <a:pt x="423495" y="428816"/>
                      <a:pt x="433817" y="413964"/>
                      <a:pt x="454461" y="400965"/>
                    </a:cubicBezTo>
                    <a:cubicBezTo>
                      <a:pt x="475106" y="387967"/>
                      <a:pt x="496635" y="381468"/>
                      <a:pt x="519050" y="381468"/>
                    </a:cubicBezTo>
                    <a:lnTo>
                      <a:pt x="527743" y="381468"/>
                    </a:lnTo>
                    <a:cubicBezTo>
                      <a:pt x="612094" y="254076"/>
                      <a:pt x="699918" y="173271"/>
                      <a:pt x="791215" y="139053"/>
                    </a:cubicBezTo>
                    <a:cubicBezTo>
                      <a:pt x="771884" y="137985"/>
                      <a:pt x="748324" y="133770"/>
                      <a:pt x="720534" y="126409"/>
                    </a:cubicBezTo>
                    <a:cubicBezTo>
                      <a:pt x="634234" y="103844"/>
                      <a:pt x="567521" y="92562"/>
                      <a:pt x="520395" y="92562"/>
                    </a:cubicBezTo>
                    <a:cubicBezTo>
                      <a:pt x="511075" y="92562"/>
                      <a:pt x="505290" y="92507"/>
                      <a:pt x="503040" y="92399"/>
                    </a:cubicBezTo>
                    <a:cubicBezTo>
                      <a:pt x="517026" y="112164"/>
                      <a:pt x="524019" y="139618"/>
                      <a:pt x="524019" y="174759"/>
                    </a:cubicBezTo>
                    <a:cubicBezTo>
                      <a:pt x="524019" y="247990"/>
                      <a:pt x="495343" y="317043"/>
                      <a:pt x="437992" y="381919"/>
                    </a:cubicBezTo>
                    <a:cubicBezTo>
                      <a:pt x="380642" y="446794"/>
                      <a:pt x="318816" y="479231"/>
                      <a:pt x="252515" y="479231"/>
                    </a:cubicBezTo>
                    <a:cubicBezTo>
                      <a:pt x="222921" y="479231"/>
                      <a:pt x="198899" y="469924"/>
                      <a:pt x="180450" y="451309"/>
                    </a:cubicBezTo>
                    <a:cubicBezTo>
                      <a:pt x="162001" y="432694"/>
                      <a:pt x="152776" y="408452"/>
                      <a:pt x="152776" y="378583"/>
                    </a:cubicBezTo>
                    <a:cubicBezTo>
                      <a:pt x="152776" y="314413"/>
                      <a:pt x="185595" y="250047"/>
                      <a:pt x="251232" y="185485"/>
                    </a:cubicBezTo>
                    <a:cubicBezTo>
                      <a:pt x="316869" y="120924"/>
                      <a:pt x="387379" y="81176"/>
                      <a:pt x="462762" y="66241"/>
                    </a:cubicBezTo>
                    <a:cubicBezTo>
                      <a:pt x="441037" y="40659"/>
                      <a:pt x="406456" y="27868"/>
                      <a:pt x="359019" y="27868"/>
                    </a:cubicBezTo>
                    <a:cubicBezTo>
                      <a:pt x="278758" y="27868"/>
                      <a:pt x="205586" y="67501"/>
                      <a:pt x="139503" y="146766"/>
                    </a:cubicBezTo>
                    <a:cubicBezTo>
                      <a:pt x="132075" y="154184"/>
                      <a:pt x="126520" y="157893"/>
                      <a:pt x="122840" y="157893"/>
                    </a:cubicBezTo>
                    <a:cubicBezTo>
                      <a:pt x="115831" y="157893"/>
                      <a:pt x="111213" y="154008"/>
                      <a:pt x="108984" y="146237"/>
                    </a:cubicBezTo>
                    <a:cubicBezTo>
                      <a:pt x="108984" y="136399"/>
                      <a:pt x="123680" y="117841"/>
                      <a:pt x="153072" y="90564"/>
                    </a:cubicBezTo>
                    <a:cubicBezTo>
                      <a:pt x="218170" y="30188"/>
                      <a:pt x="285652" y="0"/>
                      <a:pt x="35552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72" name="Google Shape;1472;p45"/>
            <p:cNvGrpSpPr/>
            <p:nvPr/>
          </p:nvGrpSpPr>
          <p:grpSpPr>
            <a:xfrm>
              <a:off x="3968438" y="5257932"/>
              <a:ext cx="563862" cy="409341"/>
              <a:chOff x="8760856" y="1002161"/>
              <a:chExt cx="1223617" cy="888296"/>
            </a:xfrm>
          </p:grpSpPr>
          <p:sp>
            <p:nvSpPr>
              <p:cNvPr id="1473" name="Google Shape;1473;p45"/>
              <p:cNvSpPr/>
              <p:nvPr/>
            </p:nvSpPr>
            <p:spPr>
              <a:xfrm>
                <a:off x="8760856" y="1002161"/>
                <a:ext cx="1223617" cy="888296"/>
              </a:xfrm>
              <a:custGeom>
                <a:avLst/>
                <a:gdLst/>
                <a:ahLst/>
                <a:cxnLst/>
                <a:rect l="l" t="t" r="r" b="b"/>
                <a:pathLst>
                  <a:path w="1223617" h="888296" extrusionOk="0">
                    <a:moveTo>
                      <a:pt x="1212488" y="247015"/>
                    </a:moveTo>
                    <a:cubicBezTo>
                      <a:pt x="1209630" y="291783"/>
                      <a:pt x="1205820" y="327025"/>
                      <a:pt x="1204868" y="335598"/>
                    </a:cubicBezTo>
                    <a:cubicBezTo>
                      <a:pt x="1188675" y="438468"/>
                      <a:pt x="1154385" y="548958"/>
                      <a:pt x="1102950" y="640398"/>
                    </a:cubicBezTo>
                    <a:cubicBezTo>
                      <a:pt x="994365" y="829945"/>
                      <a:pt x="817200" y="892810"/>
                      <a:pt x="610508" y="888048"/>
                    </a:cubicBezTo>
                    <a:cubicBezTo>
                      <a:pt x="606698" y="881380"/>
                      <a:pt x="603840" y="879475"/>
                      <a:pt x="603840" y="876618"/>
                    </a:cubicBezTo>
                    <a:cubicBezTo>
                      <a:pt x="603840" y="866140"/>
                      <a:pt x="604793" y="854710"/>
                      <a:pt x="605745" y="844233"/>
                    </a:cubicBezTo>
                    <a:cubicBezTo>
                      <a:pt x="611460" y="841375"/>
                      <a:pt x="616223" y="838518"/>
                      <a:pt x="620033" y="838518"/>
                    </a:cubicBezTo>
                    <a:cubicBezTo>
                      <a:pt x="676230" y="829945"/>
                      <a:pt x="734333" y="828040"/>
                      <a:pt x="788625" y="813753"/>
                    </a:cubicBezTo>
                    <a:cubicBezTo>
                      <a:pt x="941025" y="773748"/>
                      <a:pt x="1040085" y="672783"/>
                      <a:pt x="1099140" y="528955"/>
                    </a:cubicBezTo>
                    <a:cubicBezTo>
                      <a:pt x="1151528" y="402273"/>
                      <a:pt x="1181055" y="173673"/>
                      <a:pt x="1158195" y="63183"/>
                    </a:cubicBezTo>
                    <a:cubicBezTo>
                      <a:pt x="965790" y="59373"/>
                      <a:pt x="791483" y="106998"/>
                      <a:pt x="651465" y="247015"/>
                    </a:cubicBezTo>
                    <a:cubicBezTo>
                      <a:pt x="507638" y="390843"/>
                      <a:pt x="491445" y="570865"/>
                      <a:pt x="523830" y="758508"/>
                    </a:cubicBezTo>
                    <a:cubicBezTo>
                      <a:pt x="487635" y="780415"/>
                      <a:pt x="466680" y="773748"/>
                      <a:pt x="464775" y="735648"/>
                    </a:cubicBezTo>
                    <a:cubicBezTo>
                      <a:pt x="461918" y="678498"/>
                      <a:pt x="456203" y="621348"/>
                      <a:pt x="461918" y="565150"/>
                    </a:cubicBezTo>
                    <a:cubicBezTo>
                      <a:pt x="473348" y="450850"/>
                      <a:pt x="423818" y="367983"/>
                      <a:pt x="338093" y="303213"/>
                    </a:cubicBezTo>
                    <a:cubicBezTo>
                      <a:pt x="253320" y="239395"/>
                      <a:pt x="152355" y="218440"/>
                      <a:pt x="48533" y="212725"/>
                    </a:cubicBezTo>
                    <a:cubicBezTo>
                      <a:pt x="40913" y="212725"/>
                      <a:pt x="36150" y="307975"/>
                      <a:pt x="36150" y="317500"/>
                    </a:cubicBezTo>
                    <a:cubicBezTo>
                      <a:pt x="36150" y="355600"/>
                      <a:pt x="39960" y="394653"/>
                      <a:pt x="47580" y="432753"/>
                    </a:cubicBezTo>
                    <a:cubicBezTo>
                      <a:pt x="63773" y="508000"/>
                      <a:pt x="95205" y="582295"/>
                      <a:pt x="148545" y="639445"/>
                    </a:cubicBezTo>
                    <a:cubicBezTo>
                      <a:pt x="177120" y="669925"/>
                      <a:pt x="211410" y="695643"/>
                      <a:pt x="250463" y="711835"/>
                    </a:cubicBezTo>
                    <a:cubicBezTo>
                      <a:pt x="302850" y="733743"/>
                      <a:pt x="360000" y="728980"/>
                      <a:pt x="411435" y="755650"/>
                    </a:cubicBezTo>
                    <a:cubicBezTo>
                      <a:pt x="398100" y="762318"/>
                      <a:pt x="385718" y="773748"/>
                      <a:pt x="372383" y="773748"/>
                    </a:cubicBezTo>
                    <a:cubicBezTo>
                      <a:pt x="275228" y="770890"/>
                      <a:pt x="190455" y="739458"/>
                      <a:pt x="123780" y="664210"/>
                    </a:cubicBezTo>
                    <a:cubicBezTo>
                      <a:pt x="47580" y="579438"/>
                      <a:pt x="12338" y="476568"/>
                      <a:pt x="2813" y="365125"/>
                    </a:cubicBezTo>
                    <a:cubicBezTo>
                      <a:pt x="-2902" y="305118"/>
                      <a:pt x="1860" y="243205"/>
                      <a:pt x="1860" y="175578"/>
                    </a:cubicBezTo>
                    <a:cubicBezTo>
                      <a:pt x="204743" y="177483"/>
                      <a:pt x="377145" y="223203"/>
                      <a:pt x="479063" y="424180"/>
                    </a:cubicBezTo>
                    <a:cubicBezTo>
                      <a:pt x="490493" y="404178"/>
                      <a:pt x="500018" y="389890"/>
                      <a:pt x="505733" y="374650"/>
                    </a:cubicBezTo>
                    <a:cubicBezTo>
                      <a:pt x="576218" y="170815"/>
                      <a:pt x="793388" y="43180"/>
                      <a:pt x="997223" y="6033"/>
                    </a:cubicBezTo>
                    <a:cubicBezTo>
                      <a:pt x="1071518" y="-7303"/>
                      <a:pt x="1145813" y="5080"/>
                      <a:pt x="1221060" y="8890"/>
                    </a:cubicBezTo>
                    <a:cubicBezTo>
                      <a:pt x="1227728" y="9843"/>
                      <a:pt x="1220108" y="149860"/>
                      <a:pt x="1212488" y="247015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4" name="Google Shape;1474;p45"/>
              <p:cNvSpPr/>
              <p:nvPr/>
            </p:nvSpPr>
            <p:spPr>
              <a:xfrm>
                <a:off x="9363149" y="1126688"/>
                <a:ext cx="512093" cy="637050"/>
              </a:xfrm>
              <a:custGeom>
                <a:avLst/>
                <a:gdLst/>
                <a:ahLst/>
                <a:cxnLst/>
                <a:rect l="l" t="t" r="r" b="b"/>
                <a:pathLst>
                  <a:path w="512093" h="637050" extrusionOk="0">
                    <a:moveTo>
                      <a:pt x="168235" y="501583"/>
                    </a:moveTo>
                    <a:cubicBezTo>
                      <a:pt x="207288" y="501583"/>
                      <a:pt x="245388" y="503488"/>
                      <a:pt x="284440" y="500631"/>
                    </a:cubicBezTo>
                    <a:cubicBezTo>
                      <a:pt x="321588" y="497773"/>
                      <a:pt x="358735" y="490153"/>
                      <a:pt x="396835" y="484438"/>
                    </a:cubicBezTo>
                    <a:cubicBezTo>
                      <a:pt x="397788" y="490153"/>
                      <a:pt x="262533" y="521586"/>
                      <a:pt x="149185" y="521586"/>
                    </a:cubicBezTo>
                    <a:cubicBezTo>
                      <a:pt x="130135" y="521586"/>
                      <a:pt x="112990" y="533968"/>
                      <a:pt x="73938" y="598738"/>
                    </a:cubicBezTo>
                    <a:cubicBezTo>
                      <a:pt x="65365" y="613026"/>
                      <a:pt x="53935" y="639696"/>
                      <a:pt x="42505" y="636838"/>
                    </a:cubicBezTo>
                    <a:cubicBezTo>
                      <a:pt x="3453" y="616836"/>
                      <a:pt x="-17502" y="618741"/>
                      <a:pt x="18693" y="567306"/>
                    </a:cubicBezTo>
                    <a:cubicBezTo>
                      <a:pt x="59650" y="511108"/>
                      <a:pt x="58698" y="453958"/>
                      <a:pt x="42505" y="389188"/>
                    </a:cubicBezTo>
                    <a:cubicBezTo>
                      <a:pt x="29170" y="337753"/>
                      <a:pt x="32980" y="281556"/>
                      <a:pt x="38695" y="227263"/>
                    </a:cubicBezTo>
                    <a:cubicBezTo>
                      <a:pt x="49173" y="294891"/>
                      <a:pt x="59650" y="362518"/>
                      <a:pt x="70128" y="430146"/>
                    </a:cubicBezTo>
                    <a:cubicBezTo>
                      <a:pt x="75843" y="461578"/>
                      <a:pt x="83463" y="453958"/>
                      <a:pt x="92035" y="435861"/>
                    </a:cubicBezTo>
                    <a:cubicBezTo>
                      <a:pt x="124420" y="383473"/>
                      <a:pt x="161568" y="333943"/>
                      <a:pt x="154900" y="310131"/>
                    </a:cubicBezTo>
                    <a:cubicBezTo>
                      <a:pt x="142518" y="262506"/>
                      <a:pt x="143470" y="126298"/>
                      <a:pt x="148233" y="127251"/>
                    </a:cubicBezTo>
                    <a:cubicBezTo>
                      <a:pt x="159663" y="174876"/>
                      <a:pt x="152043" y="217738"/>
                      <a:pt x="164425" y="278698"/>
                    </a:cubicBezTo>
                    <a:cubicBezTo>
                      <a:pt x="165378" y="283461"/>
                      <a:pt x="167283" y="293938"/>
                      <a:pt x="169188" y="297748"/>
                    </a:cubicBezTo>
                    <a:cubicBezTo>
                      <a:pt x="180618" y="314893"/>
                      <a:pt x="222528" y="255838"/>
                      <a:pt x="231100" y="245361"/>
                    </a:cubicBezTo>
                    <a:cubicBezTo>
                      <a:pt x="251103" y="220596"/>
                      <a:pt x="265390" y="203451"/>
                      <a:pt x="263485" y="179638"/>
                    </a:cubicBezTo>
                    <a:cubicBezTo>
                      <a:pt x="260628" y="136776"/>
                      <a:pt x="261580" y="58671"/>
                      <a:pt x="266343" y="31048"/>
                    </a:cubicBezTo>
                    <a:cubicBezTo>
                      <a:pt x="271105" y="41526"/>
                      <a:pt x="270153" y="132013"/>
                      <a:pt x="277773" y="183448"/>
                    </a:cubicBezTo>
                    <a:cubicBezTo>
                      <a:pt x="350163" y="118678"/>
                      <a:pt x="414933" y="60576"/>
                      <a:pt x="478750" y="3426"/>
                    </a:cubicBezTo>
                    <a:cubicBezTo>
                      <a:pt x="488275" y="-4194"/>
                      <a:pt x="488275" y="2473"/>
                      <a:pt x="483513" y="8188"/>
                    </a:cubicBezTo>
                    <a:cubicBezTo>
                      <a:pt x="433983" y="80578"/>
                      <a:pt x="378738" y="159636"/>
                      <a:pt x="327303" y="234883"/>
                    </a:cubicBezTo>
                    <a:cubicBezTo>
                      <a:pt x="394930" y="259648"/>
                      <a:pt x="454938" y="210118"/>
                      <a:pt x="512088" y="202498"/>
                    </a:cubicBezTo>
                    <a:cubicBezTo>
                      <a:pt x="513040" y="207261"/>
                      <a:pt x="401598" y="259648"/>
                      <a:pt x="355878" y="259648"/>
                    </a:cubicBezTo>
                    <a:cubicBezTo>
                      <a:pt x="287298" y="259648"/>
                      <a:pt x="290155" y="273936"/>
                      <a:pt x="248245" y="358708"/>
                    </a:cubicBezTo>
                    <a:cubicBezTo>
                      <a:pt x="315873" y="387283"/>
                      <a:pt x="386358" y="359661"/>
                      <a:pt x="462558" y="353946"/>
                    </a:cubicBezTo>
                    <a:cubicBezTo>
                      <a:pt x="405408" y="393951"/>
                      <a:pt x="346353" y="403476"/>
                      <a:pt x="292060" y="395856"/>
                    </a:cubicBezTo>
                    <a:cubicBezTo>
                      <a:pt x="213955" y="385378"/>
                      <a:pt x="209193" y="396808"/>
                      <a:pt x="154900" y="484438"/>
                    </a:cubicBezTo>
                    <a:cubicBezTo>
                      <a:pt x="145375" y="501583"/>
                      <a:pt x="147280" y="501583"/>
                      <a:pt x="168235" y="501583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5" name="Google Shape;1475;p45"/>
              <p:cNvSpPr/>
              <p:nvPr/>
            </p:nvSpPr>
            <p:spPr>
              <a:xfrm>
                <a:off x="8846537" y="1270131"/>
                <a:ext cx="321839" cy="433717"/>
              </a:xfrm>
              <a:custGeom>
                <a:avLst/>
                <a:gdLst/>
                <a:ahLst/>
                <a:cxnLst/>
                <a:rect l="l" t="t" r="r" b="b"/>
                <a:pathLst>
                  <a:path w="321839" h="433717" extrusionOk="0">
                    <a:moveTo>
                      <a:pt x="166688" y="240030"/>
                    </a:moveTo>
                    <a:cubicBezTo>
                      <a:pt x="112395" y="141923"/>
                      <a:pt x="80963" y="167640"/>
                      <a:pt x="28575" y="141923"/>
                    </a:cubicBezTo>
                    <a:cubicBezTo>
                      <a:pt x="56197" y="144780"/>
                      <a:pt x="83820" y="151448"/>
                      <a:pt x="114300" y="154305"/>
                    </a:cubicBezTo>
                    <a:cubicBezTo>
                      <a:pt x="80963" y="100965"/>
                      <a:pt x="27622" y="43815"/>
                      <a:pt x="0" y="0"/>
                    </a:cubicBezTo>
                    <a:cubicBezTo>
                      <a:pt x="45720" y="33338"/>
                      <a:pt x="84773" y="76200"/>
                      <a:pt x="127635" y="115253"/>
                    </a:cubicBezTo>
                    <a:cubicBezTo>
                      <a:pt x="127635" y="80010"/>
                      <a:pt x="118110" y="42862"/>
                      <a:pt x="118110" y="13335"/>
                    </a:cubicBezTo>
                    <a:cubicBezTo>
                      <a:pt x="144780" y="58103"/>
                      <a:pt x="108585" y="116205"/>
                      <a:pt x="206693" y="207645"/>
                    </a:cubicBezTo>
                    <a:cubicBezTo>
                      <a:pt x="210503" y="171450"/>
                      <a:pt x="230505" y="114300"/>
                      <a:pt x="225743" y="65723"/>
                    </a:cubicBezTo>
                    <a:cubicBezTo>
                      <a:pt x="259080" y="136208"/>
                      <a:pt x="171450" y="185737"/>
                      <a:pt x="272415" y="290512"/>
                    </a:cubicBezTo>
                    <a:cubicBezTo>
                      <a:pt x="280988" y="244792"/>
                      <a:pt x="304800" y="201930"/>
                      <a:pt x="301943" y="140970"/>
                    </a:cubicBezTo>
                    <a:cubicBezTo>
                      <a:pt x="307658" y="164783"/>
                      <a:pt x="307658" y="198120"/>
                      <a:pt x="300990" y="224790"/>
                    </a:cubicBezTo>
                    <a:cubicBezTo>
                      <a:pt x="287655" y="274320"/>
                      <a:pt x="282893" y="320040"/>
                      <a:pt x="313373" y="365760"/>
                    </a:cubicBezTo>
                    <a:cubicBezTo>
                      <a:pt x="320993" y="377190"/>
                      <a:pt x="324803" y="400050"/>
                      <a:pt x="319088" y="430530"/>
                    </a:cubicBezTo>
                    <a:cubicBezTo>
                      <a:pt x="314325" y="444818"/>
                      <a:pt x="291465" y="406718"/>
                      <a:pt x="288608" y="401955"/>
                    </a:cubicBezTo>
                    <a:cubicBezTo>
                      <a:pt x="245745" y="328612"/>
                      <a:pt x="247650" y="335280"/>
                      <a:pt x="177165" y="339090"/>
                    </a:cubicBezTo>
                    <a:cubicBezTo>
                      <a:pt x="144780" y="341948"/>
                      <a:pt x="100965" y="330518"/>
                      <a:pt x="69532" y="319087"/>
                    </a:cubicBezTo>
                    <a:cubicBezTo>
                      <a:pt x="122873" y="323850"/>
                      <a:pt x="173355" y="327660"/>
                      <a:pt x="220980" y="319087"/>
                    </a:cubicBezTo>
                    <a:cubicBezTo>
                      <a:pt x="200025" y="273368"/>
                      <a:pt x="180975" y="250508"/>
                      <a:pt x="150495" y="252412"/>
                    </a:cubicBezTo>
                    <a:cubicBezTo>
                      <a:pt x="116205" y="254317"/>
                      <a:pt x="63818" y="242887"/>
                      <a:pt x="29528" y="227648"/>
                    </a:cubicBezTo>
                    <a:cubicBezTo>
                      <a:pt x="67628" y="232410"/>
                      <a:pt x="119063" y="245745"/>
                      <a:pt x="166688" y="24003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0" name="Google Shape;1480;p46"/>
          <p:cNvSpPr txBox="1">
            <a:spLocks noGrp="1"/>
          </p:cNvSpPr>
          <p:nvPr>
            <p:ph type="body" idx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Fully Editable Shapes</a:t>
            </a:r>
            <a:endParaRPr/>
          </a:p>
        </p:txBody>
      </p:sp>
      <p:grpSp>
        <p:nvGrpSpPr>
          <p:cNvPr id="1481" name="Google Shape;1481;p46"/>
          <p:cNvGrpSpPr/>
          <p:nvPr/>
        </p:nvGrpSpPr>
        <p:grpSpPr>
          <a:xfrm>
            <a:off x="3081653" y="1442262"/>
            <a:ext cx="2252145" cy="2444748"/>
            <a:chOff x="6310181" y="496389"/>
            <a:chExt cx="2588131" cy="2809468"/>
          </a:xfrm>
        </p:grpSpPr>
        <p:sp>
          <p:nvSpPr>
            <p:cNvPr id="1482" name="Google Shape;1482;p46"/>
            <p:cNvSpPr/>
            <p:nvPr/>
          </p:nvSpPr>
          <p:spPr>
            <a:xfrm>
              <a:off x="6533771" y="808195"/>
              <a:ext cx="2082059" cy="2497030"/>
            </a:xfrm>
            <a:custGeom>
              <a:avLst/>
              <a:gdLst/>
              <a:ahLst/>
              <a:cxnLst/>
              <a:rect l="l" t="t" r="r" b="b"/>
              <a:pathLst>
                <a:path w="2082059" h="2497030" extrusionOk="0">
                  <a:moveTo>
                    <a:pt x="2072726" y="377586"/>
                  </a:moveTo>
                  <a:cubicBezTo>
                    <a:pt x="2029841" y="189921"/>
                    <a:pt x="1915372" y="69326"/>
                    <a:pt x="1730610" y="15155"/>
                  </a:cubicBezTo>
                  <a:cubicBezTo>
                    <a:pt x="1699655" y="6126"/>
                    <a:pt x="1667733" y="3224"/>
                    <a:pt x="1635488" y="322"/>
                  </a:cubicBezTo>
                  <a:cubicBezTo>
                    <a:pt x="1631619" y="322"/>
                    <a:pt x="1627427" y="322"/>
                    <a:pt x="1623558" y="322"/>
                  </a:cubicBezTo>
                  <a:cubicBezTo>
                    <a:pt x="1241135" y="322"/>
                    <a:pt x="858391" y="322"/>
                    <a:pt x="475968" y="322"/>
                  </a:cubicBezTo>
                  <a:cubicBezTo>
                    <a:pt x="466940" y="322"/>
                    <a:pt x="457589" y="0"/>
                    <a:pt x="448560" y="0"/>
                  </a:cubicBezTo>
                  <a:cubicBezTo>
                    <a:pt x="423087" y="2902"/>
                    <a:pt x="397936" y="5159"/>
                    <a:pt x="372785" y="9996"/>
                  </a:cubicBezTo>
                  <a:cubicBezTo>
                    <a:pt x="138366" y="56428"/>
                    <a:pt x="-25437" y="282464"/>
                    <a:pt x="3261" y="520107"/>
                  </a:cubicBezTo>
                  <a:cubicBezTo>
                    <a:pt x="7775" y="565895"/>
                    <a:pt x="12290" y="611682"/>
                    <a:pt x="17126" y="657470"/>
                  </a:cubicBezTo>
                  <a:cubicBezTo>
                    <a:pt x="25510" y="736469"/>
                    <a:pt x="205435" y="2465430"/>
                    <a:pt x="207692" y="2481875"/>
                  </a:cubicBezTo>
                  <a:cubicBezTo>
                    <a:pt x="210272" y="2499287"/>
                    <a:pt x="205758" y="2496708"/>
                    <a:pt x="224137" y="2496708"/>
                  </a:cubicBezTo>
                  <a:cubicBezTo>
                    <a:pt x="711677" y="2496708"/>
                    <a:pt x="1199217" y="2496708"/>
                    <a:pt x="1686757" y="2496708"/>
                  </a:cubicBezTo>
                  <a:cubicBezTo>
                    <a:pt x="1744798" y="2496708"/>
                    <a:pt x="1803161" y="2496385"/>
                    <a:pt x="1861201" y="2497030"/>
                  </a:cubicBezTo>
                  <a:cubicBezTo>
                    <a:pt x="1871519" y="2497030"/>
                    <a:pt x="1874099" y="2493483"/>
                    <a:pt x="1874744" y="2484132"/>
                  </a:cubicBezTo>
                  <a:cubicBezTo>
                    <a:pt x="1876034" y="2466075"/>
                    <a:pt x="1878936" y="2429316"/>
                    <a:pt x="1877968" y="2428994"/>
                  </a:cubicBezTo>
                  <a:lnTo>
                    <a:pt x="1959547" y="1663827"/>
                  </a:lnTo>
                  <a:cubicBezTo>
                    <a:pt x="1961160" y="1648672"/>
                    <a:pt x="2017910" y="1105349"/>
                    <a:pt x="2024682" y="1038602"/>
                  </a:cubicBezTo>
                  <a:cubicBezTo>
                    <a:pt x="2032420" y="964762"/>
                    <a:pt x="2040482" y="891244"/>
                    <a:pt x="2048220" y="817403"/>
                  </a:cubicBezTo>
                  <a:cubicBezTo>
                    <a:pt x="2054669" y="757106"/>
                    <a:pt x="2060796" y="696808"/>
                    <a:pt x="2066922" y="636511"/>
                  </a:cubicBezTo>
                  <a:cubicBezTo>
                    <a:pt x="2070792" y="597817"/>
                    <a:pt x="2074661" y="558801"/>
                    <a:pt x="2078531" y="520107"/>
                  </a:cubicBezTo>
                  <a:cubicBezTo>
                    <a:pt x="2071437" y="520107"/>
                    <a:pt x="2071437" y="520107"/>
                    <a:pt x="2078531" y="520107"/>
                  </a:cubicBezTo>
                  <a:cubicBezTo>
                    <a:pt x="2084335" y="472385"/>
                    <a:pt x="2083367" y="424663"/>
                    <a:pt x="2072726" y="37758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3" name="Google Shape;1483;p46"/>
            <p:cNvSpPr/>
            <p:nvPr/>
          </p:nvSpPr>
          <p:spPr>
            <a:xfrm>
              <a:off x="6537032" y="1327979"/>
              <a:ext cx="2075914" cy="1144042"/>
            </a:xfrm>
            <a:custGeom>
              <a:avLst/>
              <a:gdLst/>
              <a:ahLst/>
              <a:cxnLst/>
              <a:rect l="l" t="t" r="r" b="b"/>
              <a:pathLst>
                <a:path w="2075914" h="1144042" extrusionOk="0">
                  <a:moveTo>
                    <a:pt x="2054633" y="322"/>
                  </a:moveTo>
                  <a:cubicBezTo>
                    <a:pt x="1375237" y="322"/>
                    <a:pt x="695841" y="322"/>
                    <a:pt x="16445" y="322"/>
                  </a:cubicBezTo>
                  <a:cubicBezTo>
                    <a:pt x="10963" y="322"/>
                    <a:pt x="5482" y="322"/>
                    <a:pt x="0" y="322"/>
                  </a:cubicBezTo>
                  <a:cubicBezTo>
                    <a:pt x="4514" y="46110"/>
                    <a:pt x="9029" y="91897"/>
                    <a:pt x="13865" y="137685"/>
                  </a:cubicBezTo>
                  <a:cubicBezTo>
                    <a:pt x="22249" y="216684"/>
                    <a:pt x="30632" y="295362"/>
                    <a:pt x="38694" y="374039"/>
                  </a:cubicBezTo>
                  <a:cubicBezTo>
                    <a:pt x="46432" y="449169"/>
                    <a:pt x="54171" y="524621"/>
                    <a:pt x="61910" y="599752"/>
                  </a:cubicBezTo>
                  <a:cubicBezTo>
                    <a:pt x="70293" y="679074"/>
                    <a:pt x="78677" y="758073"/>
                    <a:pt x="87061" y="837395"/>
                  </a:cubicBezTo>
                  <a:cubicBezTo>
                    <a:pt x="95767" y="919297"/>
                    <a:pt x="110277" y="1062141"/>
                    <a:pt x="118661" y="1144042"/>
                  </a:cubicBezTo>
                  <a:cubicBezTo>
                    <a:pt x="131236" y="1139528"/>
                    <a:pt x="457875" y="1144042"/>
                    <a:pt x="461744" y="1144042"/>
                  </a:cubicBezTo>
                  <a:cubicBezTo>
                    <a:pt x="955411" y="1144042"/>
                    <a:pt x="1448755" y="1144042"/>
                    <a:pt x="1942421" y="1144042"/>
                  </a:cubicBezTo>
                  <a:cubicBezTo>
                    <a:pt x="1947258" y="1144042"/>
                    <a:pt x="1951772" y="1144042"/>
                    <a:pt x="1956609" y="1144042"/>
                  </a:cubicBezTo>
                  <a:cubicBezTo>
                    <a:pt x="1958221" y="1128887"/>
                    <a:pt x="1960156" y="1113732"/>
                    <a:pt x="1961768" y="1098255"/>
                  </a:cubicBezTo>
                  <a:cubicBezTo>
                    <a:pt x="1967250" y="1045696"/>
                    <a:pt x="1972409" y="992815"/>
                    <a:pt x="1977890" y="940256"/>
                  </a:cubicBezTo>
                  <a:cubicBezTo>
                    <a:pt x="1985629" y="866415"/>
                    <a:pt x="1993690" y="792897"/>
                    <a:pt x="2001429" y="719057"/>
                  </a:cubicBezTo>
                  <a:cubicBezTo>
                    <a:pt x="2008523" y="652311"/>
                    <a:pt x="2014972" y="585241"/>
                    <a:pt x="2022066" y="518495"/>
                  </a:cubicBezTo>
                  <a:cubicBezTo>
                    <a:pt x="2029804" y="444655"/>
                    <a:pt x="2037866" y="371137"/>
                    <a:pt x="2045604" y="297296"/>
                  </a:cubicBezTo>
                  <a:cubicBezTo>
                    <a:pt x="2052053" y="236999"/>
                    <a:pt x="2058180" y="176701"/>
                    <a:pt x="2064306" y="116403"/>
                  </a:cubicBezTo>
                  <a:cubicBezTo>
                    <a:pt x="2068176" y="77710"/>
                    <a:pt x="2072045" y="38694"/>
                    <a:pt x="2075914" y="0"/>
                  </a:cubicBezTo>
                  <a:cubicBezTo>
                    <a:pt x="2068498" y="322"/>
                    <a:pt x="2061404" y="322"/>
                    <a:pt x="2054633" y="322"/>
                  </a:cubicBezTo>
                  <a:close/>
                </a:path>
              </a:pathLst>
            </a:custGeom>
            <a:solidFill>
              <a:srgbClr val="F2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4" name="Google Shape;1484;p46"/>
            <p:cNvSpPr/>
            <p:nvPr/>
          </p:nvSpPr>
          <p:spPr>
            <a:xfrm>
              <a:off x="6376568" y="1359257"/>
              <a:ext cx="78885" cy="36463"/>
            </a:xfrm>
            <a:custGeom>
              <a:avLst/>
              <a:gdLst/>
              <a:ahLst/>
              <a:cxnLst/>
              <a:rect l="l" t="t" r="r" b="b"/>
              <a:pathLst>
                <a:path w="78885" h="36463" extrusionOk="0">
                  <a:moveTo>
                    <a:pt x="78885" y="0"/>
                  </a:moveTo>
                  <a:cubicBezTo>
                    <a:pt x="72114" y="20637"/>
                    <a:pt x="56959" y="27408"/>
                    <a:pt x="40836" y="31600"/>
                  </a:cubicBezTo>
                  <a:cubicBezTo>
                    <a:pt x="31163" y="34179"/>
                    <a:pt x="20845" y="35469"/>
                    <a:pt x="10849" y="36436"/>
                  </a:cubicBezTo>
                  <a:cubicBezTo>
                    <a:pt x="7302" y="36759"/>
                    <a:pt x="1175" y="34179"/>
                    <a:pt x="208" y="31600"/>
                  </a:cubicBezTo>
                  <a:cubicBezTo>
                    <a:pt x="-759" y="28698"/>
                    <a:pt x="1820" y="21926"/>
                    <a:pt x="4400" y="20959"/>
                  </a:cubicBezTo>
                  <a:cubicBezTo>
                    <a:pt x="20845" y="13865"/>
                    <a:pt x="37612" y="7416"/>
                    <a:pt x="54379" y="1935"/>
                  </a:cubicBezTo>
                  <a:cubicBezTo>
                    <a:pt x="61473" y="-322"/>
                    <a:pt x="69534" y="645"/>
                    <a:pt x="788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5" name="Google Shape;1485;p46"/>
            <p:cNvSpPr/>
            <p:nvPr/>
          </p:nvSpPr>
          <p:spPr>
            <a:xfrm>
              <a:off x="6847619" y="496389"/>
              <a:ext cx="1453621" cy="312451"/>
            </a:xfrm>
            <a:custGeom>
              <a:avLst/>
              <a:gdLst/>
              <a:ahLst/>
              <a:cxnLst/>
              <a:rect l="l" t="t" r="r" b="b"/>
              <a:pathLst>
                <a:path w="1453621" h="312451" extrusionOk="0">
                  <a:moveTo>
                    <a:pt x="134390" y="311806"/>
                  </a:moveTo>
                  <a:cubicBezTo>
                    <a:pt x="115688" y="305035"/>
                    <a:pt x="96019" y="301488"/>
                    <a:pt x="78606" y="291492"/>
                  </a:cubicBezTo>
                  <a:cubicBezTo>
                    <a:pt x="29272" y="262794"/>
                    <a:pt x="3476" y="220876"/>
                    <a:pt x="252" y="163481"/>
                  </a:cubicBezTo>
                  <a:cubicBezTo>
                    <a:pt x="-2005" y="119950"/>
                    <a:pt x="10892" y="81902"/>
                    <a:pt x="39913" y="50302"/>
                  </a:cubicBezTo>
                  <a:cubicBezTo>
                    <a:pt x="64096" y="24184"/>
                    <a:pt x="95051" y="8061"/>
                    <a:pt x="130520" y="2257"/>
                  </a:cubicBezTo>
                  <a:cubicBezTo>
                    <a:pt x="132778" y="1935"/>
                    <a:pt x="135035" y="2257"/>
                    <a:pt x="136324" y="0"/>
                  </a:cubicBezTo>
                  <a:cubicBezTo>
                    <a:pt x="530032" y="0"/>
                    <a:pt x="923740" y="0"/>
                    <a:pt x="1317126" y="0"/>
                  </a:cubicBezTo>
                  <a:cubicBezTo>
                    <a:pt x="1330346" y="6126"/>
                    <a:pt x="1345179" y="6449"/>
                    <a:pt x="1358399" y="12575"/>
                  </a:cubicBezTo>
                  <a:cubicBezTo>
                    <a:pt x="1409668" y="35792"/>
                    <a:pt x="1441268" y="73840"/>
                    <a:pt x="1450941" y="129624"/>
                  </a:cubicBezTo>
                  <a:cubicBezTo>
                    <a:pt x="1458035" y="170252"/>
                    <a:pt x="1451264" y="208623"/>
                    <a:pt x="1428047" y="242158"/>
                  </a:cubicBezTo>
                  <a:cubicBezTo>
                    <a:pt x="1404831" y="275047"/>
                    <a:pt x="1373876" y="299553"/>
                    <a:pt x="1332926" y="307615"/>
                  </a:cubicBezTo>
                  <a:cubicBezTo>
                    <a:pt x="1328734" y="308582"/>
                    <a:pt x="1324219" y="308904"/>
                    <a:pt x="1320995" y="312451"/>
                  </a:cubicBezTo>
                  <a:cubicBezTo>
                    <a:pt x="1317126" y="312451"/>
                    <a:pt x="1312934" y="312451"/>
                    <a:pt x="1309064" y="312451"/>
                  </a:cubicBezTo>
                  <a:cubicBezTo>
                    <a:pt x="926642" y="312451"/>
                    <a:pt x="543897" y="312451"/>
                    <a:pt x="161475" y="312451"/>
                  </a:cubicBezTo>
                  <a:cubicBezTo>
                    <a:pt x="152769" y="312129"/>
                    <a:pt x="143741" y="312129"/>
                    <a:pt x="134390" y="311806"/>
                  </a:cubicBezTo>
                  <a:close/>
                </a:path>
              </a:pathLst>
            </a:custGeom>
            <a:solidFill>
              <a:srgbClr val="B85F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6" name="Google Shape;1486;p46"/>
            <p:cNvSpPr/>
            <p:nvPr/>
          </p:nvSpPr>
          <p:spPr>
            <a:xfrm>
              <a:off x="7138396" y="2800918"/>
              <a:ext cx="1759916" cy="504939"/>
            </a:xfrm>
            <a:custGeom>
              <a:avLst/>
              <a:gdLst/>
              <a:ahLst/>
              <a:cxnLst/>
              <a:rect l="l" t="t" r="r" b="b"/>
              <a:pathLst>
                <a:path w="1759916" h="504939" extrusionOk="0">
                  <a:moveTo>
                    <a:pt x="1759916" y="417246"/>
                  </a:moveTo>
                  <a:cubicBezTo>
                    <a:pt x="1756692" y="422083"/>
                    <a:pt x="1756692" y="428210"/>
                    <a:pt x="1754757" y="433691"/>
                  </a:cubicBezTo>
                  <a:cubicBezTo>
                    <a:pt x="1738635" y="482381"/>
                    <a:pt x="1688978" y="512368"/>
                    <a:pt x="1638354" y="503340"/>
                  </a:cubicBezTo>
                  <a:cubicBezTo>
                    <a:pt x="1534848" y="484638"/>
                    <a:pt x="1431665" y="465613"/>
                    <a:pt x="1328482" y="446912"/>
                  </a:cubicBezTo>
                  <a:cubicBezTo>
                    <a:pt x="1311070" y="443687"/>
                    <a:pt x="1293335" y="440785"/>
                    <a:pt x="1275601" y="437561"/>
                  </a:cubicBezTo>
                  <a:cubicBezTo>
                    <a:pt x="1272054" y="436916"/>
                    <a:pt x="1268507" y="435948"/>
                    <a:pt x="1264960" y="435304"/>
                  </a:cubicBezTo>
                  <a:cubicBezTo>
                    <a:pt x="1186283" y="421116"/>
                    <a:pt x="1107606" y="407251"/>
                    <a:pt x="1028929" y="392741"/>
                  </a:cubicBezTo>
                  <a:cubicBezTo>
                    <a:pt x="963472" y="380810"/>
                    <a:pt x="898338" y="368235"/>
                    <a:pt x="832881" y="356304"/>
                  </a:cubicBezTo>
                  <a:cubicBezTo>
                    <a:pt x="746143" y="340504"/>
                    <a:pt x="659082" y="325027"/>
                    <a:pt x="572344" y="309227"/>
                  </a:cubicBezTo>
                  <a:cubicBezTo>
                    <a:pt x="510111" y="297941"/>
                    <a:pt x="448201" y="286011"/>
                    <a:pt x="385969" y="274725"/>
                  </a:cubicBezTo>
                  <a:cubicBezTo>
                    <a:pt x="320190" y="262794"/>
                    <a:pt x="254411" y="251186"/>
                    <a:pt x="188632" y="238933"/>
                  </a:cubicBezTo>
                  <a:cubicBezTo>
                    <a:pt x="125754" y="227325"/>
                    <a:pt x="62877" y="215717"/>
                    <a:pt x="0" y="204109"/>
                  </a:cubicBezTo>
                  <a:cubicBezTo>
                    <a:pt x="0" y="201852"/>
                    <a:pt x="0" y="199595"/>
                    <a:pt x="322" y="197660"/>
                  </a:cubicBezTo>
                  <a:cubicBezTo>
                    <a:pt x="7416" y="157677"/>
                    <a:pt x="14833" y="117693"/>
                    <a:pt x="22249" y="77710"/>
                  </a:cubicBezTo>
                  <a:cubicBezTo>
                    <a:pt x="27086" y="51592"/>
                    <a:pt x="32245" y="25796"/>
                    <a:pt x="37404" y="0"/>
                  </a:cubicBezTo>
                  <a:cubicBezTo>
                    <a:pt x="43853" y="967"/>
                    <a:pt x="50302" y="1612"/>
                    <a:pt x="56751" y="2580"/>
                  </a:cubicBezTo>
                  <a:cubicBezTo>
                    <a:pt x="123820" y="14832"/>
                    <a:pt x="191211" y="27408"/>
                    <a:pt x="258280" y="39661"/>
                  </a:cubicBezTo>
                  <a:cubicBezTo>
                    <a:pt x="339859" y="54493"/>
                    <a:pt x="421438" y="69004"/>
                    <a:pt x="502695" y="84159"/>
                  </a:cubicBezTo>
                  <a:cubicBezTo>
                    <a:pt x="565250" y="95444"/>
                    <a:pt x="627805" y="107375"/>
                    <a:pt x="690359" y="118660"/>
                  </a:cubicBezTo>
                  <a:cubicBezTo>
                    <a:pt x="752269" y="129946"/>
                    <a:pt x="814179" y="140909"/>
                    <a:pt x="875766" y="152195"/>
                  </a:cubicBezTo>
                  <a:cubicBezTo>
                    <a:pt x="928970" y="161868"/>
                    <a:pt x="982174" y="172509"/>
                    <a:pt x="1035378" y="182183"/>
                  </a:cubicBezTo>
                  <a:cubicBezTo>
                    <a:pt x="1095353" y="193146"/>
                    <a:pt x="1155328" y="204109"/>
                    <a:pt x="1215626" y="214750"/>
                  </a:cubicBezTo>
                  <a:cubicBezTo>
                    <a:pt x="1242711" y="219586"/>
                    <a:pt x="1270119" y="224101"/>
                    <a:pt x="1297205" y="228615"/>
                  </a:cubicBezTo>
                  <a:cubicBezTo>
                    <a:pt x="1326225" y="236031"/>
                    <a:pt x="1355890" y="240223"/>
                    <a:pt x="1385233" y="245705"/>
                  </a:cubicBezTo>
                  <a:cubicBezTo>
                    <a:pt x="1480355" y="263439"/>
                    <a:pt x="1575477" y="280529"/>
                    <a:pt x="1670598" y="297941"/>
                  </a:cubicBezTo>
                  <a:cubicBezTo>
                    <a:pt x="1717031" y="306325"/>
                    <a:pt x="1746051" y="334055"/>
                    <a:pt x="1757659" y="379520"/>
                  </a:cubicBezTo>
                  <a:cubicBezTo>
                    <a:pt x="1757982" y="381132"/>
                    <a:pt x="1757982" y="383067"/>
                    <a:pt x="1759916" y="384034"/>
                  </a:cubicBezTo>
                  <a:cubicBezTo>
                    <a:pt x="1759916" y="395320"/>
                    <a:pt x="1759916" y="406283"/>
                    <a:pt x="1759916" y="417246"/>
                  </a:cubicBezTo>
                  <a:close/>
                </a:path>
              </a:pathLst>
            </a:custGeom>
            <a:solidFill>
              <a:srgbClr val="FDD32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7" name="Google Shape;1487;p46"/>
            <p:cNvSpPr/>
            <p:nvPr/>
          </p:nvSpPr>
          <p:spPr>
            <a:xfrm>
              <a:off x="6688259" y="2434948"/>
              <a:ext cx="321468" cy="822010"/>
            </a:xfrm>
            <a:custGeom>
              <a:avLst/>
              <a:gdLst/>
              <a:ahLst/>
              <a:cxnLst/>
              <a:rect l="l" t="t" r="r" b="b"/>
              <a:pathLst>
                <a:path w="321468" h="822010" extrusionOk="0">
                  <a:moveTo>
                    <a:pt x="208301" y="736784"/>
                  </a:moveTo>
                  <a:cubicBezTo>
                    <a:pt x="203142" y="749682"/>
                    <a:pt x="199595" y="763547"/>
                    <a:pt x="191534" y="775478"/>
                  </a:cubicBezTo>
                  <a:cubicBezTo>
                    <a:pt x="159611" y="822877"/>
                    <a:pt x="95767" y="836420"/>
                    <a:pt x="48045" y="805143"/>
                  </a:cubicBezTo>
                  <a:cubicBezTo>
                    <a:pt x="17412" y="783539"/>
                    <a:pt x="1290" y="754518"/>
                    <a:pt x="1612" y="716792"/>
                  </a:cubicBezTo>
                  <a:cubicBezTo>
                    <a:pt x="1612" y="714535"/>
                    <a:pt x="1935" y="712278"/>
                    <a:pt x="0" y="710666"/>
                  </a:cubicBezTo>
                  <a:cubicBezTo>
                    <a:pt x="645" y="708086"/>
                    <a:pt x="1290" y="705829"/>
                    <a:pt x="1612" y="703249"/>
                  </a:cubicBezTo>
                  <a:cubicBezTo>
                    <a:pt x="13543" y="637148"/>
                    <a:pt x="25473" y="571046"/>
                    <a:pt x="37404" y="504944"/>
                  </a:cubicBezTo>
                  <a:cubicBezTo>
                    <a:pt x="46755" y="454643"/>
                    <a:pt x="56106" y="404341"/>
                    <a:pt x="65457" y="353717"/>
                  </a:cubicBezTo>
                  <a:cubicBezTo>
                    <a:pt x="75775" y="297611"/>
                    <a:pt x="86093" y="241505"/>
                    <a:pt x="96412" y="185399"/>
                  </a:cubicBezTo>
                  <a:cubicBezTo>
                    <a:pt x="103183" y="148963"/>
                    <a:pt x="109632" y="112526"/>
                    <a:pt x="116403" y="76090"/>
                  </a:cubicBezTo>
                  <a:cubicBezTo>
                    <a:pt x="122852" y="63192"/>
                    <a:pt x="129301" y="50294"/>
                    <a:pt x="135750" y="37074"/>
                  </a:cubicBezTo>
                  <a:cubicBezTo>
                    <a:pt x="146713" y="29013"/>
                    <a:pt x="156064" y="19017"/>
                    <a:pt x="168640" y="12568"/>
                  </a:cubicBezTo>
                  <a:cubicBezTo>
                    <a:pt x="211525" y="-9359"/>
                    <a:pt x="257313" y="-2265"/>
                    <a:pt x="291815" y="31270"/>
                  </a:cubicBezTo>
                  <a:cubicBezTo>
                    <a:pt x="293749" y="33204"/>
                    <a:pt x="296329" y="35139"/>
                    <a:pt x="298264" y="37074"/>
                  </a:cubicBezTo>
                  <a:cubicBezTo>
                    <a:pt x="304390" y="48359"/>
                    <a:pt x="311806" y="59000"/>
                    <a:pt x="315998" y="71253"/>
                  </a:cubicBezTo>
                  <a:cubicBezTo>
                    <a:pt x="321480" y="88343"/>
                    <a:pt x="322770" y="105755"/>
                    <a:pt x="320190" y="123489"/>
                  </a:cubicBezTo>
                  <a:cubicBezTo>
                    <a:pt x="319545" y="125424"/>
                    <a:pt x="318255" y="127359"/>
                    <a:pt x="317933" y="129616"/>
                  </a:cubicBezTo>
                  <a:cubicBezTo>
                    <a:pt x="309549" y="175403"/>
                    <a:pt x="301488" y="221191"/>
                    <a:pt x="293104" y="266978"/>
                  </a:cubicBezTo>
                  <a:cubicBezTo>
                    <a:pt x="280207" y="338239"/>
                    <a:pt x="266986" y="409178"/>
                    <a:pt x="254088" y="480438"/>
                  </a:cubicBezTo>
                  <a:cubicBezTo>
                    <a:pt x="242480" y="543638"/>
                    <a:pt x="230550" y="606838"/>
                    <a:pt x="219264" y="670360"/>
                  </a:cubicBezTo>
                  <a:cubicBezTo>
                    <a:pt x="215395" y="692609"/>
                    <a:pt x="210235" y="714535"/>
                    <a:pt x="208301" y="736784"/>
                  </a:cubicBezTo>
                  <a:close/>
                </a:path>
              </a:pathLst>
            </a:custGeom>
            <a:solidFill>
              <a:srgbClr val="FDD32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8" name="Google Shape;1488;p46"/>
            <p:cNvSpPr/>
            <p:nvPr/>
          </p:nvSpPr>
          <p:spPr>
            <a:xfrm>
              <a:off x="6484820" y="2397903"/>
              <a:ext cx="319884" cy="822196"/>
            </a:xfrm>
            <a:custGeom>
              <a:avLst/>
              <a:gdLst/>
              <a:ahLst/>
              <a:cxnLst/>
              <a:rect l="l" t="t" r="r" b="b"/>
              <a:pathLst>
                <a:path w="319884" h="822196" extrusionOk="0">
                  <a:moveTo>
                    <a:pt x="319843" y="113135"/>
                  </a:moveTo>
                  <a:cubicBezTo>
                    <a:pt x="313072" y="149571"/>
                    <a:pt x="306301" y="186008"/>
                    <a:pt x="299852" y="222445"/>
                  </a:cubicBezTo>
                  <a:cubicBezTo>
                    <a:pt x="289533" y="278550"/>
                    <a:pt x="279537" y="334656"/>
                    <a:pt x="268897" y="390762"/>
                  </a:cubicBezTo>
                  <a:cubicBezTo>
                    <a:pt x="259546" y="441064"/>
                    <a:pt x="249872" y="491365"/>
                    <a:pt x="240844" y="541990"/>
                  </a:cubicBezTo>
                  <a:cubicBezTo>
                    <a:pt x="228591" y="608091"/>
                    <a:pt x="216983" y="674193"/>
                    <a:pt x="205052" y="740294"/>
                  </a:cubicBezTo>
                  <a:cubicBezTo>
                    <a:pt x="204730" y="742874"/>
                    <a:pt x="204085" y="745131"/>
                    <a:pt x="203440" y="747711"/>
                  </a:cubicBezTo>
                  <a:cubicBezTo>
                    <a:pt x="183771" y="813812"/>
                    <a:pt x="103159" y="845090"/>
                    <a:pt x="44151" y="803172"/>
                  </a:cubicBezTo>
                  <a:cubicBezTo>
                    <a:pt x="10939" y="779311"/>
                    <a:pt x="-3249" y="746098"/>
                    <a:pt x="621" y="705470"/>
                  </a:cubicBezTo>
                  <a:cubicBezTo>
                    <a:pt x="943" y="702891"/>
                    <a:pt x="943" y="700311"/>
                    <a:pt x="943" y="697731"/>
                  </a:cubicBezTo>
                  <a:cubicBezTo>
                    <a:pt x="1588" y="696119"/>
                    <a:pt x="2878" y="694507"/>
                    <a:pt x="3200" y="692895"/>
                  </a:cubicBezTo>
                  <a:cubicBezTo>
                    <a:pt x="15131" y="626793"/>
                    <a:pt x="27061" y="560369"/>
                    <a:pt x="39314" y="494267"/>
                  </a:cubicBezTo>
                  <a:cubicBezTo>
                    <a:pt x="48988" y="441386"/>
                    <a:pt x="59306" y="388505"/>
                    <a:pt x="68979" y="335301"/>
                  </a:cubicBezTo>
                  <a:cubicBezTo>
                    <a:pt x="79943" y="275971"/>
                    <a:pt x="90583" y="216318"/>
                    <a:pt x="101224" y="156988"/>
                  </a:cubicBezTo>
                  <a:cubicBezTo>
                    <a:pt x="105416" y="133127"/>
                    <a:pt x="111220" y="109265"/>
                    <a:pt x="113477" y="85082"/>
                  </a:cubicBezTo>
                  <a:cubicBezTo>
                    <a:pt x="120571" y="53805"/>
                    <a:pt x="137983" y="30266"/>
                    <a:pt x="164746" y="12854"/>
                  </a:cubicBezTo>
                  <a:cubicBezTo>
                    <a:pt x="177322" y="8340"/>
                    <a:pt x="189575" y="2858"/>
                    <a:pt x="203117" y="923"/>
                  </a:cubicBezTo>
                  <a:cubicBezTo>
                    <a:pt x="252452" y="-5848"/>
                    <a:pt x="298884" y="25429"/>
                    <a:pt x="313717" y="68315"/>
                  </a:cubicBezTo>
                  <a:cubicBezTo>
                    <a:pt x="314362" y="70249"/>
                    <a:pt x="315651" y="72184"/>
                    <a:pt x="316619" y="74119"/>
                  </a:cubicBezTo>
                  <a:cubicBezTo>
                    <a:pt x="318553" y="87017"/>
                    <a:pt x="320166" y="99915"/>
                    <a:pt x="319843" y="113135"/>
                  </a:cubicBezTo>
                  <a:close/>
                </a:path>
              </a:pathLst>
            </a:custGeom>
            <a:solidFill>
              <a:srgbClr val="BD9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9" name="Google Shape;1489;p46"/>
            <p:cNvSpPr/>
            <p:nvPr/>
          </p:nvSpPr>
          <p:spPr>
            <a:xfrm>
              <a:off x="6310181" y="2482985"/>
              <a:ext cx="287792" cy="612649"/>
            </a:xfrm>
            <a:custGeom>
              <a:avLst/>
              <a:gdLst/>
              <a:ahLst/>
              <a:cxnLst/>
              <a:rect l="l" t="t" r="r" b="b"/>
              <a:pathLst>
                <a:path w="287792" h="612649" extrusionOk="0">
                  <a:moveTo>
                    <a:pt x="287793" y="0"/>
                  </a:moveTo>
                  <a:cubicBezTo>
                    <a:pt x="285858" y="24506"/>
                    <a:pt x="279732" y="48045"/>
                    <a:pt x="275540" y="71906"/>
                  </a:cubicBezTo>
                  <a:cubicBezTo>
                    <a:pt x="264899" y="131236"/>
                    <a:pt x="254258" y="190889"/>
                    <a:pt x="243295" y="250219"/>
                  </a:cubicBezTo>
                  <a:cubicBezTo>
                    <a:pt x="233622" y="303100"/>
                    <a:pt x="223304" y="355982"/>
                    <a:pt x="213630" y="409185"/>
                  </a:cubicBezTo>
                  <a:cubicBezTo>
                    <a:pt x="201377" y="475287"/>
                    <a:pt x="189447" y="541711"/>
                    <a:pt x="177516" y="607813"/>
                  </a:cubicBezTo>
                  <a:cubicBezTo>
                    <a:pt x="177194" y="609425"/>
                    <a:pt x="175904" y="611037"/>
                    <a:pt x="175259" y="612649"/>
                  </a:cubicBezTo>
                  <a:cubicBezTo>
                    <a:pt x="142369" y="598784"/>
                    <a:pt x="108835" y="585564"/>
                    <a:pt x="77880" y="567829"/>
                  </a:cubicBezTo>
                  <a:cubicBezTo>
                    <a:pt x="19839" y="535262"/>
                    <a:pt x="-9503" y="469161"/>
                    <a:pt x="2750" y="403381"/>
                  </a:cubicBezTo>
                  <a:cubicBezTo>
                    <a:pt x="19517" y="314064"/>
                    <a:pt x="35962" y="224746"/>
                    <a:pt x="52407" y="135105"/>
                  </a:cubicBezTo>
                  <a:cubicBezTo>
                    <a:pt x="65949" y="61588"/>
                    <a:pt x="124312" y="9996"/>
                    <a:pt x="199120" y="5804"/>
                  </a:cubicBezTo>
                  <a:cubicBezTo>
                    <a:pt x="228785" y="4192"/>
                    <a:pt x="258450" y="1935"/>
                    <a:pt x="287793" y="0"/>
                  </a:cubicBezTo>
                  <a:close/>
                </a:path>
              </a:pathLst>
            </a:custGeom>
            <a:solidFill>
              <a:srgbClr val="FDD32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0" name="Google Shape;1490;p46"/>
            <p:cNvSpPr/>
            <p:nvPr/>
          </p:nvSpPr>
          <p:spPr>
            <a:xfrm>
              <a:off x="6896560" y="2558115"/>
              <a:ext cx="287383" cy="613616"/>
            </a:xfrm>
            <a:custGeom>
              <a:avLst/>
              <a:gdLst/>
              <a:ahLst/>
              <a:cxnLst/>
              <a:rect l="l" t="t" r="r" b="b"/>
              <a:pathLst>
                <a:path w="287383" h="613616" extrusionOk="0">
                  <a:moveTo>
                    <a:pt x="0" y="613617"/>
                  </a:moveTo>
                  <a:cubicBezTo>
                    <a:pt x="1935" y="591045"/>
                    <a:pt x="7094" y="569119"/>
                    <a:pt x="11286" y="546870"/>
                  </a:cubicBezTo>
                  <a:cubicBezTo>
                    <a:pt x="22571" y="483671"/>
                    <a:pt x="34502" y="420149"/>
                    <a:pt x="46110" y="356949"/>
                  </a:cubicBezTo>
                  <a:cubicBezTo>
                    <a:pt x="59008" y="285688"/>
                    <a:pt x="72228" y="214750"/>
                    <a:pt x="85126" y="143489"/>
                  </a:cubicBezTo>
                  <a:cubicBezTo>
                    <a:pt x="93510" y="97701"/>
                    <a:pt x="101571" y="51914"/>
                    <a:pt x="109954" y="6126"/>
                  </a:cubicBezTo>
                  <a:cubicBezTo>
                    <a:pt x="110277" y="4192"/>
                    <a:pt x="111567" y="2257"/>
                    <a:pt x="112212" y="0"/>
                  </a:cubicBezTo>
                  <a:cubicBezTo>
                    <a:pt x="150260" y="18379"/>
                    <a:pt x="192178" y="29988"/>
                    <a:pt x="225713" y="56106"/>
                  </a:cubicBezTo>
                  <a:cubicBezTo>
                    <a:pt x="275370" y="94799"/>
                    <a:pt x="295039" y="146713"/>
                    <a:pt x="284721" y="208946"/>
                  </a:cubicBezTo>
                  <a:cubicBezTo>
                    <a:pt x="282786" y="220231"/>
                    <a:pt x="280851" y="231194"/>
                    <a:pt x="278917" y="242158"/>
                  </a:cubicBezTo>
                  <a:cubicBezTo>
                    <a:pt x="273758" y="267953"/>
                    <a:pt x="268598" y="294072"/>
                    <a:pt x="263762" y="319867"/>
                  </a:cubicBezTo>
                  <a:cubicBezTo>
                    <a:pt x="256345" y="359851"/>
                    <a:pt x="249252" y="399834"/>
                    <a:pt x="241835" y="439818"/>
                  </a:cubicBezTo>
                  <a:cubicBezTo>
                    <a:pt x="241513" y="442075"/>
                    <a:pt x="241513" y="444009"/>
                    <a:pt x="241513" y="446267"/>
                  </a:cubicBezTo>
                  <a:cubicBezTo>
                    <a:pt x="236354" y="469483"/>
                    <a:pt x="234741" y="493344"/>
                    <a:pt x="224101" y="514948"/>
                  </a:cubicBezTo>
                  <a:cubicBezTo>
                    <a:pt x="197015" y="570086"/>
                    <a:pt x="153485" y="601686"/>
                    <a:pt x="91575" y="606845"/>
                  </a:cubicBezTo>
                  <a:cubicBezTo>
                    <a:pt x="60942" y="610070"/>
                    <a:pt x="30632" y="611682"/>
                    <a:pt x="0" y="613617"/>
                  </a:cubicBezTo>
                  <a:close/>
                </a:path>
              </a:pathLst>
            </a:custGeom>
            <a:solidFill>
              <a:srgbClr val="BD9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1" name="Google Shape;1491;p46"/>
            <p:cNvSpPr/>
            <p:nvPr/>
          </p:nvSpPr>
          <p:spPr>
            <a:xfrm>
              <a:off x="7307921" y="1521418"/>
              <a:ext cx="532093" cy="287652"/>
            </a:xfrm>
            <a:custGeom>
              <a:avLst/>
              <a:gdLst/>
              <a:ahLst/>
              <a:cxnLst/>
              <a:rect l="l" t="t" r="r" b="b"/>
              <a:pathLst>
                <a:path w="532093" h="287652" extrusionOk="0">
                  <a:moveTo>
                    <a:pt x="86820" y="287652"/>
                  </a:moveTo>
                  <a:cubicBezTo>
                    <a:pt x="63281" y="248959"/>
                    <a:pt x="39420" y="210265"/>
                    <a:pt x="16849" y="171249"/>
                  </a:cubicBezTo>
                  <a:cubicBezTo>
                    <a:pt x="-5400" y="132878"/>
                    <a:pt x="-5723" y="93539"/>
                    <a:pt x="16526" y="55491"/>
                  </a:cubicBezTo>
                  <a:cubicBezTo>
                    <a:pt x="38130" y="18732"/>
                    <a:pt x="71987" y="352"/>
                    <a:pt x="113905" y="997"/>
                  </a:cubicBezTo>
                  <a:cubicBezTo>
                    <a:pt x="158403" y="1642"/>
                    <a:pt x="191615" y="23891"/>
                    <a:pt x="212252" y="63552"/>
                  </a:cubicBezTo>
                  <a:cubicBezTo>
                    <a:pt x="230309" y="98376"/>
                    <a:pt x="247398" y="133523"/>
                    <a:pt x="264811" y="168347"/>
                  </a:cubicBezTo>
                  <a:cubicBezTo>
                    <a:pt x="269002" y="166412"/>
                    <a:pt x="269325" y="162543"/>
                    <a:pt x="270937" y="159641"/>
                  </a:cubicBezTo>
                  <a:cubicBezTo>
                    <a:pt x="287382" y="127074"/>
                    <a:pt x="303182" y="94184"/>
                    <a:pt x="320271" y="61617"/>
                  </a:cubicBezTo>
                  <a:cubicBezTo>
                    <a:pt x="341875" y="20344"/>
                    <a:pt x="387340" y="-4485"/>
                    <a:pt x="430871" y="675"/>
                  </a:cubicBezTo>
                  <a:cubicBezTo>
                    <a:pt x="479560" y="6801"/>
                    <a:pt x="516642" y="39046"/>
                    <a:pt x="528572" y="85801"/>
                  </a:cubicBezTo>
                  <a:cubicBezTo>
                    <a:pt x="536633" y="117400"/>
                    <a:pt x="530507" y="146743"/>
                    <a:pt x="513740" y="174151"/>
                  </a:cubicBezTo>
                  <a:cubicBezTo>
                    <a:pt x="491168" y="211555"/>
                    <a:pt x="468597" y="249281"/>
                    <a:pt x="446026" y="287008"/>
                  </a:cubicBezTo>
                  <a:cubicBezTo>
                    <a:pt x="443446" y="284428"/>
                    <a:pt x="441189" y="281848"/>
                    <a:pt x="438609" y="278946"/>
                  </a:cubicBezTo>
                  <a:cubicBezTo>
                    <a:pt x="407010" y="242832"/>
                    <a:pt x="367671" y="222841"/>
                    <a:pt x="318982" y="223486"/>
                  </a:cubicBezTo>
                  <a:cubicBezTo>
                    <a:pt x="301247" y="220906"/>
                    <a:pt x="283512" y="222518"/>
                    <a:pt x="265778" y="222518"/>
                  </a:cubicBezTo>
                  <a:cubicBezTo>
                    <a:pt x="248366" y="222518"/>
                    <a:pt x="230954" y="220906"/>
                    <a:pt x="213864" y="223486"/>
                  </a:cubicBezTo>
                  <a:cubicBezTo>
                    <a:pt x="181942" y="221873"/>
                    <a:pt x="153566" y="232514"/>
                    <a:pt x="127448" y="249281"/>
                  </a:cubicBezTo>
                  <a:cubicBezTo>
                    <a:pt x="111648" y="259922"/>
                    <a:pt x="99718" y="274110"/>
                    <a:pt x="86820" y="28765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2" name="Google Shape;1492;p46"/>
            <p:cNvSpPr/>
            <p:nvPr/>
          </p:nvSpPr>
          <p:spPr>
            <a:xfrm>
              <a:off x="7308381" y="1992543"/>
              <a:ext cx="531603" cy="286859"/>
            </a:xfrm>
            <a:custGeom>
              <a:avLst/>
              <a:gdLst/>
              <a:ahLst/>
              <a:cxnLst/>
              <a:rect l="l" t="t" r="r" b="b"/>
              <a:pathLst>
                <a:path w="531603" h="286859" extrusionOk="0">
                  <a:moveTo>
                    <a:pt x="445889" y="322"/>
                  </a:moveTo>
                  <a:cubicBezTo>
                    <a:pt x="468460" y="38049"/>
                    <a:pt x="491031" y="75453"/>
                    <a:pt x="513603" y="113179"/>
                  </a:cubicBezTo>
                  <a:cubicBezTo>
                    <a:pt x="557133" y="185407"/>
                    <a:pt x="518117" y="270856"/>
                    <a:pt x="435248" y="285366"/>
                  </a:cubicBezTo>
                  <a:cubicBezTo>
                    <a:pt x="389460" y="293427"/>
                    <a:pt x="341738" y="268276"/>
                    <a:pt x="319167" y="224101"/>
                  </a:cubicBezTo>
                  <a:cubicBezTo>
                    <a:pt x="303045" y="192178"/>
                    <a:pt x="286922" y="159934"/>
                    <a:pt x="271122" y="128012"/>
                  </a:cubicBezTo>
                  <a:cubicBezTo>
                    <a:pt x="269510" y="124787"/>
                    <a:pt x="267898" y="121563"/>
                    <a:pt x="265318" y="117048"/>
                  </a:cubicBezTo>
                  <a:cubicBezTo>
                    <a:pt x="251131" y="145424"/>
                    <a:pt x="237265" y="172832"/>
                    <a:pt x="223723" y="200240"/>
                  </a:cubicBezTo>
                  <a:cubicBezTo>
                    <a:pt x="219531" y="208623"/>
                    <a:pt x="215339" y="217329"/>
                    <a:pt x="210825" y="225713"/>
                  </a:cubicBezTo>
                  <a:cubicBezTo>
                    <a:pt x="181160" y="282464"/>
                    <a:pt x="113446" y="303100"/>
                    <a:pt x="57662" y="272145"/>
                  </a:cubicBezTo>
                  <a:cubicBezTo>
                    <a:pt x="2846" y="241835"/>
                    <a:pt x="-16500" y="171864"/>
                    <a:pt x="15422" y="117371"/>
                  </a:cubicBezTo>
                  <a:cubicBezTo>
                    <a:pt x="38638" y="78032"/>
                    <a:pt x="62499" y="39016"/>
                    <a:pt x="86360" y="0"/>
                  </a:cubicBezTo>
                  <a:cubicBezTo>
                    <a:pt x="90230" y="1290"/>
                    <a:pt x="91519" y="4837"/>
                    <a:pt x="93777" y="7739"/>
                  </a:cubicBezTo>
                  <a:cubicBezTo>
                    <a:pt x="125376" y="43853"/>
                    <a:pt x="164715" y="63844"/>
                    <a:pt x="213404" y="63844"/>
                  </a:cubicBezTo>
                  <a:cubicBezTo>
                    <a:pt x="248551" y="64812"/>
                    <a:pt x="283375" y="64812"/>
                    <a:pt x="318522" y="63844"/>
                  </a:cubicBezTo>
                  <a:cubicBezTo>
                    <a:pt x="366567" y="63844"/>
                    <a:pt x="405905" y="44498"/>
                    <a:pt x="437505" y="8706"/>
                  </a:cubicBezTo>
                  <a:cubicBezTo>
                    <a:pt x="440085" y="5482"/>
                    <a:pt x="441697" y="1290"/>
                    <a:pt x="445889" y="32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3" name="Google Shape;1493;p46"/>
            <p:cNvSpPr/>
            <p:nvPr/>
          </p:nvSpPr>
          <p:spPr>
            <a:xfrm>
              <a:off x="7782645" y="1795665"/>
              <a:ext cx="208317" cy="209125"/>
            </a:xfrm>
            <a:custGeom>
              <a:avLst/>
              <a:gdLst/>
              <a:ahLst/>
              <a:cxnLst/>
              <a:rect l="l" t="t" r="r" b="b"/>
              <a:pathLst>
                <a:path w="208317" h="209125" extrusionOk="0">
                  <a:moveTo>
                    <a:pt x="0" y="118523"/>
                  </a:moveTo>
                  <a:cubicBezTo>
                    <a:pt x="0" y="109172"/>
                    <a:pt x="0" y="99499"/>
                    <a:pt x="0" y="90148"/>
                  </a:cubicBezTo>
                  <a:cubicBezTo>
                    <a:pt x="6771" y="56936"/>
                    <a:pt x="23216" y="30818"/>
                    <a:pt x="53204" y="13405"/>
                  </a:cubicBezTo>
                  <a:cubicBezTo>
                    <a:pt x="116081" y="-22709"/>
                    <a:pt x="197660" y="17920"/>
                    <a:pt x="207334" y="90148"/>
                  </a:cubicBezTo>
                  <a:cubicBezTo>
                    <a:pt x="215072" y="146254"/>
                    <a:pt x="176056" y="193976"/>
                    <a:pt x="129946" y="205906"/>
                  </a:cubicBezTo>
                  <a:cubicBezTo>
                    <a:pt x="78677" y="218804"/>
                    <a:pt x="26441" y="192041"/>
                    <a:pt x="6449" y="141739"/>
                  </a:cubicBezTo>
                  <a:cubicBezTo>
                    <a:pt x="3547" y="134323"/>
                    <a:pt x="2257" y="126262"/>
                    <a:pt x="0" y="118523"/>
                  </a:cubicBezTo>
                  <a:close/>
                </a:path>
              </a:pathLst>
            </a:custGeom>
            <a:solidFill>
              <a:srgbClr val="B85F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4" name="Google Shape;1494;p46"/>
            <p:cNvSpPr/>
            <p:nvPr/>
          </p:nvSpPr>
          <p:spPr>
            <a:xfrm>
              <a:off x="7209979" y="1848087"/>
              <a:ext cx="164770" cy="104150"/>
            </a:xfrm>
            <a:custGeom>
              <a:avLst/>
              <a:gdLst/>
              <a:ahLst/>
              <a:cxnLst/>
              <a:rect l="l" t="t" r="r" b="b"/>
              <a:pathLst>
                <a:path w="164770" h="104150" extrusionOk="0">
                  <a:moveTo>
                    <a:pt x="164770" y="0"/>
                  </a:moveTo>
                  <a:cubicBezTo>
                    <a:pt x="157032" y="28698"/>
                    <a:pt x="153162" y="57718"/>
                    <a:pt x="160579" y="87383"/>
                  </a:cubicBezTo>
                  <a:cubicBezTo>
                    <a:pt x="161868" y="92865"/>
                    <a:pt x="163481" y="98669"/>
                    <a:pt x="164770" y="104150"/>
                  </a:cubicBezTo>
                  <a:cubicBezTo>
                    <a:pt x="127689" y="104150"/>
                    <a:pt x="90285" y="104150"/>
                    <a:pt x="53204" y="104150"/>
                  </a:cubicBezTo>
                  <a:cubicBezTo>
                    <a:pt x="22894" y="104150"/>
                    <a:pt x="0" y="81579"/>
                    <a:pt x="0" y="52236"/>
                  </a:cubicBezTo>
                  <a:cubicBezTo>
                    <a:pt x="0" y="22894"/>
                    <a:pt x="22894" y="322"/>
                    <a:pt x="53204" y="0"/>
                  </a:cubicBezTo>
                  <a:cubicBezTo>
                    <a:pt x="90608" y="0"/>
                    <a:pt x="127689" y="0"/>
                    <a:pt x="164770" y="0"/>
                  </a:cubicBezTo>
                  <a:close/>
                </a:path>
              </a:pathLst>
            </a:custGeom>
            <a:solidFill>
              <a:srgbClr val="B85F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5" name="Google Shape;1495;p46"/>
            <p:cNvSpPr/>
            <p:nvPr/>
          </p:nvSpPr>
          <p:spPr>
            <a:xfrm>
              <a:off x="6801438" y="2472022"/>
              <a:ext cx="22571" cy="39016"/>
            </a:xfrm>
            <a:custGeom>
              <a:avLst/>
              <a:gdLst/>
              <a:ahLst/>
              <a:cxnLst/>
              <a:rect l="l" t="t" r="r" b="b"/>
              <a:pathLst>
                <a:path w="22571" h="39016" extrusionOk="0">
                  <a:moveTo>
                    <a:pt x="3224" y="39016"/>
                  </a:moveTo>
                  <a:cubicBezTo>
                    <a:pt x="3869" y="25796"/>
                    <a:pt x="1935" y="12898"/>
                    <a:pt x="0" y="0"/>
                  </a:cubicBezTo>
                  <a:cubicBezTo>
                    <a:pt x="7416" y="0"/>
                    <a:pt x="15155" y="0"/>
                    <a:pt x="22571" y="0"/>
                  </a:cubicBezTo>
                  <a:cubicBezTo>
                    <a:pt x="16122" y="13220"/>
                    <a:pt x="9673" y="26118"/>
                    <a:pt x="3224" y="39016"/>
                  </a:cubicBezTo>
                  <a:close/>
                </a:path>
              </a:pathLst>
            </a:custGeom>
            <a:solidFill>
              <a:srgbClr val="FEBF1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6" name="Google Shape;1496;p46"/>
            <p:cNvSpPr/>
            <p:nvPr/>
          </p:nvSpPr>
          <p:spPr>
            <a:xfrm>
              <a:off x="7366584" y="1743439"/>
              <a:ext cx="416060" cy="313351"/>
            </a:xfrm>
            <a:custGeom>
              <a:avLst/>
              <a:gdLst/>
              <a:ahLst/>
              <a:cxnLst/>
              <a:rect l="l" t="t" r="r" b="b"/>
              <a:pathLst>
                <a:path w="416060" h="313351" extrusionOk="0">
                  <a:moveTo>
                    <a:pt x="413159" y="126574"/>
                  </a:moveTo>
                  <a:cubicBezTo>
                    <a:pt x="409289" y="104003"/>
                    <a:pt x="398971" y="84011"/>
                    <a:pt x="387363" y="64987"/>
                  </a:cubicBezTo>
                  <a:cubicBezTo>
                    <a:pt x="384783" y="62407"/>
                    <a:pt x="382526" y="59828"/>
                    <a:pt x="379947" y="56926"/>
                  </a:cubicBezTo>
                  <a:cubicBezTo>
                    <a:pt x="348347" y="20812"/>
                    <a:pt x="309008" y="820"/>
                    <a:pt x="260319" y="1465"/>
                  </a:cubicBezTo>
                  <a:cubicBezTo>
                    <a:pt x="260319" y="1465"/>
                    <a:pt x="260319" y="1465"/>
                    <a:pt x="260319" y="1465"/>
                  </a:cubicBezTo>
                  <a:cubicBezTo>
                    <a:pt x="242584" y="-1115"/>
                    <a:pt x="224849" y="498"/>
                    <a:pt x="207115" y="498"/>
                  </a:cubicBezTo>
                  <a:cubicBezTo>
                    <a:pt x="189703" y="498"/>
                    <a:pt x="172291" y="-1115"/>
                    <a:pt x="155201" y="1465"/>
                  </a:cubicBezTo>
                  <a:cubicBezTo>
                    <a:pt x="123279" y="-147"/>
                    <a:pt x="94903" y="10493"/>
                    <a:pt x="68785" y="27261"/>
                  </a:cubicBezTo>
                  <a:cubicBezTo>
                    <a:pt x="52985" y="37579"/>
                    <a:pt x="41055" y="51767"/>
                    <a:pt x="28157" y="65309"/>
                  </a:cubicBezTo>
                  <a:cubicBezTo>
                    <a:pt x="21063" y="78207"/>
                    <a:pt x="13324" y="90783"/>
                    <a:pt x="8165" y="104326"/>
                  </a:cubicBezTo>
                  <a:cubicBezTo>
                    <a:pt x="426" y="133023"/>
                    <a:pt x="-3443" y="162044"/>
                    <a:pt x="3973" y="191709"/>
                  </a:cubicBezTo>
                  <a:cubicBezTo>
                    <a:pt x="5263" y="197190"/>
                    <a:pt x="6875" y="202994"/>
                    <a:pt x="8165" y="208476"/>
                  </a:cubicBezTo>
                  <a:cubicBezTo>
                    <a:pt x="13324" y="222664"/>
                    <a:pt x="21385" y="235239"/>
                    <a:pt x="28157" y="248782"/>
                  </a:cubicBezTo>
                  <a:cubicBezTo>
                    <a:pt x="32026" y="250072"/>
                    <a:pt x="33316" y="253619"/>
                    <a:pt x="35573" y="256521"/>
                  </a:cubicBezTo>
                  <a:cubicBezTo>
                    <a:pt x="67173" y="292635"/>
                    <a:pt x="106511" y="312626"/>
                    <a:pt x="155201" y="312626"/>
                  </a:cubicBezTo>
                  <a:cubicBezTo>
                    <a:pt x="190348" y="313594"/>
                    <a:pt x="225172" y="313594"/>
                    <a:pt x="260319" y="312626"/>
                  </a:cubicBezTo>
                  <a:cubicBezTo>
                    <a:pt x="308363" y="312626"/>
                    <a:pt x="347702" y="293280"/>
                    <a:pt x="379302" y="257488"/>
                  </a:cubicBezTo>
                  <a:cubicBezTo>
                    <a:pt x="381881" y="254586"/>
                    <a:pt x="383171" y="250394"/>
                    <a:pt x="387685" y="249104"/>
                  </a:cubicBezTo>
                  <a:cubicBezTo>
                    <a:pt x="401873" y="224598"/>
                    <a:pt x="412836" y="199125"/>
                    <a:pt x="416061" y="170750"/>
                  </a:cubicBezTo>
                  <a:cubicBezTo>
                    <a:pt x="416061" y="161399"/>
                    <a:pt x="416061" y="151725"/>
                    <a:pt x="416061" y="142374"/>
                  </a:cubicBezTo>
                  <a:cubicBezTo>
                    <a:pt x="415093" y="137215"/>
                    <a:pt x="414126" y="132056"/>
                    <a:pt x="413159" y="12657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7" name="Google Shape;1497;p46"/>
            <p:cNvSpPr/>
            <p:nvPr/>
          </p:nvSpPr>
          <p:spPr>
            <a:xfrm>
              <a:off x="7522108" y="1743439"/>
              <a:ext cx="105117" cy="313351"/>
            </a:xfrm>
            <a:custGeom>
              <a:avLst/>
              <a:gdLst/>
              <a:ahLst/>
              <a:cxnLst/>
              <a:rect l="l" t="t" r="r" b="b"/>
              <a:pathLst>
                <a:path w="105117" h="313351" extrusionOk="0">
                  <a:moveTo>
                    <a:pt x="0" y="312626"/>
                  </a:moveTo>
                  <a:cubicBezTo>
                    <a:pt x="0" y="208798"/>
                    <a:pt x="0" y="105293"/>
                    <a:pt x="0" y="1465"/>
                  </a:cubicBezTo>
                  <a:cubicBezTo>
                    <a:pt x="17412" y="-1115"/>
                    <a:pt x="34824" y="498"/>
                    <a:pt x="51914" y="498"/>
                  </a:cubicBezTo>
                  <a:cubicBezTo>
                    <a:pt x="69649" y="498"/>
                    <a:pt x="87383" y="-1115"/>
                    <a:pt x="105118" y="1465"/>
                  </a:cubicBezTo>
                  <a:cubicBezTo>
                    <a:pt x="105118" y="105293"/>
                    <a:pt x="105118" y="208798"/>
                    <a:pt x="105118" y="312626"/>
                  </a:cubicBezTo>
                  <a:cubicBezTo>
                    <a:pt x="69971" y="313594"/>
                    <a:pt x="34824" y="313594"/>
                    <a:pt x="0" y="312626"/>
                  </a:cubicBezTo>
                  <a:close/>
                </a:path>
              </a:pathLst>
            </a:custGeom>
            <a:solidFill>
              <a:srgbClr val="B85F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98" name="Google Shape;1498;p46"/>
          <p:cNvGrpSpPr/>
          <p:nvPr/>
        </p:nvGrpSpPr>
        <p:grpSpPr>
          <a:xfrm>
            <a:off x="75054" y="974065"/>
            <a:ext cx="2817270" cy="3343318"/>
            <a:chOff x="6979370" y="767610"/>
            <a:chExt cx="5050513" cy="5993559"/>
          </a:xfrm>
        </p:grpSpPr>
        <p:grpSp>
          <p:nvGrpSpPr>
            <p:cNvPr id="1499" name="Google Shape;1499;p46"/>
            <p:cNvGrpSpPr/>
            <p:nvPr/>
          </p:nvGrpSpPr>
          <p:grpSpPr>
            <a:xfrm>
              <a:off x="8499387" y="767610"/>
              <a:ext cx="1979347" cy="4878122"/>
              <a:chOff x="1537576" y="623273"/>
              <a:chExt cx="2357813" cy="5810855"/>
            </a:xfrm>
          </p:grpSpPr>
          <p:grpSp>
            <p:nvGrpSpPr>
              <p:cNvPr id="1500" name="Google Shape;1500;p46"/>
              <p:cNvGrpSpPr/>
              <p:nvPr/>
            </p:nvGrpSpPr>
            <p:grpSpPr>
              <a:xfrm>
                <a:off x="1647336" y="2393824"/>
                <a:ext cx="2130809" cy="4040304"/>
                <a:chOff x="1647336" y="2393824"/>
                <a:chExt cx="2130809" cy="4040304"/>
              </a:xfrm>
            </p:grpSpPr>
            <p:sp>
              <p:nvSpPr>
                <p:cNvPr id="1501" name="Google Shape;1501;p46"/>
                <p:cNvSpPr/>
                <p:nvPr/>
              </p:nvSpPr>
              <p:spPr>
                <a:xfrm>
                  <a:off x="1647336" y="2725170"/>
                  <a:ext cx="2130809" cy="37089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13876" h="4375737" extrusionOk="0">
                      <a:moveTo>
                        <a:pt x="0" y="4375738"/>
                      </a:moveTo>
                      <a:cubicBezTo>
                        <a:pt x="2170" y="4336673"/>
                        <a:pt x="11575" y="4299779"/>
                        <a:pt x="18085" y="4261438"/>
                      </a:cubicBezTo>
                      <a:cubicBezTo>
                        <a:pt x="45575" y="4088541"/>
                        <a:pt x="73789" y="3914921"/>
                        <a:pt x="102002" y="3742024"/>
                      </a:cubicBezTo>
                      <a:cubicBezTo>
                        <a:pt x="136726" y="3530062"/>
                        <a:pt x="172173" y="3318101"/>
                        <a:pt x="206897" y="3106863"/>
                      </a:cubicBezTo>
                      <a:cubicBezTo>
                        <a:pt x="239451" y="2907923"/>
                        <a:pt x="272728" y="2708983"/>
                        <a:pt x="305282" y="2510043"/>
                      </a:cubicBezTo>
                      <a:cubicBezTo>
                        <a:pt x="337113" y="2319784"/>
                        <a:pt x="368220" y="2130249"/>
                        <a:pt x="400050" y="1939990"/>
                      </a:cubicBezTo>
                      <a:cubicBezTo>
                        <a:pt x="439115" y="1704879"/>
                        <a:pt x="477456" y="1469045"/>
                        <a:pt x="516520" y="1233935"/>
                      </a:cubicBezTo>
                      <a:cubicBezTo>
                        <a:pt x="552691" y="1014015"/>
                        <a:pt x="588862" y="794096"/>
                        <a:pt x="625756" y="574178"/>
                      </a:cubicBezTo>
                      <a:cubicBezTo>
                        <a:pt x="643842" y="467112"/>
                        <a:pt x="661927" y="359322"/>
                        <a:pt x="680013" y="252257"/>
                      </a:cubicBezTo>
                      <a:cubicBezTo>
                        <a:pt x="683630" y="229831"/>
                        <a:pt x="686523" y="229107"/>
                        <a:pt x="706056" y="240682"/>
                      </a:cubicBezTo>
                      <a:cubicBezTo>
                        <a:pt x="722694" y="250086"/>
                        <a:pt x="740056" y="258767"/>
                        <a:pt x="755972" y="268895"/>
                      </a:cubicBezTo>
                      <a:cubicBezTo>
                        <a:pt x="768993" y="277576"/>
                        <a:pt x="774057" y="273236"/>
                        <a:pt x="779121" y="260214"/>
                      </a:cubicBezTo>
                      <a:cubicBezTo>
                        <a:pt x="808058" y="184255"/>
                        <a:pt x="836994" y="107573"/>
                        <a:pt x="865931" y="31614"/>
                      </a:cubicBezTo>
                      <a:cubicBezTo>
                        <a:pt x="868825" y="24380"/>
                        <a:pt x="869548" y="14975"/>
                        <a:pt x="879676" y="10635"/>
                      </a:cubicBezTo>
                      <a:cubicBezTo>
                        <a:pt x="884016" y="16422"/>
                        <a:pt x="881846" y="22210"/>
                        <a:pt x="880399" y="27274"/>
                      </a:cubicBezTo>
                      <a:cubicBezTo>
                        <a:pt x="873165" y="69232"/>
                        <a:pt x="866654" y="111913"/>
                        <a:pt x="859420" y="153872"/>
                      </a:cubicBezTo>
                      <a:cubicBezTo>
                        <a:pt x="857973" y="161829"/>
                        <a:pt x="856527" y="169787"/>
                        <a:pt x="862314" y="175574"/>
                      </a:cubicBezTo>
                      <a:cubicBezTo>
                        <a:pt x="873165" y="187149"/>
                        <a:pt x="872442" y="199447"/>
                        <a:pt x="868825" y="213915"/>
                      </a:cubicBezTo>
                      <a:cubicBezTo>
                        <a:pt x="864484" y="229107"/>
                        <a:pt x="862314" y="245746"/>
                        <a:pt x="856527" y="260214"/>
                      </a:cubicBezTo>
                      <a:cubicBezTo>
                        <a:pt x="850016" y="278299"/>
                        <a:pt x="856527" y="284087"/>
                        <a:pt x="873165" y="288427"/>
                      </a:cubicBezTo>
                      <a:cubicBezTo>
                        <a:pt x="907889" y="297108"/>
                        <a:pt x="941890" y="307236"/>
                        <a:pt x="976614" y="315917"/>
                      </a:cubicBezTo>
                      <a:cubicBezTo>
                        <a:pt x="998316" y="321705"/>
                        <a:pt x="1017125" y="331833"/>
                        <a:pt x="1033041" y="348471"/>
                      </a:cubicBezTo>
                      <a:cubicBezTo>
                        <a:pt x="1051849" y="368727"/>
                        <a:pt x="1071382" y="388259"/>
                        <a:pt x="1093808" y="405621"/>
                      </a:cubicBezTo>
                      <a:cubicBezTo>
                        <a:pt x="1088020" y="390429"/>
                        <a:pt x="1082956" y="374514"/>
                        <a:pt x="1076446" y="359322"/>
                      </a:cubicBezTo>
                      <a:cubicBezTo>
                        <a:pt x="1071382" y="347024"/>
                        <a:pt x="1076446" y="344131"/>
                        <a:pt x="1088020" y="346301"/>
                      </a:cubicBezTo>
                      <a:cubicBezTo>
                        <a:pt x="1098871" y="349195"/>
                        <a:pt x="1110446" y="350641"/>
                        <a:pt x="1120574" y="354258"/>
                      </a:cubicBezTo>
                      <a:cubicBezTo>
                        <a:pt x="1135766" y="360046"/>
                        <a:pt x="1139383" y="352812"/>
                        <a:pt x="1140830" y="339790"/>
                      </a:cubicBezTo>
                      <a:cubicBezTo>
                        <a:pt x="1142277" y="326769"/>
                        <a:pt x="1143723" y="313747"/>
                        <a:pt x="1145170" y="300725"/>
                      </a:cubicBezTo>
                      <a:cubicBezTo>
                        <a:pt x="1145894" y="294938"/>
                        <a:pt x="1143723" y="286257"/>
                        <a:pt x="1150958" y="285534"/>
                      </a:cubicBezTo>
                      <a:cubicBezTo>
                        <a:pt x="1157468" y="284810"/>
                        <a:pt x="1158915" y="293491"/>
                        <a:pt x="1161085" y="298555"/>
                      </a:cubicBezTo>
                      <a:cubicBezTo>
                        <a:pt x="1190022" y="368727"/>
                        <a:pt x="1218235" y="438898"/>
                        <a:pt x="1246449" y="508346"/>
                      </a:cubicBezTo>
                      <a:cubicBezTo>
                        <a:pt x="1248619" y="514134"/>
                        <a:pt x="1251513" y="519921"/>
                        <a:pt x="1254406" y="527155"/>
                      </a:cubicBezTo>
                      <a:cubicBezTo>
                        <a:pt x="1261640" y="522091"/>
                        <a:pt x="1263087" y="514857"/>
                        <a:pt x="1265981" y="509070"/>
                      </a:cubicBezTo>
                      <a:cubicBezTo>
                        <a:pt x="1286237" y="459877"/>
                        <a:pt x="1306492" y="411408"/>
                        <a:pt x="1325301" y="361492"/>
                      </a:cubicBezTo>
                      <a:cubicBezTo>
                        <a:pt x="1331089" y="347024"/>
                        <a:pt x="1338323" y="340513"/>
                        <a:pt x="1354238" y="341237"/>
                      </a:cubicBezTo>
                      <a:cubicBezTo>
                        <a:pt x="1378111" y="341960"/>
                        <a:pt x="1401984" y="341960"/>
                        <a:pt x="1425856" y="341237"/>
                      </a:cubicBezTo>
                      <a:cubicBezTo>
                        <a:pt x="1439601" y="341237"/>
                        <a:pt x="1443218" y="346301"/>
                        <a:pt x="1437431" y="358599"/>
                      </a:cubicBezTo>
                      <a:cubicBezTo>
                        <a:pt x="1434537" y="365110"/>
                        <a:pt x="1432367" y="371621"/>
                        <a:pt x="1432367" y="380301"/>
                      </a:cubicBezTo>
                      <a:cubicBezTo>
                        <a:pt x="1438878" y="373791"/>
                        <a:pt x="1446112" y="367280"/>
                        <a:pt x="1452623" y="360046"/>
                      </a:cubicBezTo>
                      <a:cubicBezTo>
                        <a:pt x="1464197" y="347024"/>
                        <a:pt x="1478666" y="339067"/>
                        <a:pt x="1496751" y="340513"/>
                      </a:cubicBezTo>
                      <a:cubicBezTo>
                        <a:pt x="1511220" y="341960"/>
                        <a:pt x="1513390" y="336173"/>
                        <a:pt x="1511220" y="322428"/>
                      </a:cubicBezTo>
                      <a:cubicBezTo>
                        <a:pt x="1493858" y="225490"/>
                        <a:pt x="1480113" y="127829"/>
                        <a:pt x="1467814" y="29444"/>
                      </a:cubicBezTo>
                      <a:cubicBezTo>
                        <a:pt x="1467814" y="27997"/>
                        <a:pt x="1467091" y="25827"/>
                        <a:pt x="1467091" y="24380"/>
                      </a:cubicBezTo>
                      <a:cubicBezTo>
                        <a:pt x="1469261" y="16422"/>
                        <a:pt x="1459133" y="3401"/>
                        <a:pt x="1474325" y="1231"/>
                      </a:cubicBezTo>
                      <a:cubicBezTo>
                        <a:pt x="1487347" y="-940"/>
                        <a:pt x="1501092" y="-2387"/>
                        <a:pt x="1506879" y="16422"/>
                      </a:cubicBezTo>
                      <a:cubicBezTo>
                        <a:pt x="1522071" y="65615"/>
                        <a:pt x="1533646" y="115530"/>
                        <a:pt x="1546667" y="164723"/>
                      </a:cubicBezTo>
                      <a:cubicBezTo>
                        <a:pt x="1557518" y="205958"/>
                        <a:pt x="1568370" y="247916"/>
                        <a:pt x="1578497" y="289151"/>
                      </a:cubicBezTo>
                      <a:cubicBezTo>
                        <a:pt x="1581391" y="301449"/>
                        <a:pt x="1586455" y="305066"/>
                        <a:pt x="1598753" y="300725"/>
                      </a:cubicBezTo>
                      <a:cubicBezTo>
                        <a:pt x="1613221" y="296385"/>
                        <a:pt x="1627690" y="292768"/>
                        <a:pt x="1642158" y="289151"/>
                      </a:cubicBezTo>
                      <a:cubicBezTo>
                        <a:pt x="1645775" y="288427"/>
                        <a:pt x="1650839" y="285534"/>
                        <a:pt x="1653733" y="289874"/>
                      </a:cubicBezTo>
                      <a:cubicBezTo>
                        <a:pt x="1656627" y="294215"/>
                        <a:pt x="1652286" y="297832"/>
                        <a:pt x="1650116" y="300725"/>
                      </a:cubicBezTo>
                      <a:cubicBezTo>
                        <a:pt x="1639988" y="310853"/>
                        <a:pt x="1630583" y="321705"/>
                        <a:pt x="1620456" y="331833"/>
                      </a:cubicBezTo>
                      <a:cubicBezTo>
                        <a:pt x="1605987" y="345577"/>
                        <a:pt x="1599476" y="361492"/>
                        <a:pt x="1602370" y="381025"/>
                      </a:cubicBezTo>
                      <a:cubicBezTo>
                        <a:pt x="1622626" y="537283"/>
                        <a:pt x="1642158" y="693541"/>
                        <a:pt x="1661690" y="849799"/>
                      </a:cubicBezTo>
                      <a:cubicBezTo>
                        <a:pt x="1667478" y="893205"/>
                        <a:pt x="1673989" y="937333"/>
                        <a:pt x="1679776" y="980738"/>
                      </a:cubicBezTo>
                      <a:cubicBezTo>
                        <a:pt x="1681223" y="991589"/>
                        <a:pt x="1684840" y="1001717"/>
                        <a:pt x="1692797" y="1009675"/>
                      </a:cubicBezTo>
                      <a:cubicBezTo>
                        <a:pt x="1731139" y="1048016"/>
                        <a:pt x="1769480" y="1086357"/>
                        <a:pt x="1807097" y="1124698"/>
                      </a:cubicBezTo>
                      <a:cubicBezTo>
                        <a:pt x="1809268" y="1126869"/>
                        <a:pt x="1810715" y="1129039"/>
                        <a:pt x="1816502" y="1128315"/>
                      </a:cubicBezTo>
                      <a:cubicBezTo>
                        <a:pt x="1811438" y="1096485"/>
                        <a:pt x="1806374" y="1064655"/>
                        <a:pt x="1800587" y="1032824"/>
                      </a:cubicBezTo>
                      <a:cubicBezTo>
                        <a:pt x="1765139" y="817969"/>
                        <a:pt x="1729692" y="603114"/>
                        <a:pt x="1694968" y="388259"/>
                      </a:cubicBezTo>
                      <a:cubicBezTo>
                        <a:pt x="1689904" y="357875"/>
                        <a:pt x="1685563" y="326769"/>
                        <a:pt x="1679776" y="297108"/>
                      </a:cubicBezTo>
                      <a:cubicBezTo>
                        <a:pt x="1676882" y="283363"/>
                        <a:pt x="1681946" y="278299"/>
                        <a:pt x="1694968" y="274682"/>
                      </a:cubicBezTo>
                      <a:cubicBezTo>
                        <a:pt x="1736202" y="264555"/>
                        <a:pt x="1776714" y="253703"/>
                        <a:pt x="1817225" y="242129"/>
                      </a:cubicBezTo>
                      <a:cubicBezTo>
                        <a:pt x="1830970" y="238511"/>
                        <a:pt x="1835311" y="242129"/>
                        <a:pt x="1836758" y="255150"/>
                      </a:cubicBezTo>
                      <a:cubicBezTo>
                        <a:pt x="1854120" y="362216"/>
                        <a:pt x="1871482" y="468558"/>
                        <a:pt x="1888844" y="575624"/>
                      </a:cubicBezTo>
                      <a:cubicBezTo>
                        <a:pt x="1913440" y="724648"/>
                        <a:pt x="1937313" y="873672"/>
                        <a:pt x="1961909" y="1022696"/>
                      </a:cubicBezTo>
                      <a:cubicBezTo>
                        <a:pt x="1995909" y="1228871"/>
                        <a:pt x="2029910" y="1435045"/>
                        <a:pt x="2063911" y="1640495"/>
                      </a:cubicBezTo>
                      <a:cubicBezTo>
                        <a:pt x="2092847" y="1816286"/>
                        <a:pt x="2122508" y="1991353"/>
                        <a:pt x="2151444" y="2167144"/>
                      </a:cubicBezTo>
                      <a:cubicBezTo>
                        <a:pt x="2196296" y="2439148"/>
                        <a:pt x="2241148" y="2711877"/>
                        <a:pt x="2286000" y="2983882"/>
                      </a:cubicBezTo>
                      <a:cubicBezTo>
                        <a:pt x="2315660" y="3165460"/>
                        <a:pt x="2346044" y="3346314"/>
                        <a:pt x="2376427" y="3527892"/>
                      </a:cubicBezTo>
                      <a:cubicBezTo>
                        <a:pt x="2414045" y="3756492"/>
                        <a:pt x="2451663" y="3984368"/>
                        <a:pt x="2489280" y="4212969"/>
                      </a:cubicBezTo>
                      <a:cubicBezTo>
                        <a:pt x="2497238" y="4259267"/>
                        <a:pt x="2504472" y="4305566"/>
                        <a:pt x="2512430" y="4351865"/>
                      </a:cubicBezTo>
                      <a:cubicBezTo>
                        <a:pt x="2513876" y="4359099"/>
                        <a:pt x="2513153" y="4366334"/>
                        <a:pt x="2513876" y="4372844"/>
                      </a:cubicBezTo>
                      <a:cubicBezTo>
                        <a:pt x="2460344" y="4372844"/>
                        <a:pt x="2406811" y="4372844"/>
                        <a:pt x="2353278" y="4372844"/>
                      </a:cubicBezTo>
                      <a:cubicBezTo>
                        <a:pt x="2340980" y="4296162"/>
                        <a:pt x="2327958" y="4219479"/>
                        <a:pt x="2316383" y="4142074"/>
                      </a:cubicBezTo>
                      <a:cubicBezTo>
                        <a:pt x="2313490" y="4121095"/>
                        <a:pt x="2304809" y="4107349"/>
                        <a:pt x="2285277" y="4095775"/>
                      </a:cubicBezTo>
                      <a:cubicBezTo>
                        <a:pt x="2136976" y="4011135"/>
                        <a:pt x="1989399" y="3925049"/>
                        <a:pt x="1841821" y="3839685"/>
                      </a:cubicBezTo>
                      <a:cubicBezTo>
                        <a:pt x="1649392" y="3728279"/>
                        <a:pt x="1456963" y="3616149"/>
                        <a:pt x="1265258" y="3504019"/>
                      </a:cubicBezTo>
                      <a:cubicBezTo>
                        <a:pt x="1254406" y="3497508"/>
                        <a:pt x="1245725" y="3497508"/>
                        <a:pt x="1234874" y="3504019"/>
                      </a:cubicBezTo>
                      <a:cubicBezTo>
                        <a:pt x="1064147" y="3603851"/>
                        <a:pt x="893421" y="3702959"/>
                        <a:pt x="722694" y="3802068"/>
                      </a:cubicBezTo>
                      <a:cubicBezTo>
                        <a:pt x="561372" y="3895388"/>
                        <a:pt x="400773" y="3989432"/>
                        <a:pt x="239451" y="4082030"/>
                      </a:cubicBezTo>
                      <a:cubicBezTo>
                        <a:pt x="216302" y="4095052"/>
                        <a:pt x="204727" y="4111690"/>
                        <a:pt x="201110" y="4137733"/>
                      </a:cubicBezTo>
                      <a:cubicBezTo>
                        <a:pt x="190982" y="4216586"/>
                        <a:pt x="176514" y="4295438"/>
                        <a:pt x="160599" y="4373568"/>
                      </a:cubicBezTo>
                      <a:cubicBezTo>
                        <a:pt x="107066" y="4375738"/>
                        <a:pt x="53533" y="4375738"/>
                        <a:pt x="0" y="4375738"/>
                      </a:cubicBezTo>
                      <a:close/>
                      <a:moveTo>
                        <a:pt x="1557518" y="1570324"/>
                      </a:moveTo>
                      <a:cubicBezTo>
                        <a:pt x="1555348" y="1565260"/>
                        <a:pt x="1553178" y="1558749"/>
                        <a:pt x="1551008" y="1552962"/>
                      </a:cubicBezTo>
                      <a:cubicBezTo>
                        <a:pt x="1497475" y="1419129"/>
                        <a:pt x="1444665" y="1285297"/>
                        <a:pt x="1391132" y="1151465"/>
                      </a:cubicBezTo>
                      <a:cubicBezTo>
                        <a:pt x="1349174" y="1045846"/>
                        <a:pt x="1307216" y="940227"/>
                        <a:pt x="1265258" y="834608"/>
                      </a:cubicBezTo>
                      <a:cubicBezTo>
                        <a:pt x="1263087" y="830267"/>
                        <a:pt x="1263087" y="822310"/>
                        <a:pt x="1256577" y="822310"/>
                      </a:cubicBezTo>
                      <a:cubicBezTo>
                        <a:pt x="1250066" y="822310"/>
                        <a:pt x="1250066" y="830267"/>
                        <a:pt x="1248619" y="834608"/>
                      </a:cubicBezTo>
                      <a:cubicBezTo>
                        <a:pt x="1211001" y="928652"/>
                        <a:pt x="1173384" y="1022696"/>
                        <a:pt x="1135766" y="1116017"/>
                      </a:cubicBezTo>
                      <a:cubicBezTo>
                        <a:pt x="1075722" y="1267935"/>
                        <a:pt x="1015678" y="1420576"/>
                        <a:pt x="954911" y="1572494"/>
                      </a:cubicBezTo>
                      <a:cubicBezTo>
                        <a:pt x="950571" y="1583345"/>
                        <a:pt x="954911" y="1589133"/>
                        <a:pt x="961422" y="1595643"/>
                      </a:cubicBezTo>
                      <a:cubicBezTo>
                        <a:pt x="1046062" y="1681007"/>
                        <a:pt x="1130702" y="1766370"/>
                        <a:pt x="1215342" y="1851733"/>
                      </a:cubicBezTo>
                      <a:cubicBezTo>
                        <a:pt x="1250066" y="1886457"/>
                        <a:pt x="1250066" y="1886457"/>
                        <a:pt x="1284790" y="1851733"/>
                      </a:cubicBezTo>
                      <a:cubicBezTo>
                        <a:pt x="1372323" y="1763476"/>
                        <a:pt x="1459857" y="1675219"/>
                        <a:pt x="1547390" y="1586962"/>
                      </a:cubicBezTo>
                      <a:cubicBezTo>
                        <a:pt x="1551731" y="1582622"/>
                        <a:pt x="1558242" y="1579728"/>
                        <a:pt x="1557518" y="1570324"/>
                      </a:cubicBezTo>
                      <a:close/>
                      <a:moveTo>
                        <a:pt x="965763" y="2318338"/>
                      </a:moveTo>
                      <a:cubicBezTo>
                        <a:pt x="958528" y="2320508"/>
                        <a:pt x="953465" y="2325572"/>
                        <a:pt x="948401" y="2330636"/>
                      </a:cubicBezTo>
                      <a:cubicBezTo>
                        <a:pt x="877506" y="2402254"/>
                        <a:pt x="807334" y="2473872"/>
                        <a:pt x="736439" y="2545491"/>
                      </a:cubicBezTo>
                      <a:cubicBezTo>
                        <a:pt x="727758" y="2554172"/>
                        <a:pt x="721971" y="2564300"/>
                        <a:pt x="720524" y="2576598"/>
                      </a:cubicBezTo>
                      <a:cubicBezTo>
                        <a:pt x="716184" y="2616386"/>
                        <a:pt x="710396" y="2655450"/>
                        <a:pt x="705332" y="2695238"/>
                      </a:cubicBezTo>
                      <a:cubicBezTo>
                        <a:pt x="691587" y="2804474"/>
                        <a:pt x="678566" y="2913710"/>
                        <a:pt x="664821" y="3022223"/>
                      </a:cubicBezTo>
                      <a:cubicBezTo>
                        <a:pt x="662651" y="3036691"/>
                        <a:pt x="667715" y="3044649"/>
                        <a:pt x="680736" y="3051883"/>
                      </a:cubicBezTo>
                      <a:cubicBezTo>
                        <a:pt x="739333" y="3085160"/>
                        <a:pt x="798653" y="3119161"/>
                        <a:pt x="856527" y="3154609"/>
                      </a:cubicBezTo>
                      <a:cubicBezTo>
                        <a:pt x="870995" y="3163289"/>
                        <a:pt x="878953" y="3161843"/>
                        <a:pt x="887634" y="3147375"/>
                      </a:cubicBezTo>
                      <a:cubicBezTo>
                        <a:pt x="986742" y="2991840"/>
                        <a:pt x="1086573" y="2837028"/>
                        <a:pt x="1187128" y="2682217"/>
                      </a:cubicBezTo>
                      <a:cubicBezTo>
                        <a:pt x="1194363" y="2671365"/>
                        <a:pt x="1193639" y="2662685"/>
                        <a:pt x="1186405" y="2651833"/>
                      </a:cubicBezTo>
                      <a:cubicBezTo>
                        <a:pt x="1150958" y="2598300"/>
                        <a:pt x="1115510" y="2544767"/>
                        <a:pt x="1080786" y="2490511"/>
                      </a:cubicBezTo>
                      <a:cubicBezTo>
                        <a:pt x="1046785" y="2437701"/>
                        <a:pt x="1012785" y="2384169"/>
                        <a:pt x="978061" y="2331359"/>
                      </a:cubicBezTo>
                      <a:cubicBezTo>
                        <a:pt x="975167" y="2327019"/>
                        <a:pt x="972997" y="2320508"/>
                        <a:pt x="965763" y="2318338"/>
                      </a:cubicBezTo>
                      <a:close/>
                      <a:moveTo>
                        <a:pt x="1851949" y="3023670"/>
                      </a:moveTo>
                      <a:cubicBezTo>
                        <a:pt x="1851949" y="3022223"/>
                        <a:pt x="1851226" y="3020053"/>
                        <a:pt x="1851226" y="3018606"/>
                      </a:cubicBezTo>
                      <a:cubicBezTo>
                        <a:pt x="1832417" y="2876816"/>
                        <a:pt x="1814332" y="2735750"/>
                        <a:pt x="1796246" y="2593960"/>
                      </a:cubicBezTo>
                      <a:cubicBezTo>
                        <a:pt x="1794799" y="2581662"/>
                        <a:pt x="1789735" y="2571534"/>
                        <a:pt x="1781054" y="2562129"/>
                      </a:cubicBezTo>
                      <a:cubicBezTo>
                        <a:pt x="1705819" y="2486894"/>
                        <a:pt x="1630583" y="2411659"/>
                        <a:pt x="1555348" y="2335700"/>
                      </a:cubicBezTo>
                      <a:cubicBezTo>
                        <a:pt x="1545944" y="2325572"/>
                        <a:pt x="1540156" y="2326295"/>
                        <a:pt x="1532199" y="2337870"/>
                      </a:cubicBezTo>
                      <a:cubicBezTo>
                        <a:pt x="1463474" y="2444212"/>
                        <a:pt x="1395473" y="2549831"/>
                        <a:pt x="1326025" y="2655450"/>
                      </a:cubicBezTo>
                      <a:cubicBezTo>
                        <a:pt x="1318791" y="2666302"/>
                        <a:pt x="1320237" y="2674259"/>
                        <a:pt x="1327472" y="2684387"/>
                      </a:cubicBezTo>
                      <a:cubicBezTo>
                        <a:pt x="1349897" y="2717664"/>
                        <a:pt x="1372323" y="2751665"/>
                        <a:pt x="1394749" y="2785666"/>
                      </a:cubicBezTo>
                      <a:cubicBezTo>
                        <a:pt x="1472155" y="2905753"/>
                        <a:pt x="1549561" y="3025840"/>
                        <a:pt x="1626243" y="3145928"/>
                      </a:cubicBezTo>
                      <a:cubicBezTo>
                        <a:pt x="1632030" y="3155332"/>
                        <a:pt x="1637094" y="3158226"/>
                        <a:pt x="1647946" y="3152438"/>
                      </a:cubicBezTo>
                      <a:cubicBezTo>
                        <a:pt x="1712330" y="3114821"/>
                        <a:pt x="1776714" y="3077926"/>
                        <a:pt x="1841098" y="3040308"/>
                      </a:cubicBezTo>
                      <a:cubicBezTo>
                        <a:pt x="1846885" y="3036691"/>
                        <a:pt x="1852673" y="3033074"/>
                        <a:pt x="1851949" y="3023670"/>
                      </a:cubicBezTo>
                      <a:close/>
                      <a:moveTo>
                        <a:pt x="1250066" y="3382485"/>
                      </a:moveTo>
                      <a:cubicBezTo>
                        <a:pt x="1257300" y="3378868"/>
                        <a:pt x="1264534" y="3375251"/>
                        <a:pt x="1271045" y="3371634"/>
                      </a:cubicBezTo>
                      <a:cubicBezTo>
                        <a:pt x="1356408" y="3321718"/>
                        <a:pt x="1441772" y="3272526"/>
                        <a:pt x="1527135" y="3222610"/>
                      </a:cubicBezTo>
                      <a:cubicBezTo>
                        <a:pt x="1548114" y="3210312"/>
                        <a:pt x="1548114" y="3210312"/>
                        <a:pt x="1534369" y="3189333"/>
                      </a:cubicBezTo>
                      <a:cubicBezTo>
                        <a:pt x="1475772" y="3098905"/>
                        <a:pt x="1417175" y="3008478"/>
                        <a:pt x="1358578" y="2918774"/>
                      </a:cubicBezTo>
                      <a:cubicBezTo>
                        <a:pt x="1328195" y="2871752"/>
                        <a:pt x="1297811" y="2824730"/>
                        <a:pt x="1266704" y="2778431"/>
                      </a:cubicBezTo>
                      <a:cubicBezTo>
                        <a:pt x="1260917" y="2769750"/>
                        <a:pt x="1256577" y="2764686"/>
                        <a:pt x="1247896" y="2777708"/>
                      </a:cubicBezTo>
                      <a:cubicBezTo>
                        <a:pt x="1156745" y="2918774"/>
                        <a:pt x="1064871" y="3060564"/>
                        <a:pt x="972997" y="3201631"/>
                      </a:cubicBezTo>
                      <a:cubicBezTo>
                        <a:pt x="965039" y="3213929"/>
                        <a:pt x="965763" y="3219716"/>
                        <a:pt x="979508" y="3227674"/>
                      </a:cubicBezTo>
                      <a:cubicBezTo>
                        <a:pt x="1064871" y="3276143"/>
                        <a:pt x="1149511" y="3326058"/>
                        <a:pt x="1234151" y="3375251"/>
                      </a:cubicBezTo>
                      <a:cubicBezTo>
                        <a:pt x="1239215" y="3376698"/>
                        <a:pt x="1244278" y="3379591"/>
                        <a:pt x="1250066" y="3382485"/>
                      </a:cubicBezTo>
                      <a:close/>
                      <a:moveTo>
                        <a:pt x="2118891" y="2994010"/>
                      </a:moveTo>
                      <a:cubicBezTo>
                        <a:pt x="2114550" y="2996180"/>
                        <a:pt x="2109486" y="2998350"/>
                        <a:pt x="2105145" y="3001244"/>
                      </a:cubicBezTo>
                      <a:cubicBezTo>
                        <a:pt x="2062464" y="3025840"/>
                        <a:pt x="2019782" y="3051160"/>
                        <a:pt x="1977101" y="3075756"/>
                      </a:cubicBezTo>
                      <a:cubicBezTo>
                        <a:pt x="1946717" y="3093118"/>
                        <a:pt x="1947440" y="3093118"/>
                        <a:pt x="1952504" y="3127842"/>
                      </a:cubicBezTo>
                      <a:cubicBezTo>
                        <a:pt x="1971313" y="3258057"/>
                        <a:pt x="1988675" y="3388273"/>
                        <a:pt x="2004590" y="3518488"/>
                      </a:cubicBezTo>
                      <a:cubicBezTo>
                        <a:pt x="2016889" y="3619766"/>
                        <a:pt x="2029187" y="3721768"/>
                        <a:pt x="2041485" y="3823046"/>
                      </a:cubicBezTo>
                      <a:cubicBezTo>
                        <a:pt x="2043655" y="3838962"/>
                        <a:pt x="2050166" y="3849813"/>
                        <a:pt x="2064634" y="3857770"/>
                      </a:cubicBezTo>
                      <a:cubicBezTo>
                        <a:pt x="2108763" y="3882367"/>
                        <a:pt x="2152168" y="3908410"/>
                        <a:pt x="2195573" y="3933729"/>
                      </a:cubicBezTo>
                      <a:cubicBezTo>
                        <a:pt x="2222339" y="3948921"/>
                        <a:pt x="2249106" y="3964837"/>
                        <a:pt x="2275872" y="3980028"/>
                      </a:cubicBezTo>
                      <a:cubicBezTo>
                        <a:pt x="2278766" y="3981475"/>
                        <a:pt x="2282383" y="3984368"/>
                        <a:pt x="2286000" y="3982198"/>
                      </a:cubicBezTo>
                      <a:cubicBezTo>
                        <a:pt x="2289617" y="3980028"/>
                        <a:pt x="2288170" y="3975688"/>
                        <a:pt x="2287447" y="3972071"/>
                      </a:cubicBezTo>
                      <a:cubicBezTo>
                        <a:pt x="2285277" y="3958326"/>
                        <a:pt x="2283106" y="3943857"/>
                        <a:pt x="2280213" y="3930112"/>
                      </a:cubicBezTo>
                      <a:cubicBezTo>
                        <a:pt x="2236084" y="3671852"/>
                        <a:pt x="2193402" y="3412868"/>
                        <a:pt x="2152168" y="3154609"/>
                      </a:cubicBezTo>
                      <a:cubicBezTo>
                        <a:pt x="2144210" y="3106140"/>
                        <a:pt x="2135529" y="3057671"/>
                        <a:pt x="2126848" y="3008478"/>
                      </a:cubicBezTo>
                      <a:cubicBezTo>
                        <a:pt x="2126125" y="3003414"/>
                        <a:pt x="2126848" y="2996180"/>
                        <a:pt x="2118891" y="2994010"/>
                      </a:cubicBezTo>
                      <a:close/>
                      <a:moveTo>
                        <a:pt x="563542" y="3113374"/>
                      </a:moveTo>
                      <a:cubicBezTo>
                        <a:pt x="567159" y="3100352"/>
                        <a:pt x="559925" y="3097459"/>
                        <a:pt x="554138" y="3093841"/>
                      </a:cubicBezTo>
                      <a:cubicBezTo>
                        <a:pt x="504946" y="3065628"/>
                        <a:pt x="456477" y="3036691"/>
                        <a:pt x="407284" y="3008478"/>
                      </a:cubicBezTo>
                      <a:cubicBezTo>
                        <a:pt x="389922" y="2998350"/>
                        <a:pt x="389922" y="2999074"/>
                        <a:pt x="386305" y="3019329"/>
                      </a:cubicBezTo>
                      <a:cubicBezTo>
                        <a:pt x="334219" y="3331846"/>
                        <a:pt x="282856" y="3645086"/>
                        <a:pt x="230770" y="3957602"/>
                      </a:cubicBezTo>
                      <a:cubicBezTo>
                        <a:pt x="230047" y="3961943"/>
                        <a:pt x="226430" y="3967730"/>
                        <a:pt x="231494" y="3970624"/>
                      </a:cubicBezTo>
                      <a:cubicBezTo>
                        <a:pt x="235834" y="3973517"/>
                        <a:pt x="240175" y="3969177"/>
                        <a:pt x="244515" y="3967007"/>
                      </a:cubicBezTo>
                      <a:cubicBezTo>
                        <a:pt x="315410" y="3925772"/>
                        <a:pt x="386305" y="3884537"/>
                        <a:pt x="457923" y="3843302"/>
                      </a:cubicBezTo>
                      <a:cubicBezTo>
                        <a:pt x="466604" y="3838238"/>
                        <a:pt x="472392" y="3831004"/>
                        <a:pt x="473839" y="3820876"/>
                      </a:cubicBezTo>
                      <a:cubicBezTo>
                        <a:pt x="479626" y="3776024"/>
                        <a:pt x="486137" y="3731172"/>
                        <a:pt x="491924" y="3686321"/>
                      </a:cubicBezTo>
                      <a:cubicBezTo>
                        <a:pt x="505669" y="3575637"/>
                        <a:pt x="519414" y="3464231"/>
                        <a:pt x="533159" y="3353549"/>
                      </a:cubicBezTo>
                      <a:cubicBezTo>
                        <a:pt x="543287" y="3272526"/>
                        <a:pt x="554138" y="3191503"/>
                        <a:pt x="563542" y="3113374"/>
                      </a:cubicBezTo>
                      <a:close/>
                      <a:moveTo>
                        <a:pt x="2079103" y="2718387"/>
                      </a:moveTo>
                      <a:cubicBezTo>
                        <a:pt x="2006761" y="2282890"/>
                        <a:pt x="1935142" y="1849563"/>
                        <a:pt x="1862800" y="1411895"/>
                      </a:cubicBezTo>
                      <a:cubicBezTo>
                        <a:pt x="1828077" y="1446619"/>
                        <a:pt x="1796970" y="1478450"/>
                        <a:pt x="1765139" y="1508833"/>
                      </a:cubicBezTo>
                      <a:cubicBezTo>
                        <a:pt x="1752841" y="1521131"/>
                        <a:pt x="1749947" y="1534153"/>
                        <a:pt x="1752118" y="1550791"/>
                      </a:cubicBezTo>
                      <a:cubicBezTo>
                        <a:pt x="1761522" y="1621686"/>
                        <a:pt x="1770203" y="1692581"/>
                        <a:pt x="1779607" y="1763476"/>
                      </a:cubicBezTo>
                      <a:cubicBezTo>
                        <a:pt x="1794799" y="1881393"/>
                        <a:pt x="1809991" y="1999310"/>
                        <a:pt x="1825183" y="2117228"/>
                      </a:cubicBezTo>
                      <a:cubicBezTo>
                        <a:pt x="1838928" y="2225017"/>
                        <a:pt x="1856290" y="2332806"/>
                        <a:pt x="1865694" y="2441319"/>
                      </a:cubicBezTo>
                      <a:cubicBezTo>
                        <a:pt x="1870035" y="2491235"/>
                        <a:pt x="1885226" y="2533193"/>
                        <a:pt x="1925014" y="2565746"/>
                      </a:cubicBezTo>
                      <a:cubicBezTo>
                        <a:pt x="1949611" y="2586002"/>
                        <a:pt x="1970590" y="2610598"/>
                        <a:pt x="1993739" y="2633748"/>
                      </a:cubicBezTo>
                      <a:cubicBezTo>
                        <a:pt x="2020506" y="2661961"/>
                        <a:pt x="2045102" y="2693792"/>
                        <a:pt x="2079103" y="2718387"/>
                      </a:cubicBezTo>
                      <a:close/>
                      <a:moveTo>
                        <a:pt x="440561" y="2695962"/>
                      </a:moveTo>
                      <a:cubicBezTo>
                        <a:pt x="448519" y="2697409"/>
                        <a:pt x="450689" y="2693068"/>
                        <a:pt x="454306" y="2689451"/>
                      </a:cubicBezTo>
                      <a:cubicBezTo>
                        <a:pt x="514350" y="2628684"/>
                        <a:pt x="573670" y="2568640"/>
                        <a:pt x="633714" y="2507873"/>
                      </a:cubicBezTo>
                      <a:cubicBezTo>
                        <a:pt x="641672" y="2499916"/>
                        <a:pt x="645289" y="2490511"/>
                        <a:pt x="646735" y="2479660"/>
                      </a:cubicBezTo>
                      <a:cubicBezTo>
                        <a:pt x="660480" y="2366083"/>
                        <a:pt x="674949" y="2251783"/>
                        <a:pt x="689417" y="2138207"/>
                      </a:cubicBezTo>
                      <a:cubicBezTo>
                        <a:pt x="714013" y="1945777"/>
                        <a:pt x="738609" y="1754072"/>
                        <a:pt x="763206" y="1561643"/>
                      </a:cubicBezTo>
                      <a:cubicBezTo>
                        <a:pt x="765376" y="1547174"/>
                        <a:pt x="761759" y="1534876"/>
                        <a:pt x="750908" y="1524748"/>
                      </a:cubicBezTo>
                      <a:cubicBezTo>
                        <a:pt x="721971" y="1496535"/>
                        <a:pt x="693758" y="1467598"/>
                        <a:pt x="664821" y="1438662"/>
                      </a:cubicBezTo>
                      <a:cubicBezTo>
                        <a:pt x="661204" y="1435045"/>
                        <a:pt x="658310" y="1428534"/>
                        <a:pt x="651799" y="1430704"/>
                      </a:cubicBezTo>
                      <a:cubicBezTo>
                        <a:pt x="647459" y="1432151"/>
                        <a:pt x="647459" y="1438662"/>
                        <a:pt x="646735" y="1443726"/>
                      </a:cubicBezTo>
                      <a:cubicBezTo>
                        <a:pt x="619246" y="1609388"/>
                        <a:pt x="591756" y="1775774"/>
                        <a:pt x="564266" y="1941437"/>
                      </a:cubicBezTo>
                      <a:cubicBezTo>
                        <a:pt x="528095" y="2161356"/>
                        <a:pt x="491201" y="2381275"/>
                        <a:pt x="455030" y="2601194"/>
                      </a:cubicBezTo>
                      <a:cubicBezTo>
                        <a:pt x="450689" y="2633024"/>
                        <a:pt x="445625" y="2664131"/>
                        <a:pt x="440561" y="2695962"/>
                      </a:cubicBezTo>
                      <a:close/>
                      <a:moveTo>
                        <a:pt x="1945270" y="3768067"/>
                      </a:moveTo>
                      <a:cubicBezTo>
                        <a:pt x="1945270" y="3765173"/>
                        <a:pt x="1944547" y="3762280"/>
                        <a:pt x="1944547" y="3759386"/>
                      </a:cubicBezTo>
                      <a:cubicBezTo>
                        <a:pt x="1934419" y="3673299"/>
                        <a:pt x="1924291" y="3587212"/>
                        <a:pt x="1912716" y="3501126"/>
                      </a:cubicBezTo>
                      <a:cubicBezTo>
                        <a:pt x="1898248" y="3388273"/>
                        <a:pt x="1882333" y="3276143"/>
                        <a:pt x="1866418" y="3163289"/>
                      </a:cubicBezTo>
                      <a:cubicBezTo>
                        <a:pt x="1863524" y="3144481"/>
                        <a:pt x="1861354" y="3143757"/>
                        <a:pt x="1845438" y="3151715"/>
                      </a:cubicBezTo>
                      <a:cubicBezTo>
                        <a:pt x="1797693" y="3176311"/>
                        <a:pt x="1752118" y="3204524"/>
                        <a:pt x="1707266" y="3233461"/>
                      </a:cubicBezTo>
                      <a:cubicBezTo>
                        <a:pt x="1692074" y="3242865"/>
                        <a:pt x="1692797" y="3250823"/>
                        <a:pt x="1702202" y="3264568"/>
                      </a:cubicBezTo>
                      <a:cubicBezTo>
                        <a:pt x="1760075" y="3349931"/>
                        <a:pt x="1815055" y="3436742"/>
                        <a:pt x="1870035" y="3524275"/>
                      </a:cubicBezTo>
                      <a:cubicBezTo>
                        <a:pt x="1880886" y="3541637"/>
                        <a:pt x="1887397" y="3559723"/>
                        <a:pt x="1889567" y="3579255"/>
                      </a:cubicBezTo>
                      <a:cubicBezTo>
                        <a:pt x="1896801" y="3629894"/>
                        <a:pt x="1904035" y="3680533"/>
                        <a:pt x="1910546" y="3731172"/>
                      </a:cubicBezTo>
                      <a:cubicBezTo>
                        <a:pt x="1911270" y="3739130"/>
                        <a:pt x="1918504" y="3751428"/>
                        <a:pt x="1908376" y="3755045"/>
                      </a:cubicBezTo>
                      <a:cubicBezTo>
                        <a:pt x="1900418" y="3757939"/>
                        <a:pt x="1895354" y="3744917"/>
                        <a:pt x="1890290" y="3737683"/>
                      </a:cubicBezTo>
                      <a:cubicBezTo>
                        <a:pt x="1856290" y="3685597"/>
                        <a:pt x="1822289" y="3632788"/>
                        <a:pt x="1788289" y="3580701"/>
                      </a:cubicBezTo>
                      <a:cubicBezTo>
                        <a:pt x="1730415" y="3490998"/>
                        <a:pt x="1671818" y="3400571"/>
                        <a:pt x="1613945" y="3310867"/>
                      </a:cubicBezTo>
                      <a:cubicBezTo>
                        <a:pt x="1608158" y="3302186"/>
                        <a:pt x="1604540" y="3293505"/>
                        <a:pt x="1590795" y="3301462"/>
                      </a:cubicBezTo>
                      <a:cubicBezTo>
                        <a:pt x="1515560" y="3346314"/>
                        <a:pt x="1439601" y="3389719"/>
                        <a:pt x="1364366" y="3433848"/>
                      </a:cubicBezTo>
                      <a:cubicBezTo>
                        <a:pt x="1351344" y="3441082"/>
                        <a:pt x="1354961" y="3445422"/>
                        <a:pt x="1365089" y="3451210"/>
                      </a:cubicBezTo>
                      <a:cubicBezTo>
                        <a:pt x="1386792" y="3463508"/>
                        <a:pt x="1408494" y="3475806"/>
                        <a:pt x="1430197" y="3488827"/>
                      </a:cubicBezTo>
                      <a:cubicBezTo>
                        <a:pt x="1596583" y="3585765"/>
                        <a:pt x="1762245" y="3681980"/>
                        <a:pt x="1928632" y="3778918"/>
                      </a:cubicBezTo>
                      <a:cubicBezTo>
                        <a:pt x="1932972" y="3781812"/>
                        <a:pt x="1937313" y="3786876"/>
                        <a:pt x="1943100" y="3783982"/>
                      </a:cubicBezTo>
                      <a:cubicBezTo>
                        <a:pt x="1948164" y="3779641"/>
                        <a:pt x="1944547" y="3773131"/>
                        <a:pt x="1945270" y="3768067"/>
                      </a:cubicBezTo>
                      <a:close/>
                      <a:moveTo>
                        <a:pt x="1660967" y="1814839"/>
                      </a:moveTo>
                      <a:cubicBezTo>
                        <a:pt x="1650839" y="1809775"/>
                        <a:pt x="1650116" y="1802541"/>
                        <a:pt x="1647946" y="1796753"/>
                      </a:cubicBezTo>
                      <a:cubicBezTo>
                        <a:pt x="1634201" y="1762753"/>
                        <a:pt x="1621179" y="1728029"/>
                        <a:pt x="1607434" y="1694028"/>
                      </a:cubicBezTo>
                      <a:cubicBezTo>
                        <a:pt x="1600200" y="1675219"/>
                        <a:pt x="1600200" y="1675219"/>
                        <a:pt x="1585732" y="1689688"/>
                      </a:cubicBezTo>
                      <a:cubicBezTo>
                        <a:pt x="1528582" y="1747561"/>
                        <a:pt x="1472155" y="1804711"/>
                        <a:pt x="1415005" y="1862584"/>
                      </a:cubicBezTo>
                      <a:cubicBezTo>
                        <a:pt x="1386792" y="1890798"/>
                        <a:pt x="1358578" y="1919011"/>
                        <a:pt x="1330365" y="1947224"/>
                      </a:cubicBezTo>
                      <a:cubicBezTo>
                        <a:pt x="1323131" y="1954458"/>
                        <a:pt x="1320961" y="1959522"/>
                        <a:pt x="1328918" y="1968204"/>
                      </a:cubicBezTo>
                      <a:cubicBezTo>
                        <a:pt x="1390409" y="2029694"/>
                        <a:pt x="1451899" y="2091185"/>
                        <a:pt x="1513390" y="2152675"/>
                      </a:cubicBezTo>
                      <a:cubicBezTo>
                        <a:pt x="1522071" y="2161356"/>
                        <a:pt x="1526411" y="2158462"/>
                        <a:pt x="1532199" y="2149058"/>
                      </a:cubicBezTo>
                      <a:cubicBezTo>
                        <a:pt x="1545944" y="2127356"/>
                        <a:pt x="1559689" y="2105653"/>
                        <a:pt x="1574157" y="2084674"/>
                      </a:cubicBezTo>
                      <a:cubicBezTo>
                        <a:pt x="1604540" y="2037651"/>
                        <a:pt x="1634924" y="1990629"/>
                        <a:pt x="1666031" y="1944330"/>
                      </a:cubicBezTo>
                      <a:cubicBezTo>
                        <a:pt x="1668201" y="1940713"/>
                        <a:pt x="1671095" y="1934926"/>
                        <a:pt x="1676882" y="1936373"/>
                      </a:cubicBezTo>
                      <a:cubicBezTo>
                        <a:pt x="1681946" y="1937820"/>
                        <a:pt x="1681946" y="1944330"/>
                        <a:pt x="1682670" y="1948671"/>
                      </a:cubicBezTo>
                      <a:cubicBezTo>
                        <a:pt x="1687010" y="1981948"/>
                        <a:pt x="1689180" y="2015949"/>
                        <a:pt x="1695691" y="2049226"/>
                      </a:cubicBezTo>
                      <a:cubicBezTo>
                        <a:pt x="1700755" y="2075269"/>
                        <a:pt x="1693521" y="2095525"/>
                        <a:pt x="1679776" y="2115781"/>
                      </a:cubicBezTo>
                      <a:cubicBezTo>
                        <a:pt x="1655903" y="2150505"/>
                        <a:pt x="1634201" y="2186675"/>
                        <a:pt x="1610328" y="2222123"/>
                      </a:cubicBezTo>
                      <a:cubicBezTo>
                        <a:pt x="1601647" y="2235145"/>
                        <a:pt x="1602370" y="2243102"/>
                        <a:pt x="1613945" y="2253954"/>
                      </a:cubicBezTo>
                      <a:cubicBezTo>
                        <a:pt x="1664584" y="2303869"/>
                        <a:pt x="1714500" y="2353785"/>
                        <a:pt x="1764416" y="2404424"/>
                      </a:cubicBezTo>
                      <a:cubicBezTo>
                        <a:pt x="1766586" y="2406595"/>
                        <a:pt x="1768756" y="2411659"/>
                        <a:pt x="1774544" y="2409488"/>
                      </a:cubicBezTo>
                      <a:cubicBezTo>
                        <a:pt x="1760799" y="2298082"/>
                        <a:pt x="1746330" y="2186675"/>
                        <a:pt x="1732585" y="2074546"/>
                      </a:cubicBezTo>
                      <a:cubicBezTo>
                        <a:pt x="1718840" y="1965310"/>
                        <a:pt x="1704372" y="1856074"/>
                        <a:pt x="1690627" y="1747561"/>
                      </a:cubicBezTo>
                      <a:cubicBezTo>
                        <a:pt x="1685563" y="1706326"/>
                        <a:pt x="1679776" y="1665091"/>
                        <a:pt x="1674712" y="1623856"/>
                      </a:cubicBezTo>
                      <a:cubicBezTo>
                        <a:pt x="1673265" y="1610112"/>
                        <a:pt x="1668201" y="1610835"/>
                        <a:pt x="1659520" y="1618069"/>
                      </a:cubicBezTo>
                      <a:cubicBezTo>
                        <a:pt x="1649392" y="1626027"/>
                        <a:pt x="1644328" y="1636155"/>
                        <a:pt x="1645775" y="1649176"/>
                      </a:cubicBezTo>
                      <a:cubicBezTo>
                        <a:pt x="1648669" y="1675943"/>
                        <a:pt x="1652286" y="1701985"/>
                        <a:pt x="1655180" y="1728752"/>
                      </a:cubicBezTo>
                      <a:cubicBezTo>
                        <a:pt x="1655180" y="1756242"/>
                        <a:pt x="1661690" y="1783732"/>
                        <a:pt x="1660967" y="1814839"/>
                      </a:cubicBezTo>
                      <a:close/>
                      <a:moveTo>
                        <a:pt x="751631" y="2384892"/>
                      </a:moveTo>
                      <a:cubicBezTo>
                        <a:pt x="758142" y="2384892"/>
                        <a:pt x="759589" y="2381275"/>
                        <a:pt x="762482" y="2378381"/>
                      </a:cubicBezTo>
                      <a:cubicBezTo>
                        <a:pt x="807334" y="2333530"/>
                        <a:pt x="852186" y="2287954"/>
                        <a:pt x="897761" y="2243102"/>
                      </a:cubicBezTo>
                      <a:cubicBezTo>
                        <a:pt x="908613" y="2232251"/>
                        <a:pt x="909336" y="2225017"/>
                        <a:pt x="901378" y="2212719"/>
                      </a:cubicBezTo>
                      <a:cubicBezTo>
                        <a:pt x="876782" y="2176548"/>
                        <a:pt x="853633" y="2139653"/>
                        <a:pt x="829760" y="2103482"/>
                      </a:cubicBezTo>
                      <a:cubicBezTo>
                        <a:pt x="821802" y="2091185"/>
                        <a:pt x="818185" y="2079610"/>
                        <a:pt x="820356" y="2065141"/>
                      </a:cubicBezTo>
                      <a:cubicBezTo>
                        <a:pt x="824696" y="2031864"/>
                        <a:pt x="828313" y="1999310"/>
                        <a:pt x="833377" y="1966033"/>
                      </a:cubicBezTo>
                      <a:cubicBezTo>
                        <a:pt x="834824" y="1955905"/>
                        <a:pt x="829760" y="1939990"/>
                        <a:pt x="840611" y="1937820"/>
                      </a:cubicBezTo>
                      <a:cubicBezTo>
                        <a:pt x="849292" y="1936373"/>
                        <a:pt x="854356" y="1952288"/>
                        <a:pt x="860144" y="1960969"/>
                      </a:cubicBezTo>
                      <a:cubicBezTo>
                        <a:pt x="899208" y="2020289"/>
                        <a:pt x="936102" y="2081780"/>
                        <a:pt x="977337" y="2140377"/>
                      </a:cubicBezTo>
                      <a:cubicBezTo>
                        <a:pt x="984571" y="2151228"/>
                        <a:pt x="989635" y="2151951"/>
                        <a:pt x="998316" y="2141824"/>
                      </a:cubicBezTo>
                      <a:cubicBezTo>
                        <a:pt x="1010615" y="2127356"/>
                        <a:pt x="1024359" y="2114334"/>
                        <a:pt x="1038104" y="2100589"/>
                      </a:cubicBezTo>
                      <a:cubicBezTo>
                        <a:pt x="1080786" y="2057184"/>
                        <a:pt x="1123468" y="2014502"/>
                        <a:pt x="1166873" y="1971821"/>
                      </a:cubicBezTo>
                      <a:cubicBezTo>
                        <a:pt x="1177724" y="1960969"/>
                        <a:pt x="1177724" y="1954458"/>
                        <a:pt x="1166873" y="1944330"/>
                      </a:cubicBezTo>
                      <a:cubicBezTo>
                        <a:pt x="1153851" y="1932756"/>
                        <a:pt x="1142277" y="1919734"/>
                        <a:pt x="1129978" y="1907436"/>
                      </a:cubicBezTo>
                      <a:cubicBezTo>
                        <a:pt x="1062701" y="1839435"/>
                        <a:pt x="995423" y="1771434"/>
                        <a:pt x="928145" y="1702709"/>
                      </a:cubicBezTo>
                      <a:cubicBezTo>
                        <a:pt x="912230" y="1686794"/>
                        <a:pt x="910060" y="1687517"/>
                        <a:pt x="902825" y="1708496"/>
                      </a:cubicBezTo>
                      <a:cubicBezTo>
                        <a:pt x="891974" y="1736710"/>
                        <a:pt x="881123" y="1764923"/>
                        <a:pt x="867378" y="1792413"/>
                      </a:cubicBezTo>
                      <a:cubicBezTo>
                        <a:pt x="865208" y="1796753"/>
                        <a:pt x="864484" y="1804711"/>
                        <a:pt x="857973" y="1803264"/>
                      </a:cubicBezTo>
                      <a:cubicBezTo>
                        <a:pt x="852186" y="1801817"/>
                        <a:pt x="854356" y="1793860"/>
                        <a:pt x="855080" y="1788796"/>
                      </a:cubicBezTo>
                      <a:cubicBezTo>
                        <a:pt x="860144" y="1749008"/>
                        <a:pt x="864484" y="1708496"/>
                        <a:pt x="870272" y="1668708"/>
                      </a:cubicBezTo>
                      <a:cubicBezTo>
                        <a:pt x="872442" y="1654963"/>
                        <a:pt x="869548" y="1644112"/>
                        <a:pt x="860144" y="1634708"/>
                      </a:cubicBezTo>
                      <a:cubicBezTo>
                        <a:pt x="856527" y="1631814"/>
                        <a:pt x="854356" y="1626027"/>
                        <a:pt x="849292" y="1626750"/>
                      </a:cubicBezTo>
                      <a:cubicBezTo>
                        <a:pt x="843505" y="1628197"/>
                        <a:pt x="844952" y="1634708"/>
                        <a:pt x="844228" y="1639049"/>
                      </a:cubicBezTo>
                      <a:cubicBezTo>
                        <a:pt x="834101" y="1712114"/>
                        <a:pt x="824696" y="1785179"/>
                        <a:pt x="815292" y="1858244"/>
                      </a:cubicBezTo>
                      <a:cubicBezTo>
                        <a:pt x="795036" y="2013779"/>
                        <a:pt x="775504" y="2170037"/>
                        <a:pt x="756695" y="2325572"/>
                      </a:cubicBezTo>
                      <a:cubicBezTo>
                        <a:pt x="752354" y="2345104"/>
                        <a:pt x="747290" y="2364636"/>
                        <a:pt x="751631" y="2384892"/>
                      </a:cubicBezTo>
                      <a:close/>
                      <a:moveTo>
                        <a:pt x="1465644" y="2250337"/>
                      </a:moveTo>
                      <a:cubicBezTo>
                        <a:pt x="1465644" y="2243102"/>
                        <a:pt x="1460580" y="2239485"/>
                        <a:pt x="1456963" y="2235868"/>
                      </a:cubicBezTo>
                      <a:cubicBezTo>
                        <a:pt x="1391856" y="2170761"/>
                        <a:pt x="1326748" y="2104929"/>
                        <a:pt x="1261640" y="2039822"/>
                      </a:cubicBezTo>
                      <a:cubicBezTo>
                        <a:pt x="1252959" y="2031141"/>
                        <a:pt x="1247896" y="2029694"/>
                        <a:pt x="1238491" y="2039098"/>
                      </a:cubicBezTo>
                      <a:cubicBezTo>
                        <a:pt x="1177001" y="2102036"/>
                        <a:pt x="1114787" y="2164250"/>
                        <a:pt x="1051849" y="2226463"/>
                      </a:cubicBezTo>
                      <a:cubicBezTo>
                        <a:pt x="1043168" y="2235145"/>
                        <a:pt x="1041721" y="2242379"/>
                        <a:pt x="1048956" y="2252507"/>
                      </a:cubicBezTo>
                      <a:cubicBezTo>
                        <a:pt x="1114787" y="2354508"/>
                        <a:pt x="1181341" y="2456511"/>
                        <a:pt x="1246449" y="2558512"/>
                      </a:cubicBezTo>
                      <a:cubicBezTo>
                        <a:pt x="1254406" y="2570811"/>
                        <a:pt x="1258747" y="2571534"/>
                        <a:pt x="1267428" y="2558512"/>
                      </a:cubicBezTo>
                      <a:cubicBezTo>
                        <a:pt x="1330365" y="2460128"/>
                        <a:pt x="1394749" y="2361743"/>
                        <a:pt x="1458410" y="2263358"/>
                      </a:cubicBezTo>
                      <a:cubicBezTo>
                        <a:pt x="1461304" y="2259017"/>
                        <a:pt x="1463474" y="2253954"/>
                        <a:pt x="1465644" y="2250337"/>
                      </a:cubicBezTo>
                      <a:close/>
                      <a:moveTo>
                        <a:pt x="1148787" y="3438912"/>
                      </a:moveTo>
                      <a:cubicBezTo>
                        <a:pt x="1072829" y="3394783"/>
                        <a:pt x="1001210" y="3353549"/>
                        <a:pt x="930315" y="3311590"/>
                      </a:cubicBezTo>
                      <a:cubicBezTo>
                        <a:pt x="909336" y="3299292"/>
                        <a:pt x="909336" y="3299292"/>
                        <a:pt x="896314" y="3319548"/>
                      </a:cubicBezTo>
                      <a:cubicBezTo>
                        <a:pt x="810228" y="3451210"/>
                        <a:pt x="724141" y="3582148"/>
                        <a:pt x="638778" y="3713811"/>
                      </a:cubicBezTo>
                      <a:cubicBezTo>
                        <a:pt x="633714" y="3721768"/>
                        <a:pt x="628650" y="3730449"/>
                        <a:pt x="623586" y="3738406"/>
                      </a:cubicBezTo>
                      <a:cubicBezTo>
                        <a:pt x="625033" y="3739853"/>
                        <a:pt x="625756" y="3740577"/>
                        <a:pt x="627203" y="3742024"/>
                      </a:cubicBezTo>
                      <a:cubicBezTo>
                        <a:pt x="802270" y="3647256"/>
                        <a:pt x="975167" y="3545978"/>
                        <a:pt x="1148787" y="3438912"/>
                      </a:cubicBezTo>
                      <a:close/>
                      <a:moveTo>
                        <a:pt x="700992" y="1118911"/>
                      </a:moveTo>
                      <a:cubicBezTo>
                        <a:pt x="707502" y="1114570"/>
                        <a:pt x="709673" y="1113847"/>
                        <a:pt x="711120" y="1111677"/>
                      </a:cubicBezTo>
                      <a:cubicBezTo>
                        <a:pt x="749461" y="1071889"/>
                        <a:pt x="788525" y="1032824"/>
                        <a:pt x="826866" y="993036"/>
                      </a:cubicBezTo>
                      <a:cubicBezTo>
                        <a:pt x="834824" y="985079"/>
                        <a:pt x="837718" y="974951"/>
                        <a:pt x="839165" y="964100"/>
                      </a:cubicBezTo>
                      <a:cubicBezTo>
                        <a:pt x="863761" y="773841"/>
                        <a:pt x="888357" y="583582"/>
                        <a:pt x="912953" y="393323"/>
                      </a:cubicBezTo>
                      <a:cubicBezTo>
                        <a:pt x="915123" y="376684"/>
                        <a:pt x="911506" y="362939"/>
                        <a:pt x="898485" y="352088"/>
                      </a:cubicBezTo>
                      <a:cubicBezTo>
                        <a:pt x="885463" y="340513"/>
                        <a:pt x="873165" y="326769"/>
                        <a:pt x="860144" y="314470"/>
                      </a:cubicBezTo>
                      <a:cubicBezTo>
                        <a:pt x="853633" y="308683"/>
                        <a:pt x="848569" y="296385"/>
                        <a:pt x="839888" y="299279"/>
                      </a:cubicBezTo>
                      <a:cubicBezTo>
                        <a:pt x="831930" y="302172"/>
                        <a:pt x="834101" y="315194"/>
                        <a:pt x="832654" y="323151"/>
                      </a:cubicBezTo>
                      <a:cubicBezTo>
                        <a:pt x="797206" y="535113"/>
                        <a:pt x="762482" y="747798"/>
                        <a:pt x="727035" y="959759"/>
                      </a:cubicBezTo>
                      <a:cubicBezTo>
                        <a:pt x="718354" y="1011122"/>
                        <a:pt x="710396" y="1062484"/>
                        <a:pt x="700992" y="1118911"/>
                      </a:cubicBezTo>
                      <a:close/>
                      <a:moveTo>
                        <a:pt x="1577774" y="896098"/>
                      </a:moveTo>
                      <a:cubicBezTo>
                        <a:pt x="1558242" y="740564"/>
                        <a:pt x="1539433" y="590816"/>
                        <a:pt x="1520624" y="436728"/>
                      </a:cubicBezTo>
                      <a:cubicBezTo>
                        <a:pt x="1511220" y="444686"/>
                        <a:pt x="1506156" y="449750"/>
                        <a:pt x="1501092" y="454814"/>
                      </a:cubicBezTo>
                      <a:cubicBezTo>
                        <a:pt x="1448282" y="507623"/>
                        <a:pt x="1395473" y="561156"/>
                        <a:pt x="1342663" y="613965"/>
                      </a:cubicBezTo>
                      <a:cubicBezTo>
                        <a:pt x="1323131" y="633498"/>
                        <a:pt x="1323854" y="640008"/>
                        <a:pt x="1342663" y="659541"/>
                      </a:cubicBezTo>
                      <a:cubicBezTo>
                        <a:pt x="1390409" y="708010"/>
                        <a:pt x="1437431" y="755755"/>
                        <a:pt x="1485177" y="804224"/>
                      </a:cubicBezTo>
                      <a:cubicBezTo>
                        <a:pt x="1514837" y="833884"/>
                        <a:pt x="1544497" y="862821"/>
                        <a:pt x="1577774" y="896098"/>
                      </a:cubicBezTo>
                      <a:close/>
                      <a:moveTo>
                        <a:pt x="1138659" y="828097"/>
                      </a:moveTo>
                      <a:cubicBezTo>
                        <a:pt x="1137213" y="827374"/>
                        <a:pt x="1136489" y="826650"/>
                        <a:pt x="1135042" y="825203"/>
                      </a:cubicBezTo>
                      <a:cubicBezTo>
                        <a:pt x="1132872" y="826650"/>
                        <a:pt x="1129978" y="828097"/>
                        <a:pt x="1128532" y="830267"/>
                      </a:cubicBezTo>
                      <a:cubicBezTo>
                        <a:pt x="1064147" y="893928"/>
                        <a:pt x="1001934" y="959036"/>
                        <a:pt x="936102" y="1021250"/>
                      </a:cubicBezTo>
                      <a:cubicBezTo>
                        <a:pt x="923081" y="1032824"/>
                        <a:pt x="917294" y="1048739"/>
                        <a:pt x="915847" y="1065378"/>
                      </a:cubicBezTo>
                      <a:cubicBezTo>
                        <a:pt x="912953" y="1089251"/>
                        <a:pt x="910060" y="1112400"/>
                        <a:pt x="907166" y="1136273"/>
                      </a:cubicBezTo>
                      <a:cubicBezTo>
                        <a:pt x="892697" y="1249126"/>
                        <a:pt x="877506" y="1362703"/>
                        <a:pt x="863037" y="1475556"/>
                      </a:cubicBezTo>
                      <a:cubicBezTo>
                        <a:pt x="861590" y="1488577"/>
                        <a:pt x="863761" y="1500875"/>
                        <a:pt x="875335" y="1508833"/>
                      </a:cubicBezTo>
                      <a:cubicBezTo>
                        <a:pt x="879676" y="1511727"/>
                        <a:pt x="884016" y="1516791"/>
                        <a:pt x="889804" y="1513897"/>
                      </a:cubicBezTo>
                      <a:cubicBezTo>
                        <a:pt x="894868" y="1511727"/>
                        <a:pt x="893421" y="1505216"/>
                        <a:pt x="893421" y="1500875"/>
                      </a:cubicBezTo>
                      <a:cubicBezTo>
                        <a:pt x="899208" y="1454577"/>
                        <a:pt x="902102" y="1406831"/>
                        <a:pt x="920911" y="1363426"/>
                      </a:cubicBezTo>
                      <a:cubicBezTo>
                        <a:pt x="982401" y="1222360"/>
                        <a:pt x="1037381" y="1078400"/>
                        <a:pt x="1095978" y="935886"/>
                      </a:cubicBezTo>
                      <a:cubicBezTo>
                        <a:pt x="1109723" y="901162"/>
                        <a:pt x="1124191" y="864268"/>
                        <a:pt x="1138659" y="828097"/>
                      </a:cubicBezTo>
                      <a:close/>
                      <a:moveTo>
                        <a:pt x="570053" y="3776024"/>
                      </a:moveTo>
                      <a:cubicBezTo>
                        <a:pt x="589585" y="3769514"/>
                        <a:pt x="604054" y="3761556"/>
                        <a:pt x="606224" y="3739853"/>
                      </a:cubicBezTo>
                      <a:cubicBezTo>
                        <a:pt x="610565" y="3696448"/>
                        <a:pt x="616352" y="3653767"/>
                        <a:pt x="621416" y="3610362"/>
                      </a:cubicBezTo>
                      <a:cubicBezTo>
                        <a:pt x="625756" y="3573467"/>
                        <a:pt x="631544" y="3537296"/>
                        <a:pt x="654693" y="3506190"/>
                      </a:cubicBezTo>
                      <a:cubicBezTo>
                        <a:pt x="669885" y="3485934"/>
                        <a:pt x="683630" y="3464231"/>
                        <a:pt x="697375" y="3442529"/>
                      </a:cubicBezTo>
                      <a:cubicBezTo>
                        <a:pt x="735716" y="3382485"/>
                        <a:pt x="774780" y="3322441"/>
                        <a:pt x="813121" y="3262398"/>
                      </a:cubicBezTo>
                      <a:cubicBezTo>
                        <a:pt x="817462" y="3255163"/>
                        <a:pt x="823249" y="3248653"/>
                        <a:pt x="811675" y="3242142"/>
                      </a:cubicBezTo>
                      <a:cubicBezTo>
                        <a:pt x="761035" y="3213205"/>
                        <a:pt x="711120" y="3183545"/>
                        <a:pt x="660480" y="3154609"/>
                      </a:cubicBezTo>
                      <a:cubicBezTo>
                        <a:pt x="652523" y="3149545"/>
                        <a:pt x="648182" y="3149545"/>
                        <a:pt x="646735" y="3161119"/>
                      </a:cubicBezTo>
                      <a:cubicBezTo>
                        <a:pt x="641672" y="3206694"/>
                        <a:pt x="635161" y="3251546"/>
                        <a:pt x="629373" y="3297122"/>
                      </a:cubicBezTo>
                      <a:cubicBezTo>
                        <a:pt x="615628" y="3408528"/>
                        <a:pt x="601160" y="3519935"/>
                        <a:pt x="587415" y="3631341"/>
                      </a:cubicBezTo>
                      <a:cubicBezTo>
                        <a:pt x="581628" y="3679087"/>
                        <a:pt x="575841" y="3726832"/>
                        <a:pt x="570053" y="3776024"/>
                      </a:cubicBezTo>
                      <a:close/>
                      <a:moveTo>
                        <a:pt x="1385345" y="849076"/>
                      </a:moveTo>
                      <a:cubicBezTo>
                        <a:pt x="1385345" y="849076"/>
                        <a:pt x="1386792" y="852693"/>
                        <a:pt x="1388239" y="856310"/>
                      </a:cubicBezTo>
                      <a:cubicBezTo>
                        <a:pt x="1449006" y="1006058"/>
                        <a:pt x="1509773" y="1155082"/>
                        <a:pt x="1569816" y="1304829"/>
                      </a:cubicBezTo>
                      <a:cubicBezTo>
                        <a:pt x="1587178" y="1348234"/>
                        <a:pt x="1609604" y="1390193"/>
                        <a:pt x="1616115" y="1437938"/>
                      </a:cubicBezTo>
                      <a:cubicBezTo>
                        <a:pt x="1618285" y="1456023"/>
                        <a:pt x="1619732" y="1474833"/>
                        <a:pt x="1622626" y="1492918"/>
                      </a:cubicBezTo>
                      <a:cubicBezTo>
                        <a:pt x="1623349" y="1497258"/>
                        <a:pt x="1623349" y="1507386"/>
                        <a:pt x="1630583" y="1502322"/>
                      </a:cubicBezTo>
                      <a:cubicBezTo>
                        <a:pt x="1642158" y="1494365"/>
                        <a:pt x="1653009" y="1484960"/>
                        <a:pt x="1650839" y="1467598"/>
                      </a:cubicBezTo>
                      <a:cubicBezTo>
                        <a:pt x="1635647" y="1343894"/>
                        <a:pt x="1619732" y="1220189"/>
                        <a:pt x="1605264" y="1095762"/>
                      </a:cubicBezTo>
                      <a:cubicBezTo>
                        <a:pt x="1602370" y="1068995"/>
                        <a:pt x="1591519" y="1049463"/>
                        <a:pt x="1572710" y="1030654"/>
                      </a:cubicBezTo>
                      <a:cubicBezTo>
                        <a:pt x="1532199" y="992313"/>
                        <a:pt x="1493134" y="952525"/>
                        <a:pt x="1452623" y="913460"/>
                      </a:cubicBezTo>
                      <a:cubicBezTo>
                        <a:pt x="1430920" y="891034"/>
                        <a:pt x="1407047" y="869332"/>
                        <a:pt x="1385345" y="849076"/>
                      </a:cubicBezTo>
                      <a:close/>
                      <a:moveTo>
                        <a:pt x="938273" y="877289"/>
                      </a:moveTo>
                      <a:cubicBezTo>
                        <a:pt x="944783" y="872949"/>
                        <a:pt x="946954" y="871502"/>
                        <a:pt x="948401" y="870055"/>
                      </a:cubicBezTo>
                      <a:cubicBezTo>
                        <a:pt x="1022189" y="795543"/>
                        <a:pt x="1095254" y="721031"/>
                        <a:pt x="1169766" y="647243"/>
                      </a:cubicBezTo>
                      <a:cubicBezTo>
                        <a:pt x="1179171" y="637838"/>
                        <a:pt x="1176277" y="632051"/>
                        <a:pt x="1168320" y="624093"/>
                      </a:cubicBezTo>
                      <a:cubicBezTo>
                        <a:pt x="1114787" y="570560"/>
                        <a:pt x="1061254" y="517027"/>
                        <a:pt x="1008444" y="463494"/>
                      </a:cubicBezTo>
                      <a:cubicBezTo>
                        <a:pt x="1004827" y="459877"/>
                        <a:pt x="1002657" y="454090"/>
                        <a:pt x="994699" y="456260"/>
                      </a:cubicBezTo>
                      <a:cubicBezTo>
                        <a:pt x="975167" y="594433"/>
                        <a:pt x="957082" y="733329"/>
                        <a:pt x="938273" y="877289"/>
                      </a:cubicBezTo>
                      <a:close/>
                      <a:moveTo>
                        <a:pt x="619246" y="2677876"/>
                      </a:moveTo>
                      <a:cubicBezTo>
                        <a:pt x="619246" y="2675706"/>
                        <a:pt x="621416" y="2670642"/>
                        <a:pt x="617075" y="2669919"/>
                      </a:cubicBezTo>
                      <a:cubicBezTo>
                        <a:pt x="610565" y="2668472"/>
                        <a:pt x="607671" y="2674259"/>
                        <a:pt x="604054" y="2677876"/>
                      </a:cubicBezTo>
                      <a:cubicBezTo>
                        <a:pt x="542563" y="2740090"/>
                        <a:pt x="481073" y="2802304"/>
                        <a:pt x="420306" y="2864518"/>
                      </a:cubicBezTo>
                      <a:cubicBezTo>
                        <a:pt x="418135" y="2866688"/>
                        <a:pt x="415965" y="2868859"/>
                        <a:pt x="414518" y="2871029"/>
                      </a:cubicBezTo>
                      <a:cubicBezTo>
                        <a:pt x="404390" y="2885497"/>
                        <a:pt x="405837" y="2892731"/>
                        <a:pt x="421029" y="2901412"/>
                      </a:cubicBezTo>
                      <a:cubicBezTo>
                        <a:pt x="469498" y="2929626"/>
                        <a:pt x="517967" y="2957115"/>
                        <a:pt x="565713" y="2986052"/>
                      </a:cubicBezTo>
                      <a:cubicBezTo>
                        <a:pt x="576564" y="2992563"/>
                        <a:pt x="580181" y="2992563"/>
                        <a:pt x="582351" y="2978095"/>
                      </a:cubicBezTo>
                      <a:cubicBezTo>
                        <a:pt x="593926" y="2878263"/>
                        <a:pt x="606947" y="2778431"/>
                        <a:pt x="619246" y="2677876"/>
                      </a:cubicBezTo>
                      <a:close/>
                      <a:moveTo>
                        <a:pt x="1900418" y="2686557"/>
                      </a:moveTo>
                      <a:cubicBezTo>
                        <a:pt x="1897525" y="2689451"/>
                        <a:pt x="1898248" y="2692345"/>
                        <a:pt x="1898971" y="2695238"/>
                      </a:cubicBezTo>
                      <a:cubicBezTo>
                        <a:pt x="1910546" y="2785666"/>
                        <a:pt x="1922121" y="2876816"/>
                        <a:pt x="1933696" y="2967967"/>
                      </a:cubicBezTo>
                      <a:cubicBezTo>
                        <a:pt x="1935866" y="2983159"/>
                        <a:pt x="1941653" y="2982435"/>
                        <a:pt x="1952504" y="2975924"/>
                      </a:cubicBezTo>
                      <a:cubicBezTo>
                        <a:pt x="1997356" y="2949158"/>
                        <a:pt x="2042932" y="2923115"/>
                        <a:pt x="2088507" y="2897072"/>
                      </a:cubicBezTo>
                      <a:cubicBezTo>
                        <a:pt x="2100805" y="2890561"/>
                        <a:pt x="2102252" y="2885497"/>
                        <a:pt x="2091400" y="2875369"/>
                      </a:cubicBezTo>
                      <a:cubicBezTo>
                        <a:pt x="2032080" y="2816049"/>
                        <a:pt x="1973483" y="2756005"/>
                        <a:pt x="1914887" y="2696685"/>
                      </a:cubicBezTo>
                      <a:cubicBezTo>
                        <a:pt x="1909823" y="2692345"/>
                        <a:pt x="1906929" y="2686557"/>
                        <a:pt x="1900418" y="2686557"/>
                      </a:cubicBezTo>
                      <a:close/>
                      <a:moveTo>
                        <a:pt x="813121" y="1156529"/>
                      </a:moveTo>
                      <a:cubicBezTo>
                        <a:pt x="811675" y="1155805"/>
                        <a:pt x="810228" y="1155805"/>
                        <a:pt x="808781" y="1155082"/>
                      </a:cubicBezTo>
                      <a:cubicBezTo>
                        <a:pt x="766099" y="1197040"/>
                        <a:pt x="722694" y="1238998"/>
                        <a:pt x="680013" y="1280957"/>
                      </a:cubicBezTo>
                      <a:cubicBezTo>
                        <a:pt x="668438" y="1292531"/>
                        <a:pt x="669885" y="1304106"/>
                        <a:pt x="680736" y="1314957"/>
                      </a:cubicBezTo>
                      <a:cubicBezTo>
                        <a:pt x="708949" y="1343170"/>
                        <a:pt x="737163" y="1371384"/>
                        <a:pt x="764653" y="1399597"/>
                      </a:cubicBezTo>
                      <a:cubicBezTo>
                        <a:pt x="768270" y="1403214"/>
                        <a:pt x="771163" y="1408278"/>
                        <a:pt x="775504" y="1407555"/>
                      </a:cubicBezTo>
                      <a:cubicBezTo>
                        <a:pt x="782015" y="1406108"/>
                        <a:pt x="781291" y="1398874"/>
                        <a:pt x="782015" y="1394533"/>
                      </a:cubicBezTo>
                      <a:cubicBezTo>
                        <a:pt x="788525" y="1352575"/>
                        <a:pt x="795036" y="1309893"/>
                        <a:pt x="800823" y="1267935"/>
                      </a:cubicBezTo>
                      <a:cubicBezTo>
                        <a:pt x="806611" y="1231041"/>
                        <a:pt x="809504" y="1193423"/>
                        <a:pt x="813121" y="1156529"/>
                      </a:cubicBezTo>
                      <a:close/>
                      <a:moveTo>
                        <a:pt x="1732585" y="1400321"/>
                      </a:moveTo>
                      <a:cubicBezTo>
                        <a:pt x="1765863" y="1364873"/>
                        <a:pt x="1795523" y="1333766"/>
                        <a:pt x="1825183" y="1302659"/>
                      </a:cubicBezTo>
                      <a:cubicBezTo>
                        <a:pt x="1833141" y="1294701"/>
                        <a:pt x="1828077" y="1289637"/>
                        <a:pt x="1822289" y="1283850"/>
                      </a:cubicBezTo>
                      <a:cubicBezTo>
                        <a:pt x="1788289" y="1249849"/>
                        <a:pt x="1754288" y="1215849"/>
                        <a:pt x="1720287" y="1181848"/>
                      </a:cubicBezTo>
                      <a:cubicBezTo>
                        <a:pt x="1716670" y="1178231"/>
                        <a:pt x="1713053" y="1170997"/>
                        <a:pt x="1707989" y="1173167"/>
                      </a:cubicBezTo>
                      <a:cubicBezTo>
                        <a:pt x="1701478" y="1176061"/>
                        <a:pt x="1704372" y="1183295"/>
                        <a:pt x="1705095" y="1189083"/>
                      </a:cubicBezTo>
                      <a:cubicBezTo>
                        <a:pt x="1709436" y="1228147"/>
                        <a:pt x="1714500" y="1267212"/>
                        <a:pt x="1719564" y="1305553"/>
                      </a:cubicBezTo>
                      <a:cubicBezTo>
                        <a:pt x="1723181" y="1335213"/>
                        <a:pt x="1727521" y="1364873"/>
                        <a:pt x="1732585" y="140032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02" name="Google Shape;1502;p46"/>
                <p:cNvSpPr/>
                <p:nvPr/>
              </p:nvSpPr>
              <p:spPr>
                <a:xfrm>
                  <a:off x="3012048" y="2409811"/>
                  <a:ext cx="161386" cy="2896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0399" h="341772" extrusionOk="0">
                      <a:moveTo>
                        <a:pt x="1721" y="0"/>
                      </a:moveTo>
                      <a:cubicBezTo>
                        <a:pt x="9679" y="2170"/>
                        <a:pt x="11849" y="9405"/>
                        <a:pt x="14743" y="15192"/>
                      </a:cubicBezTo>
                      <a:cubicBezTo>
                        <a:pt x="70446" y="112853"/>
                        <a:pt x="126149" y="210515"/>
                        <a:pt x="181129" y="308176"/>
                      </a:cubicBezTo>
                      <a:cubicBezTo>
                        <a:pt x="186193" y="316857"/>
                        <a:pt x="197044" y="327708"/>
                        <a:pt x="184746" y="337836"/>
                      </a:cubicBezTo>
                      <a:cubicBezTo>
                        <a:pt x="173894" y="347241"/>
                        <a:pt x="147851" y="338560"/>
                        <a:pt x="140617" y="324815"/>
                      </a:cubicBezTo>
                      <a:cubicBezTo>
                        <a:pt x="110957" y="266941"/>
                        <a:pt x="88531" y="206174"/>
                        <a:pt x="61765" y="146854"/>
                      </a:cubicBezTo>
                      <a:cubicBezTo>
                        <a:pt x="42232" y="103449"/>
                        <a:pt x="23424" y="60044"/>
                        <a:pt x="3891" y="16639"/>
                      </a:cubicBezTo>
                      <a:cubicBezTo>
                        <a:pt x="2445" y="12298"/>
                        <a:pt x="-2619" y="7234"/>
                        <a:pt x="1721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03" name="Google Shape;1503;p46"/>
                <p:cNvSpPr/>
                <p:nvPr/>
              </p:nvSpPr>
              <p:spPr>
                <a:xfrm>
                  <a:off x="2406501" y="2445216"/>
                  <a:ext cx="99104" cy="2537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920" h="299334" extrusionOk="0">
                      <a:moveTo>
                        <a:pt x="20202" y="298960"/>
                      </a:moveTo>
                      <a:cubicBezTo>
                        <a:pt x="-2223" y="298960"/>
                        <a:pt x="-2947" y="298236"/>
                        <a:pt x="3564" y="278704"/>
                      </a:cubicBezTo>
                      <a:cubicBezTo>
                        <a:pt x="34671" y="188277"/>
                        <a:pt x="72289" y="100020"/>
                        <a:pt x="104842" y="10316"/>
                      </a:cubicBezTo>
                      <a:cubicBezTo>
                        <a:pt x="106289" y="5975"/>
                        <a:pt x="107013" y="-1259"/>
                        <a:pt x="112800" y="188"/>
                      </a:cubicBezTo>
                      <a:cubicBezTo>
                        <a:pt x="120034" y="2358"/>
                        <a:pt x="115694" y="9593"/>
                        <a:pt x="114970" y="13933"/>
                      </a:cubicBezTo>
                      <a:cubicBezTo>
                        <a:pt x="91097" y="103637"/>
                        <a:pt x="66501" y="192617"/>
                        <a:pt x="43352" y="282321"/>
                      </a:cubicBezTo>
                      <a:cubicBezTo>
                        <a:pt x="39011" y="298236"/>
                        <a:pt x="30330" y="300407"/>
                        <a:pt x="20202" y="29896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04" name="Google Shape;1504;p46"/>
                <p:cNvSpPr/>
                <p:nvPr/>
              </p:nvSpPr>
              <p:spPr>
                <a:xfrm>
                  <a:off x="2845414" y="2471615"/>
                  <a:ext cx="65054" cy="2265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749" h="267327" extrusionOk="0">
                      <a:moveTo>
                        <a:pt x="60140" y="267091"/>
                      </a:moveTo>
                      <a:cubicBezTo>
                        <a:pt x="47842" y="268538"/>
                        <a:pt x="42055" y="262750"/>
                        <a:pt x="39884" y="250452"/>
                      </a:cubicBezTo>
                      <a:cubicBezTo>
                        <a:pt x="27586" y="172323"/>
                        <a:pt x="14565" y="93470"/>
                        <a:pt x="1543" y="15341"/>
                      </a:cubicBezTo>
                      <a:cubicBezTo>
                        <a:pt x="820" y="10277"/>
                        <a:pt x="-2797" y="1596"/>
                        <a:pt x="4437" y="150"/>
                      </a:cubicBezTo>
                      <a:cubicBezTo>
                        <a:pt x="11671" y="-1297"/>
                        <a:pt x="11671" y="8107"/>
                        <a:pt x="13118" y="13171"/>
                      </a:cubicBezTo>
                      <a:cubicBezTo>
                        <a:pt x="34097" y="92024"/>
                        <a:pt x="54353" y="170153"/>
                        <a:pt x="75332" y="249005"/>
                      </a:cubicBezTo>
                      <a:cubicBezTo>
                        <a:pt x="79672" y="263474"/>
                        <a:pt x="73885" y="268538"/>
                        <a:pt x="60140" y="26709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05" name="Google Shape;1505;p46"/>
                <p:cNvSpPr/>
                <p:nvPr/>
              </p:nvSpPr>
              <p:spPr>
                <a:xfrm>
                  <a:off x="2648953" y="2484006"/>
                  <a:ext cx="28550" cy="2152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682" h="253919" extrusionOk="0">
                      <a:moveTo>
                        <a:pt x="27871" y="0"/>
                      </a:moveTo>
                      <a:cubicBezTo>
                        <a:pt x="34382" y="5787"/>
                        <a:pt x="33659" y="10128"/>
                        <a:pt x="33659" y="14468"/>
                      </a:cubicBezTo>
                      <a:cubicBezTo>
                        <a:pt x="33659" y="88257"/>
                        <a:pt x="33659" y="162046"/>
                        <a:pt x="33659" y="235111"/>
                      </a:cubicBezTo>
                      <a:cubicBezTo>
                        <a:pt x="33659" y="245962"/>
                        <a:pt x="31488" y="253196"/>
                        <a:pt x="18467" y="253920"/>
                      </a:cubicBezTo>
                      <a:cubicBezTo>
                        <a:pt x="5445" y="253920"/>
                        <a:pt x="-1789" y="251026"/>
                        <a:pt x="381" y="235834"/>
                      </a:cubicBezTo>
                      <a:cubicBezTo>
                        <a:pt x="7616" y="180854"/>
                        <a:pt x="13403" y="125151"/>
                        <a:pt x="20637" y="69448"/>
                      </a:cubicBezTo>
                      <a:cubicBezTo>
                        <a:pt x="22084" y="47022"/>
                        <a:pt x="24254" y="24596"/>
                        <a:pt x="27871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06" name="Google Shape;1506;p46"/>
                <p:cNvSpPr/>
                <p:nvPr/>
              </p:nvSpPr>
              <p:spPr>
                <a:xfrm>
                  <a:off x="2252547" y="2393824"/>
                  <a:ext cx="78590" cy="1278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719" h="150889" extrusionOk="0">
                      <a:moveTo>
                        <a:pt x="0" y="134607"/>
                      </a:moveTo>
                      <a:cubicBezTo>
                        <a:pt x="723" y="121586"/>
                        <a:pt x="3617" y="110011"/>
                        <a:pt x="10851" y="99160"/>
                      </a:cubicBezTo>
                      <a:cubicBezTo>
                        <a:pt x="31830" y="69499"/>
                        <a:pt x="52810" y="39839"/>
                        <a:pt x="73789" y="10903"/>
                      </a:cubicBezTo>
                      <a:cubicBezTo>
                        <a:pt x="75235" y="8732"/>
                        <a:pt x="76682" y="7286"/>
                        <a:pt x="78129" y="5115"/>
                      </a:cubicBezTo>
                      <a:cubicBezTo>
                        <a:pt x="81746" y="1498"/>
                        <a:pt x="85363" y="-2119"/>
                        <a:pt x="90427" y="1498"/>
                      </a:cubicBezTo>
                      <a:cubicBezTo>
                        <a:pt x="94768" y="5115"/>
                        <a:pt x="91874" y="9456"/>
                        <a:pt x="90427" y="12350"/>
                      </a:cubicBezTo>
                      <a:cubicBezTo>
                        <a:pt x="79576" y="31882"/>
                        <a:pt x="68725" y="50691"/>
                        <a:pt x="58597" y="70223"/>
                      </a:cubicBezTo>
                      <a:cubicBezTo>
                        <a:pt x="45575" y="93372"/>
                        <a:pt x="32554" y="117245"/>
                        <a:pt x="18809" y="139671"/>
                      </a:cubicBezTo>
                      <a:cubicBezTo>
                        <a:pt x="15915" y="144735"/>
                        <a:pt x="13745" y="152693"/>
                        <a:pt x="7234" y="150522"/>
                      </a:cubicBezTo>
                      <a:cubicBezTo>
                        <a:pt x="-723" y="149075"/>
                        <a:pt x="723" y="140395"/>
                        <a:pt x="0" y="134607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507" name="Google Shape;1507;p46"/>
              <p:cNvGrpSpPr/>
              <p:nvPr/>
            </p:nvGrpSpPr>
            <p:grpSpPr>
              <a:xfrm>
                <a:off x="1537576" y="623273"/>
                <a:ext cx="2357813" cy="2369570"/>
                <a:chOff x="1537576" y="623273"/>
                <a:chExt cx="2357813" cy="2369570"/>
              </a:xfrm>
            </p:grpSpPr>
            <p:sp>
              <p:nvSpPr>
                <p:cNvPr id="1508" name="Google Shape;1508;p46"/>
                <p:cNvSpPr/>
                <p:nvPr/>
              </p:nvSpPr>
              <p:spPr>
                <a:xfrm>
                  <a:off x="1537576" y="1491648"/>
                  <a:ext cx="965870" cy="2852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39510" h="336546" extrusionOk="0">
                      <a:moveTo>
                        <a:pt x="723" y="205720"/>
                      </a:moveTo>
                      <a:cubicBezTo>
                        <a:pt x="14468" y="163762"/>
                        <a:pt x="23873" y="121080"/>
                        <a:pt x="34724" y="78398"/>
                      </a:cubicBezTo>
                      <a:cubicBezTo>
                        <a:pt x="39788" y="60313"/>
                        <a:pt x="44128" y="42951"/>
                        <a:pt x="48469" y="24866"/>
                      </a:cubicBezTo>
                      <a:cubicBezTo>
                        <a:pt x="55703" y="-2624"/>
                        <a:pt x="57873" y="-3348"/>
                        <a:pt x="85363" y="3886"/>
                      </a:cubicBezTo>
                      <a:cubicBezTo>
                        <a:pt x="133109" y="16908"/>
                        <a:pt x="180854" y="29929"/>
                        <a:pt x="227877" y="42951"/>
                      </a:cubicBezTo>
                      <a:cubicBezTo>
                        <a:pt x="432604" y="98654"/>
                        <a:pt x="638054" y="153634"/>
                        <a:pt x="842782" y="209337"/>
                      </a:cubicBezTo>
                      <a:cubicBezTo>
                        <a:pt x="937549" y="235380"/>
                        <a:pt x="1033040" y="257806"/>
                        <a:pt x="1123468" y="296871"/>
                      </a:cubicBezTo>
                      <a:cubicBezTo>
                        <a:pt x="1137213" y="302658"/>
                        <a:pt x="1141553" y="308445"/>
                        <a:pt x="1138659" y="322914"/>
                      </a:cubicBezTo>
                      <a:cubicBezTo>
                        <a:pt x="1135042" y="337382"/>
                        <a:pt x="1127085" y="337382"/>
                        <a:pt x="1114787" y="335935"/>
                      </a:cubicBezTo>
                      <a:cubicBezTo>
                        <a:pt x="983848" y="322190"/>
                        <a:pt x="853633" y="308445"/>
                        <a:pt x="722694" y="294700"/>
                      </a:cubicBezTo>
                      <a:cubicBezTo>
                        <a:pt x="595373" y="280955"/>
                        <a:pt x="467328" y="267211"/>
                        <a:pt x="340006" y="253465"/>
                      </a:cubicBezTo>
                      <a:cubicBezTo>
                        <a:pt x="235111" y="242614"/>
                        <a:pt x="129492" y="231040"/>
                        <a:pt x="24596" y="220188"/>
                      </a:cubicBezTo>
                      <a:cubicBezTo>
                        <a:pt x="16639" y="219465"/>
                        <a:pt x="7958" y="219465"/>
                        <a:pt x="0" y="219465"/>
                      </a:cubicBezTo>
                      <a:cubicBezTo>
                        <a:pt x="723" y="215124"/>
                        <a:pt x="723" y="210060"/>
                        <a:pt x="723" y="205720"/>
                      </a:cubicBezTo>
                      <a:close/>
                      <a:moveTo>
                        <a:pt x="1061977" y="288913"/>
                      </a:moveTo>
                      <a:cubicBezTo>
                        <a:pt x="1038828" y="276615"/>
                        <a:pt x="1013508" y="267934"/>
                        <a:pt x="988912" y="261423"/>
                      </a:cubicBezTo>
                      <a:cubicBezTo>
                        <a:pt x="842782" y="221635"/>
                        <a:pt x="697375" y="181847"/>
                        <a:pt x="551244" y="142783"/>
                      </a:cubicBezTo>
                      <a:cubicBezTo>
                        <a:pt x="392816" y="100101"/>
                        <a:pt x="234387" y="57419"/>
                        <a:pt x="75959" y="14014"/>
                      </a:cubicBezTo>
                      <a:cubicBezTo>
                        <a:pt x="68001" y="11844"/>
                        <a:pt x="64384" y="12567"/>
                        <a:pt x="62214" y="21248"/>
                      </a:cubicBezTo>
                      <a:cubicBezTo>
                        <a:pt x="49192" y="74058"/>
                        <a:pt x="35447" y="127591"/>
                        <a:pt x="21703" y="180400"/>
                      </a:cubicBezTo>
                      <a:cubicBezTo>
                        <a:pt x="20979" y="184741"/>
                        <a:pt x="17362" y="189081"/>
                        <a:pt x="22426" y="194145"/>
                      </a:cubicBezTo>
                      <a:cubicBezTo>
                        <a:pt x="23873" y="190528"/>
                        <a:pt x="24596" y="188358"/>
                        <a:pt x="25320" y="185464"/>
                      </a:cubicBezTo>
                      <a:cubicBezTo>
                        <a:pt x="37618" y="137719"/>
                        <a:pt x="49192" y="89973"/>
                        <a:pt x="61491" y="41504"/>
                      </a:cubicBezTo>
                      <a:cubicBezTo>
                        <a:pt x="67278" y="19078"/>
                        <a:pt x="70895" y="17631"/>
                        <a:pt x="92597" y="23419"/>
                      </a:cubicBezTo>
                      <a:cubicBezTo>
                        <a:pt x="190259" y="50185"/>
                        <a:pt x="287197" y="77675"/>
                        <a:pt x="384858" y="104442"/>
                      </a:cubicBezTo>
                      <a:cubicBezTo>
                        <a:pt x="547627" y="148570"/>
                        <a:pt x="710396" y="191975"/>
                        <a:pt x="872442" y="236104"/>
                      </a:cubicBezTo>
                      <a:cubicBezTo>
                        <a:pt x="936826" y="253465"/>
                        <a:pt x="999763" y="268657"/>
                        <a:pt x="1061977" y="288913"/>
                      </a:cubicBezTo>
                      <a:close/>
                    </a:path>
                  </a:pathLst>
                </a:custGeom>
                <a:solidFill>
                  <a:srgbClr val="2EC5DA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09" name="Google Shape;1509;p46"/>
                <p:cNvSpPr/>
                <p:nvPr/>
              </p:nvSpPr>
              <p:spPr>
                <a:xfrm>
                  <a:off x="2748447" y="623273"/>
                  <a:ext cx="279997" cy="9732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0334" h="1148269" extrusionOk="0">
                      <a:moveTo>
                        <a:pt x="195" y="1123865"/>
                      </a:moveTo>
                      <a:cubicBezTo>
                        <a:pt x="6705" y="1054416"/>
                        <a:pt x="12493" y="984968"/>
                        <a:pt x="19727" y="916244"/>
                      </a:cubicBezTo>
                      <a:cubicBezTo>
                        <a:pt x="27685" y="835221"/>
                        <a:pt x="35642" y="754198"/>
                        <a:pt x="43600" y="673175"/>
                      </a:cubicBezTo>
                      <a:cubicBezTo>
                        <a:pt x="53728" y="576237"/>
                        <a:pt x="63132" y="479299"/>
                        <a:pt x="73260" y="382361"/>
                      </a:cubicBezTo>
                      <a:cubicBezTo>
                        <a:pt x="83388" y="286870"/>
                        <a:pt x="93516" y="192102"/>
                        <a:pt x="103643" y="96611"/>
                      </a:cubicBezTo>
                      <a:cubicBezTo>
                        <a:pt x="106537" y="71292"/>
                        <a:pt x="108707" y="45972"/>
                        <a:pt x="112324" y="20652"/>
                      </a:cubicBezTo>
                      <a:cubicBezTo>
                        <a:pt x="115218" y="-1773"/>
                        <a:pt x="117388" y="-2497"/>
                        <a:pt x="138367" y="2567"/>
                      </a:cubicBezTo>
                      <a:cubicBezTo>
                        <a:pt x="196964" y="17759"/>
                        <a:pt x="255561" y="34397"/>
                        <a:pt x="314158" y="49589"/>
                      </a:cubicBezTo>
                      <a:cubicBezTo>
                        <a:pt x="329350" y="53206"/>
                        <a:pt x="332967" y="59717"/>
                        <a:pt x="328626" y="74909"/>
                      </a:cubicBezTo>
                      <a:cubicBezTo>
                        <a:pt x="313435" y="126995"/>
                        <a:pt x="299690" y="179081"/>
                        <a:pt x="285221" y="231890"/>
                      </a:cubicBezTo>
                      <a:cubicBezTo>
                        <a:pt x="225901" y="455427"/>
                        <a:pt x="167304" y="679686"/>
                        <a:pt x="108707" y="903222"/>
                      </a:cubicBezTo>
                      <a:cubicBezTo>
                        <a:pt x="88452" y="981351"/>
                        <a:pt x="63855" y="1057310"/>
                        <a:pt x="33472" y="1131822"/>
                      </a:cubicBezTo>
                      <a:cubicBezTo>
                        <a:pt x="29855" y="1141227"/>
                        <a:pt x="26961" y="1150631"/>
                        <a:pt x="12493" y="1147737"/>
                      </a:cubicBezTo>
                      <a:cubicBezTo>
                        <a:pt x="195" y="1144120"/>
                        <a:pt x="-529" y="1134716"/>
                        <a:pt x="195" y="1123865"/>
                      </a:cubicBezTo>
                      <a:close/>
                    </a:path>
                  </a:pathLst>
                </a:custGeom>
                <a:solidFill>
                  <a:srgbClr val="2EC5DA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10" name="Google Shape;1510;p46"/>
                <p:cNvSpPr/>
                <p:nvPr/>
              </p:nvSpPr>
              <p:spPr>
                <a:xfrm>
                  <a:off x="2905383" y="1895344"/>
                  <a:ext cx="916042" cy="5103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0724" h="602155" extrusionOk="0">
                      <a:moveTo>
                        <a:pt x="45093" y="23880"/>
                      </a:moveTo>
                      <a:cubicBezTo>
                        <a:pt x="36412" y="16646"/>
                        <a:pt x="23390" y="15199"/>
                        <a:pt x="17603" y="2178"/>
                      </a:cubicBezTo>
                      <a:cubicBezTo>
                        <a:pt x="25561" y="-2886"/>
                        <a:pt x="30625" y="2178"/>
                        <a:pt x="36412" y="4348"/>
                      </a:cubicBezTo>
                      <a:cubicBezTo>
                        <a:pt x="265012" y="92605"/>
                        <a:pt x="493612" y="181585"/>
                        <a:pt x="722212" y="269842"/>
                      </a:cubicBezTo>
                      <a:cubicBezTo>
                        <a:pt x="835065" y="313247"/>
                        <a:pt x="948642" y="356652"/>
                        <a:pt x="1062218" y="400057"/>
                      </a:cubicBezTo>
                      <a:cubicBezTo>
                        <a:pt x="1084644" y="408738"/>
                        <a:pt x="1084644" y="408738"/>
                        <a:pt x="1073070" y="429717"/>
                      </a:cubicBezTo>
                      <a:cubicBezTo>
                        <a:pt x="1042686" y="482527"/>
                        <a:pt x="1011579" y="536060"/>
                        <a:pt x="981919" y="589593"/>
                      </a:cubicBezTo>
                      <a:cubicBezTo>
                        <a:pt x="973961" y="603338"/>
                        <a:pt x="967451" y="605508"/>
                        <a:pt x="954429" y="597551"/>
                      </a:cubicBezTo>
                      <a:cubicBezTo>
                        <a:pt x="882087" y="554869"/>
                        <a:pt x="809745" y="512911"/>
                        <a:pt x="737404" y="470952"/>
                      </a:cubicBezTo>
                      <a:cubicBezTo>
                        <a:pt x="544975" y="359546"/>
                        <a:pt x="352546" y="248140"/>
                        <a:pt x="160117" y="136010"/>
                      </a:cubicBezTo>
                      <a:cubicBezTo>
                        <a:pt x="108030" y="105626"/>
                        <a:pt x="59561" y="70179"/>
                        <a:pt x="11092" y="34731"/>
                      </a:cubicBezTo>
                      <a:cubicBezTo>
                        <a:pt x="7475" y="32561"/>
                        <a:pt x="4582" y="29668"/>
                        <a:pt x="1688" y="26774"/>
                      </a:cubicBezTo>
                      <a:cubicBezTo>
                        <a:pt x="-1929" y="21710"/>
                        <a:pt x="965" y="16646"/>
                        <a:pt x="3858" y="12305"/>
                      </a:cubicBezTo>
                      <a:cubicBezTo>
                        <a:pt x="8199" y="7242"/>
                        <a:pt x="10369" y="10859"/>
                        <a:pt x="13986" y="14476"/>
                      </a:cubicBezTo>
                      <a:cubicBezTo>
                        <a:pt x="22667" y="20986"/>
                        <a:pt x="34242" y="20263"/>
                        <a:pt x="45093" y="23880"/>
                      </a:cubicBezTo>
                      <a:close/>
                    </a:path>
                  </a:pathLst>
                </a:custGeom>
                <a:solidFill>
                  <a:srgbClr val="2EC5DA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11" name="Google Shape;1511;p46"/>
                <p:cNvSpPr/>
                <p:nvPr/>
              </p:nvSpPr>
              <p:spPr>
                <a:xfrm>
                  <a:off x="2874134" y="1945175"/>
                  <a:ext cx="797182" cy="7031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0496" h="829574" extrusionOk="0">
                      <a:moveTo>
                        <a:pt x="780057" y="829575"/>
                      </a:moveTo>
                      <a:cubicBezTo>
                        <a:pt x="773546" y="828128"/>
                        <a:pt x="770653" y="823064"/>
                        <a:pt x="766312" y="818724"/>
                      </a:cubicBezTo>
                      <a:cubicBezTo>
                        <a:pt x="575330" y="619784"/>
                        <a:pt x="380007" y="425908"/>
                        <a:pt x="185408" y="231309"/>
                      </a:cubicBezTo>
                      <a:cubicBezTo>
                        <a:pt x="122471" y="168371"/>
                        <a:pt x="61703" y="104710"/>
                        <a:pt x="7447" y="34539"/>
                      </a:cubicBezTo>
                      <a:cubicBezTo>
                        <a:pt x="-2681" y="21517"/>
                        <a:pt x="-3404" y="13560"/>
                        <a:pt x="11064" y="3432"/>
                      </a:cubicBezTo>
                      <a:cubicBezTo>
                        <a:pt x="21192" y="-3802"/>
                        <a:pt x="26256" y="1985"/>
                        <a:pt x="32767" y="6326"/>
                      </a:cubicBezTo>
                      <a:cubicBezTo>
                        <a:pt x="103662" y="57688"/>
                        <a:pt x="173833" y="109774"/>
                        <a:pt x="244728" y="161137"/>
                      </a:cubicBezTo>
                      <a:cubicBezTo>
                        <a:pt x="471881" y="326800"/>
                        <a:pt x="698311" y="491739"/>
                        <a:pt x="925464" y="657402"/>
                      </a:cubicBezTo>
                      <a:cubicBezTo>
                        <a:pt x="944996" y="671870"/>
                        <a:pt x="944996" y="671870"/>
                        <a:pt x="928358" y="688508"/>
                      </a:cubicBezTo>
                      <a:cubicBezTo>
                        <a:pt x="884229" y="732637"/>
                        <a:pt x="839377" y="776765"/>
                        <a:pt x="795249" y="820171"/>
                      </a:cubicBezTo>
                      <a:cubicBezTo>
                        <a:pt x="790185" y="823788"/>
                        <a:pt x="787291" y="828852"/>
                        <a:pt x="780057" y="829575"/>
                      </a:cubicBezTo>
                      <a:close/>
                    </a:path>
                  </a:pathLst>
                </a:custGeom>
                <a:solidFill>
                  <a:srgbClr val="2EC5DA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12" name="Google Shape;1512;p46"/>
                <p:cNvSpPr/>
                <p:nvPr/>
              </p:nvSpPr>
              <p:spPr>
                <a:xfrm>
                  <a:off x="2764967" y="2009556"/>
                  <a:ext cx="427227" cy="9398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4032" h="1108818" extrusionOk="0">
                      <a:moveTo>
                        <a:pt x="299732" y="1108819"/>
                      </a:moveTo>
                      <a:cubicBezTo>
                        <a:pt x="288158" y="1108819"/>
                        <a:pt x="286711" y="1098691"/>
                        <a:pt x="284541" y="1090010"/>
                      </a:cubicBezTo>
                      <a:cubicBezTo>
                        <a:pt x="268626" y="1032136"/>
                        <a:pt x="253434" y="973540"/>
                        <a:pt x="238242" y="915666"/>
                      </a:cubicBezTo>
                      <a:cubicBezTo>
                        <a:pt x="161560" y="627746"/>
                        <a:pt x="84154" y="339826"/>
                        <a:pt x="7472" y="51905"/>
                      </a:cubicBezTo>
                      <a:cubicBezTo>
                        <a:pt x="4578" y="42501"/>
                        <a:pt x="2408" y="32373"/>
                        <a:pt x="238" y="22245"/>
                      </a:cubicBezTo>
                      <a:cubicBezTo>
                        <a:pt x="-486" y="17905"/>
                        <a:pt x="238" y="13564"/>
                        <a:pt x="5302" y="12117"/>
                      </a:cubicBezTo>
                      <a:cubicBezTo>
                        <a:pt x="9642" y="11394"/>
                        <a:pt x="12536" y="12841"/>
                        <a:pt x="13259" y="17181"/>
                      </a:cubicBezTo>
                      <a:cubicBezTo>
                        <a:pt x="14706" y="23692"/>
                        <a:pt x="19046" y="26586"/>
                        <a:pt x="24834" y="22969"/>
                      </a:cubicBezTo>
                      <a:cubicBezTo>
                        <a:pt x="29898" y="20075"/>
                        <a:pt x="31344" y="15734"/>
                        <a:pt x="27004" y="11394"/>
                      </a:cubicBezTo>
                      <a:cubicBezTo>
                        <a:pt x="23387" y="6330"/>
                        <a:pt x="24834" y="4160"/>
                        <a:pt x="29898" y="1989"/>
                      </a:cubicBezTo>
                      <a:cubicBezTo>
                        <a:pt x="34238" y="-181"/>
                        <a:pt x="39302" y="-1628"/>
                        <a:pt x="42919" y="3436"/>
                      </a:cubicBezTo>
                      <a:cubicBezTo>
                        <a:pt x="45813" y="7777"/>
                        <a:pt x="48707" y="12841"/>
                        <a:pt x="50877" y="17181"/>
                      </a:cubicBezTo>
                      <a:cubicBezTo>
                        <a:pt x="150708" y="243611"/>
                        <a:pt x="249817" y="470041"/>
                        <a:pt x="349648" y="696470"/>
                      </a:cubicBezTo>
                      <a:cubicBezTo>
                        <a:pt x="399564" y="809324"/>
                        <a:pt x="450203" y="922900"/>
                        <a:pt x="500119" y="1035753"/>
                      </a:cubicBezTo>
                      <a:cubicBezTo>
                        <a:pt x="504460" y="1044434"/>
                        <a:pt x="508077" y="1052392"/>
                        <a:pt x="494332" y="1056009"/>
                      </a:cubicBezTo>
                      <a:cubicBezTo>
                        <a:pt x="431395" y="1072648"/>
                        <a:pt x="367734" y="1090010"/>
                        <a:pt x="304796" y="1107372"/>
                      </a:cubicBezTo>
                      <a:cubicBezTo>
                        <a:pt x="303350" y="1108095"/>
                        <a:pt x="301903" y="1108095"/>
                        <a:pt x="299732" y="1108819"/>
                      </a:cubicBezTo>
                      <a:close/>
                    </a:path>
                  </a:pathLst>
                </a:custGeom>
                <a:solidFill>
                  <a:srgbClr val="2EC5DA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13" name="Google Shape;1513;p46"/>
                <p:cNvSpPr/>
                <p:nvPr/>
              </p:nvSpPr>
              <p:spPr>
                <a:xfrm>
                  <a:off x="2826834" y="1982802"/>
                  <a:ext cx="629878" cy="8506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3115" h="1003578" extrusionOk="0">
                      <a:moveTo>
                        <a:pt x="22016" y="22702"/>
                      </a:moveTo>
                      <a:cubicBezTo>
                        <a:pt x="26356" y="13298"/>
                        <a:pt x="11164" y="6064"/>
                        <a:pt x="21292" y="1000"/>
                      </a:cubicBezTo>
                      <a:cubicBezTo>
                        <a:pt x="29973" y="-3341"/>
                        <a:pt x="35761" y="7510"/>
                        <a:pt x="40101" y="13298"/>
                      </a:cubicBezTo>
                      <a:cubicBezTo>
                        <a:pt x="93634" y="79852"/>
                        <a:pt x="147167" y="147130"/>
                        <a:pt x="200700" y="213685"/>
                      </a:cubicBezTo>
                      <a:cubicBezTo>
                        <a:pt x="376490" y="432157"/>
                        <a:pt x="553004" y="651352"/>
                        <a:pt x="729518" y="869824"/>
                      </a:cubicBezTo>
                      <a:cubicBezTo>
                        <a:pt x="731688" y="871995"/>
                        <a:pt x="733135" y="874888"/>
                        <a:pt x="735305" y="877059"/>
                      </a:cubicBezTo>
                      <a:cubicBezTo>
                        <a:pt x="748327" y="889357"/>
                        <a:pt x="743986" y="896591"/>
                        <a:pt x="730242" y="904548"/>
                      </a:cubicBezTo>
                      <a:cubicBezTo>
                        <a:pt x="677432" y="934209"/>
                        <a:pt x="625346" y="965316"/>
                        <a:pt x="572536" y="995699"/>
                      </a:cubicBezTo>
                      <a:cubicBezTo>
                        <a:pt x="553004" y="1007274"/>
                        <a:pt x="552281" y="1007274"/>
                        <a:pt x="540706" y="987741"/>
                      </a:cubicBezTo>
                      <a:cubicBezTo>
                        <a:pt x="461130" y="849569"/>
                        <a:pt x="382278" y="711396"/>
                        <a:pt x="302702" y="573223"/>
                      </a:cubicBezTo>
                      <a:cubicBezTo>
                        <a:pt x="227466" y="442284"/>
                        <a:pt x="151507" y="311346"/>
                        <a:pt x="76995" y="180407"/>
                      </a:cubicBezTo>
                      <a:cubicBezTo>
                        <a:pt x="49505" y="131938"/>
                        <a:pt x="27803" y="79852"/>
                        <a:pt x="3930" y="29213"/>
                      </a:cubicBezTo>
                      <a:cubicBezTo>
                        <a:pt x="1760" y="24149"/>
                        <a:pt x="-3304" y="17638"/>
                        <a:pt x="3207" y="13298"/>
                      </a:cubicBezTo>
                      <a:cubicBezTo>
                        <a:pt x="11164" y="8234"/>
                        <a:pt x="12611" y="17638"/>
                        <a:pt x="16952" y="21255"/>
                      </a:cubicBezTo>
                      <a:cubicBezTo>
                        <a:pt x="17675" y="21979"/>
                        <a:pt x="19845" y="21979"/>
                        <a:pt x="22016" y="22702"/>
                      </a:cubicBezTo>
                      <a:close/>
                    </a:path>
                  </a:pathLst>
                </a:custGeom>
                <a:solidFill>
                  <a:srgbClr val="2EC5DA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14" name="Google Shape;1514;p46"/>
                <p:cNvSpPr/>
                <p:nvPr/>
              </p:nvSpPr>
              <p:spPr>
                <a:xfrm>
                  <a:off x="1614684" y="1208845"/>
                  <a:ext cx="910175" cy="5098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3802" h="601468" extrusionOk="0">
                      <a:moveTo>
                        <a:pt x="1073733" y="581322"/>
                      </a:moveTo>
                      <a:cubicBezTo>
                        <a:pt x="1073010" y="598684"/>
                        <a:pt x="1059988" y="605918"/>
                        <a:pt x="1042626" y="598684"/>
                      </a:cubicBezTo>
                      <a:cubicBezTo>
                        <a:pt x="899389" y="543704"/>
                        <a:pt x="756153" y="488001"/>
                        <a:pt x="612916" y="432298"/>
                      </a:cubicBezTo>
                      <a:cubicBezTo>
                        <a:pt x="416146" y="356339"/>
                        <a:pt x="218653" y="279657"/>
                        <a:pt x="21884" y="203698"/>
                      </a:cubicBezTo>
                      <a:cubicBezTo>
                        <a:pt x="-4159" y="193570"/>
                        <a:pt x="-4883" y="192846"/>
                        <a:pt x="8862" y="168974"/>
                      </a:cubicBezTo>
                      <a:cubicBezTo>
                        <a:pt x="37799" y="116888"/>
                        <a:pt x="67459" y="65525"/>
                        <a:pt x="97843" y="14162"/>
                      </a:cubicBezTo>
                      <a:cubicBezTo>
                        <a:pt x="107970" y="-3923"/>
                        <a:pt x="110864" y="-3923"/>
                        <a:pt x="135460" y="9822"/>
                      </a:cubicBezTo>
                      <a:cubicBezTo>
                        <a:pt x="212142" y="54674"/>
                        <a:pt x="288825" y="99526"/>
                        <a:pt x="365507" y="143654"/>
                      </a:cubicBezTo>
                      <a:cubicBezTo>
                        <a:pt x="555042" y="254337"/>
                        <a:pt x="745301" y="364296"/>
                        <a:pt x="934837" y="474979"/>
                      </a:cubicBezTo>
                      <a:cubicBezTo>
                        <a:pt x="980412" y="501746"/>
                        <a:pt x="1023094" y="534300"/>
                        <a:pt x="1065052" y="566130"/>
                      </a:cubicBezTo>
                      <a:cubicBezTo>
                        <a:pt x="1069393" y="570471"/>
                        <a:pt x="1074456" y="574088"/>
                        <a:pt x="1073733" y="581322"/>
                      </a:cubicBezTo>
                      <a:close/>
                      <a:moveTo>
                        <a:pt x="19713" y="177655"/>
                      </a:moveTo>
                      <a:cubicBezTo>
                        <a:pt x="29118" y="171867"/>
                        <a:pt x="33458" y="162463"/>
                        <a:pt x="38522" y="153782"/>
                      </a:cubicBezTo>
                      <a:cubicBezTo>
                        <a:pt x="62395" y="112547"/>
                        <a:pt x="86268" y="70589"/>
                        <a:pt x="110141" y="28631"/>
                      </a:cubicBezTo>
                      <a:cubicBezTo>
                        <a:pt x="112311" y="25014"/>
                        <a:pt x="121715" y="22120"/>
                        <a:pt x="113758" y="16333"/>
                      </a:cubicBezTo>
                      <a:cubicBezTo>
                        <a:pt x="108694" y="12715"/>
                        <a:pt x="105800" y="19950"/>
                        <a:pt x="103630" y="23567"/>
                      </a:cubicBezTo>
                      <a:cubicBezTo>
                        <a:pt x="79757" y="64802"/>
                        <a:pt x="55884" y="105313"/>
                        <a:pt x="32735" y="146548"/>
                      </a:cubicBezTo>
                      <a:cubicBezTo>
                        <a:pt x="26948" y="156676"/>
                        <a:pt x="20437" y="165357"/>
                        <a:pt x="19713" y="177655"/>
                      </a:cubicBezTo>
                      <a:close/>
                    </a:path>
                  </a:pathLst>
                </a:custGeom>
                <a:solidFill>
                  <a:srgbClr val="2EC5DA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15" name="Google Shape;1515;p46"/>
                <p:cNvSpPr/>
                <p:nvPr/>
              </p:nvSpPr>
              <p:spPr>
                <a:xfrm>
                  <a:off x="2539276" y="627288"/>
                  <a:ext cx="189760" cy="9633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3874" h="1136489" extrusionOk="0">
                      <a:moveTo>
                        <a:pt x="223097" y="515073"/>
                      </a:moveTo>
                      <a:cubicBezTo>
                        <a:pt x="223097" y="664097"/>
                        <a:pt x="222373" y="812398"/>
                        <a:pt x="223820" y="961422"/>
                      </a:cubicBezTo>
                      <a:cubicBezTo>
                        <a:pt x="224543" y="1015679"/>
                        <a:pt x="214415" y="1069211"/>
                        <a:pt x="209352" y="1122744"/>
                      </a:cubicBezTo>
                      <a:cubicBezTo>
                        <a:pt x="207905" y="1135043"/>
                        <a:pt x="200671" y="1136489"/>
                        <a:pt x="190543" y="1136489"/>
                      </a:cubicBezTo>
                      <a:cubicBezTo>
                        <a:pt x="178245" y="1136489"/>
                        <a:pt x="173904" y="1129978"/>
                        <a:pt x="172457" y="1119127"/>
                      </a:cubicBezTo>
                      <a:cubicBezTo>
                        <a:pt x="165223" y="1072105"/>
                        <a:pt x="157989" y="1025083"/>
                        <a:pt x="150755" y="978061"/>
                      </a:cubicBezTo>
                      <a:cubicBezTo>
                        <a:pt x="115307" y="754525"/>
                        <a:pt x="79860" y="530265"/>
                        <a:pt x="45136" y="306729"/>
                      </a:cubicBezTo>
                      <a:cubicBezTo>
                        <a:pt x="30667" y="214855"/>
                        <a:pt x="16199" y="123704"/>
                        <a:pt x="1731" y="31830"/>
                      </a:cubicBezTo>
                      <a:cubicBezTo>
                        <a:pt x="-2610" y="4341"/>
                        <a:pt x="-440" y="723"/>
                        <a:pt x="27774" y="723"/>
                      </a:cubicBezTo>
                      <a:cubicBezTo>
                        <a:pt x="87094" y="0"/>
                        <a:pt x="147138" y="0"/>
                        <a:pt x="206458" y="0"/>
                      </a:cubicBezTo>
                      <a:cubicBezTo>
                        <a:pt x="218033" y="0"/>
                        <a:pt x="224543" y="5064"/>
                        <a:pt x="223820" y="17362"/>
                      </a:cubicBezTo>
                      <a:cubicBezTo>
                        <a:pt x="223820" y="22426"/>
                        <a:pt x="223820" y="26766"/>
                        <a:pt x="223820" y="31830"/>
                      </a:cubicBezTo>
                      <a:cubicBezTo>
                        <a:pt x="223820" y="192429"/>
                        <a:pt x="223820" y="353751"/>
                        <a:pt x="223097" y="515073"/>
                      </a:cubicBezTo>
                      <a:cubicBezTo>
                        <a:pt x="223097" y="515073"/>
                        <a:pt x="223097" y="515073"/>
                        <a:pt x="223097" y="515073"/>
                      </a:cubicBezTo>
                      <a:close/>
                      <a:moveTo>
                        <a:pt x="195607" y="17362"/>
                      </a:moveTo>
                      <a:cubicBezTo>
                        <a:pt x="174627" y="7234"/>
                        <a:pt x="26327" y="9404"/>
                        <a:pt x="14752" y="17362"/>
                      </a:cubicBezTo>
                      <a:cubicBezTo>
                        <a:pt x="75519" y="17362"/>
                        <a:pt x="135563" y="17362"/>
                        <a:pt x="195607" y="17362"/>
                      </a:cubicBezTo>
                      <a:close/>
                    </a:path>
                  </a:pathLst>
                </a:custGeom>
                <a:solidFill>
                  <a:srgbClr val="2EC5DA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16" name="Google Shape;1516;p46"/>
                <p:cNvSpPr/>
                <p:nvPr/>
              </p:nvSpPr>
              <p:spPr>
                <a:xfrm>
                  <a:off x="2705689" y="2026910"/>
                  <a:ext cx="189325" cy="9623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3361" h="1135366" extrusionOk="0">
                      <a:moveTo>
                        <a:pt x="17362" y="9728"/>
                      </a:moveTo>
                      <a:cubicBezTo>
                        <a:pt x="29660" y="35771"/>
                        <a:pt x="18085" y="61815"/>
                        <a:pt x="20979" y="87858"/>
                      </a:cubicBezTo>
                      <a:cubicBezTo>
                        <a:pt x="25320" y="62538"/>
                        <a:pt x="28937" y="36495"/>
                        <a:pt x="23873" y="10452"/>
                      </a:cubicBezTo>
                      <a:cubicBezTo>
                        <a:pt x="23149" y="6111"/>
                        <a:pt x="20979" y="1771"/>
                        <a:pt x="26767" y="324"/>
                      </a:cubicBezTo>
                      <a:cubicBezTo>
                        <a:pt x="31830" y="-1123"/>
                        <a:pt x="34724" y="2494"/>
                        <a:pt x="36171" y="6835"/>
                      </a:cubicBezTo>
                      <a:cubicBezTo>
                        <a:pt x="38341" y="12622"/>
                        <a:pt x="39788" y="19133"/>
                        <a:pt x="41235" y="25644"/>
                      </a:cubicBezTo>
                      <a:cubicBezTo>
                        <a:pt x="70172" y="131263"/>
                        <a:pt x="85363" y="239775"/>
                        <a:pt x="102002" y="347565"/>
                      </a:cubicBezTo>
                      <a:cubicBezTo>
                        <a:pt x="132385" y="544334"/>
                        <a:pt x="164939" y="741104"/>
                        <a:pt x="196046" y="937873"/>
                      </a:cubicBezTo>
                      <a:cubicBezTo>
                        <a:pt x="204727" y="994300"/>
                        <a:pt x="213408" y="1050727"/>
                        <a:pt x="222089" y="1107153"/>
                      </a:cubicBezTo>
                      <a:cubicBezTo>
                        <a:pt x="225706" y="1132473"/>
                        <a:pt x="222813" y="1135366"/>
                        <a:pt x="197493" y="1135366"/>
                      </a:cubicBezTo>
                      <a:cubicBezTo>
                        <a:pt x="141066" y="1135366"/>
                        <a:pt x="84640" y="1135366"/>
                        <a:pt x="28213" y="1135366"/>
                      </a:cubicBezTo>
                      <a:cubicBezTo>
                        <a:pt x="723" y="1135366"/>
                        <a:pt x="0" y="1134643"/>
                        <a:pt x="0" y="1107153"/>
                      </a:cubicBezTo>
                      <a:cubicBezTo>
                        <a:pt x="0" y="796807"/>
                        <a:pt x="723" y="487184"/>
                        <a:pt x="0" y="176838"/>
                      </a:cubicBezTo>
                      <a:cubicBezTo>
                        <a:pt x="0" y="124028"/>
                        <a:pt x="5064" y="72666"/>
                        <a:pt x="10851" y="20580"/>
                      </a:cubicBezTo>
                      <a:cubicBezTo>
                        <a:pt x="12298" y="16963"/>
                        <a:pt x="10851" y="13346"/>
                        <a:pt x="17362" y="9728"/>
                      </a:cubicBezTo>
                      <a:close/>
                    </a:path>
                  </a:pathLst>
                </a:custGeom>
                <a:solidFill>
                  <a:srgbClr val="2EC5DA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17" name="Google Shape;1517;p46"/>
                <p:cNvSpPr/>
                <p:nvPr/>
              </p:nvSpPr>
              <p:spPr>
                <a:xfrm>
                  <a:off x="1764223" y="968219"/>
                  <a:ext cx="796670" cy="7024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39891" h="828701" extrusionOk="0">
                      <a:moveTo>
                        <a:pt x="155084" y="0"/>
                      </a:moveTo>
                      <a:cubicBezTo>
                        <a:pt x="162318" y="723"/>
                        <a:pt x="165936" y="6511"/>
                        <a:pt x="170276" y="11575"/>
                      </a:cubicBezTo>
                      <a:cubicBezTo>
                        <a:pt x="272278" y="113577"/>
                        <a:pt x="375003" y="216302"/>
                        <a:pt x="477005" y="318304"/>
                      </a:cubicBezTo>
                      <a:cubicBezTo>
                        <a:pt x="589858" y="431880"/>
                        <a:pt x="701988" y="545457"/>
                        <a:pt x="815565" y="659034"/>
                      </a:cubicBezTo>
                      <a:cubicBezTo>
                        <a:pt x="858970" y="702439"/>
                        <a:pt x="895141" y="752354"/>
                        <a:pt x="935652" y="797930"/>
                      </a:cubicBezTo>
                      <a:cubicBezTo>
                        <a:pt x="942886" y="806611"/>
                        <a:pt x="939993" y="812398"/>
                        <a:pt x="933482" y="819632"/>
                      </a:cubicBezTo>
                      <a:cubicBezTo>
                        <a:pt x="926248" y="827590"/>
                        <a:pt x="920460" y="832654"/>
                        <a:pt x="909609" y="824696"/>
                      </a:cubicBezTo>
                      <a:cubicBezTo>
                        <a:pt x="864034" y="791419"/>
                        <a:pt x="817735" y="758142"/>
                        <a:pt x="772160" y="724865"/>
                      </a:cubicBezTo>
                      <a:cubicBezTo>
                        <a:pt x="518240" y="539670"/>
                        <a:pt x="265044" y="353751"/>
                        <a:pt x="11848" y="168556"/>
                      </a:cubicBezTo>
                      <a:cubicBezTo>
                        <a:pt x="-4068" y="156982"/>
                        <a:pt x="-3344" y="156258"/>
                        <a:pt x="10401" y="142513"/>
                      </a:cubicBezTo>
                      <a:cubicBezTo>
                        <a:pt x="54529" y="99108"/>
                        <a:pt x="97211" y="54980"/>
                        <a:pt x="140616" y="10851"/>
                      </a:cubicBezTo>
                      <a:cubicBezTo>
                        <a:pt x="144956" y="6511"/>
                        <a:pt x="148574" y="1447"/>
                        <a:pt x="155084" y="0"/>
                      </a:cubicBezTo>
                      <a:close/>
                      <a:moveTo>
                        <a:pt x="151467" y="18085"/>
                      </a:moveTo>
                      <a:cubicBezTo>
                        <a:pt x="131935" y="26043"/>
                        <a:pt x="26316" y="133832"/>
                        <a:pt x="24146" y="145407"/>
                      </a:cubicBezTo>
                      <a:cubicBezTo>
                        <a:pt x="65381" y="104172"/>
                        <a:pt x="108786" y="60767"/>
                        <a:pt x="151467" y="18085"/>
                      </a:cubicBezTo>
                      <a:close/>
                    </a:path>
                  </a:pathLst>
                </a:custGeom>
                <a:solidFill>
                  <a:srgbClr val="2EC5DA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18" name="Google Shape;1518;p46"/>
                <p:cNvSpPr/>
                <p:nvPr/>
              </p:nvSpPr>
              <p:spPr>
                <a:xfrm>
                  <a:off x="1977451" y="781065"/>
                  <a:ext cx="629516" cy="8504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2687" h="1003308" extrusionOk="0">
                      <a:moveTo>
                        <a:pt x="742688" y="984004"/>
                      </a:moveTo>
                      <a:cubicBezTo>
                        <a:pt x="741241" y="994855"/>
                        <a:pt x="731836" y="997026"/>
                        <a:pt x="724602" y="1001366"/>
                      </a:cubicBezTo>
                      <a:cubicBezTo>
                        <a:pt x="716645" y="1006430"/>
                        <a:pt x="711581" y="1000643"/>
                        <a:pt x="706517" y="994855"/>
                      </a:cubicBezTo>
                      <a:cubicBezTo>
                        <a:pt x="687708" y="970983"/>
                        <a:pt x="668899" y="947110"/>
                        <a:pt x="649367" y="923961"/>
                      </a:cubicBezTo>
                      <a:cubicBezTo>
                        <a:pt x="457661" y="685233"/>
                        <a:pt x="266679" y="447228"/>
                        <a:pt x="74973" y="208500"/>
                      </a:cubicBezTo>
                      <a:cubicBezTo>
                        <a:pt x="52547" y="180287"/>
                        <a:pt x="29398" y="152074"/>
                        <a:pt x="5525" y="124584"/>
                      </a:cubicBezTo>
                      <a:cubicBezTo>
                        <a:pt x="-3156" y="114456"/>
                        <a:pt x="-1709" y="109392"/>
                        <a:pt x="10589" y="102158"/>
                      </a:cubicBezTo>
                      <a:cubicBezTo>
                        <a:pt x="64845" y="71774"/>
                        <a:pt x="119102" y="39944"/>
                        <a:pt x="172634" y="8114"/>
                      </a:cubicBezTo>
                      <a:cubicBezTo>
                        <a:pt x="192167" y="-3461"/>
                        <a:pt x="192167" y="-4184"/>
                        <a:pt x="203741" y="16071"/>
                      </a:cubicBezTo>
                      <a:cubicBezTo>
                        <a:pt x="267402" y="127478"/>
                        <a:pt x="330340" y="238160"/>
                        <a:pt x="393277" y="349567"/>
                      </a:cubicBezTo>
                      <a:cubicBezTo>
                        <a:pt x="481534" y="503655"/>
                        <a:pt x="570514" y="658466"/>
                        <a:pt x="659495" y="811831"/>
                      </a:cubicBezTo>
                      <a:cubicBezTo>
                        <a:pt x="690602" y="865364"/>
                        <a:pt x="712304" y="922514"/>
                        <a:pt x="739071" y="977493"/>
                      </a:cubicBezTo>
                      <a:cubicBezTo>
                        <a:pt x="740517" y="978940"/>
                        <a:pt x="741241" y="981110"/>
                        <a:pt x="742688" y="984004"/>
                      </a:cubicBezTo>
                      <a:close/>
                      <a:moveTo>
                        <a:pt x="20717" y="110839"/>
                      </a:moveTo>
                      <a:cubicBezTo>
                        <a:pt x="77143" y="84796"/>
                        <a:pt x="130676" y="53689"/>
                        <a:pt x="181315" y="17518"/>
                      </a:cubicBezTo>
                      <a:cubicBezTo>
                        <a:pt x="124889" y="44285"/>
                        <a:pt x="70633" y="74668"/>
                        <a:pt x="20717" y="110839"/>
                      </a:cubicBezTo>
                      <a:close/>
                    </a:path>
                  </a:pathLst>
                </a:custGeom>
                <a:solidFill>
                  <a:srgbClr val="2EC5DA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19" name="Google Shape;1519;p46"/>
                <p:cNvSpPr/>
                <p:nvPr/>
              </p:nvSpPr>
              <p:spPr>
                <a:xfrm>
                  <a:off x="2241302" y="665699"/>
                  <a:ext cx="416669" cy="9387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1576" h="1107466" extrusionOk="0">
                      <a:moveTo>
                        <a:pt x="491446" y="1086833"/>
                      </a:moveTo>
                      <a:cubicBezTo>
                        <a:pt x="492893" y="1101301"/>
                        <a:pt x="482042" y="1102748"/>
                        <a:pt x="473361" y="1106365"/>
                      </a:cubicBezTo>
                      <a:cubicBezTo>
                        <a:pt x="461786" y="1110706"/>
                        <a:pt x="458892" y="1101301"/>
                        <a:pt x="455275" y="1094067"/>
                      </a:cubicBezTo>
                      <a:cubicBezTo>
                        <a:pt x="427785" y="1031130"/>
                        <a:pt x="400295" y="968916"/>
                        <a:pt x="372806" y="905978"/>
                      </a:cubicBezTo>
                      <a:cubicBezTo>
                        <a:pt x="280208" y="696187"/>
                        <a:pt x="187611" y="487119"/>
                        <a:pt x="95013" y="277328"/>
                      </a:cubicBezTo>
                      <a:cubicBezTo>
                        <a:pt x="64630" y="209327"/>
                        <a:pt x="34246" y="141326"/>
                        <a:pt x="3139" y="74048"/>
                      </a:cubicBezTo>
                      <a:cubicBezTo>
                        <a:pt x="-3372" y="60303"/>
                        <a:pt x="245" y="55239"/>
                        <a:pt x="13990" y="51622"/>
                      </a:cubicBezTo>
                      <a:cubicBezTo>
                        <a:pt x="76204" y="34983"/>
                        <a:pt x="138418" y="18345"/>
                        <a:pt x="199909" y="983"/>
                      </a:cubicBezTo>
                      <a:cubicBezTo>
                        <a:pt x="216547" y="-3358"/>
                        <a:pt x="217994" y="7493"/>
                        <a:pt x="220888" y="17621"/>
                      </a:cubicBezTo>
                      <a:cubicBezTo>
                        <a:pt x="235356" y="72601"/>
                        <a:pt x="249101" y="126857"/>
                        <a:pt x="263570" y="181837"/>
                      </a:cubicBezTo>
                      <a:cubicBezTo>
                        <a:pt x="328677" y="425629"/>
                        <a:pt x="393785" y="669421"/>
                        <a:pt x="458892" y="912489"/>
                      </a:cubicBezTo>
                      <a:cubicBezTo>
                        <a:pt x="475531" y="970362"/>
                        <a:pt x="482765" y="1028959"/>
                        <a:pt x="491446" y="1086833"/>
                      </a:cubicBezTo>
                      <a:close/>
                      <a:moveTo>
                        <a:pt x="198462" y="14004"/>
                      </a:moveTo>
                      <a:cubicBezTo>
                        <a:pt x="194845" y="13281"/>
                        <a:pt x="192675" y="12557"/>
                        <a:pt x="190504" y="12557"/>
                      </a:cubicBezTo>
                      <a:cubicBezTo>
                        <a:pt x="136248" y="27026"/>
                        <a:pt x="81268" y="42217"/>
                        <a:pt x="27012" y="56686"/>
                      </a:cubicBezTo>
                      <a:cubicBezTo>
                        <a:pt x="23395" y="57409"/>
                        <a:pt x="17607" y="59580"/>
                        <a:pt x="20501" y="64643"/>
                      </a:cubicBezTo>
                      <a:cubicBezTo>
                        <a:pt x="22671" y="68984"/>
                        <a:pt x="27735" y="66090"/>
                        <a:pt x="32076" y="65367"/>
                      </a:cubicBezTo>
                      <a:cubicBezTo>
                        <a:pt x="83438" y="51622"/>
                        <a:pt x="134078" y="37877"/>
                        <a:pt x="185440" y="23409"/>
                      </a:cubicBezTo>
                      <a:cubicBezTo>
                        <a:pt x="189781" y="22685"/>
                        <a:pt x="195568" y="22685"/>
                        <a:pt x="198462" y="14004"/>
                      </a:cubicBezTo>
                      <a:close/>
                    </a:path>
                  </a:pathLst>
                </a:custGeom>
                <a:solidFill>
                  <a:srgbClr val="2EC5DA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20" name="Google Shape;1520;p46"/>
                <p:cNvSpPr/>
                <p:nvPr/>
              </p:nvSpPr>
              <p:spPr>
                <a:xfrm>
                  <a:off x="2406905" y="2020513"/>
                  <a:ext cx="281969" cy="9723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2660" h="1147131" extrusionOk="0">
                      <a:moveTo>
                        <a:pt x="307647" y="6424"/>
                      </a:moveTo>
                      <a:cubicBezTo>
                        <a:pt x="311987" y="-2980"/>
                        <a:pt x="319221" y="-86"/>
                        <a:pt x="325732" y="2807"/>
                      </a:cubicBezTo>
                      <a:cubicBezTo>
                        <a:pt x="333690" y="5701"/>
                        <a:pt x="332966" y="12935"/>
                        <a:pt x="332243" y="19446"/>
                      </a:cubicBezTo>
                      <a:cubicBezTo>
                        <a:pt x="327179" y="69362"/>
                        <a:pt x="322115" y="118554"/>
                        <a:pt x="316328" y="168470"/>
                      </a:cubicBezTo>
                      <a:cubicBezTo>
                        <a:pt x="306200" y="265408"/>
                        <a:pt x="296072" y="362346"/>
                        <a:pt x="285944" y="459284"/>
                      </a:cubicBezTo>
                      <a:cubicBezTo>
                        <a:pt x="275816" y="556222"/>
                        <a:pt x="265689" y="653160"/>
                        <a:pt x="255561" y="750098"/>
                      </a:cubicBezTo>
                      <a:cubicBezTo>
                        <a:pt x="246880" y="835461"/>
                        <a:pt x="238199" y="921548"/>
                        <a:pt x="228794" y="1006911"/>
                      </a:cubicBezTo>
                      <a:cubicBezTo>
                        <a:pt x="224454" y="1048869"/>
                        <a:pt x="219390" y="1090828"/>
                        <a:pt x="215773" y="1132786"/>
                      </a:cubicBezTo>
                      <a:cubicBezTo>
                        <a:pt x="214326" y="1145807"/>
                        <a:pt x="209985" y="1149424"/>
                        <a:pt x="197687" y="1145807"/>
                      </a:cubicBezTo>
                      <a:cubicBezTo>
                        <a:pt x="136920" y="1129169"/>
                        <a:pt x="76153" y="1112530"/>
                        <a:pt x="15386" y="1096615"/>
                      </a:cubicBezTo>
                      <a:cubicBezTo>
                        <a:pt x="-529" y="1092274"/>
                        <a:pt x="-1976" y="1085040"/>
                        <a:pt x="1641" y="1071295"/>
                      </a:cubicBezTo>
                      <a:cubicBezTo>
                        <a:pt x="39259" y="929505"/>
                        <a:pt x="75430" y="788439"/>
                        <a:pt x="113047" y="646649"/>
                      </a:cubicBezTo>
                      <a:cubicBezTo>
                        <a:pt x="158623" y="473029"/>
                        <a:pt x="204921" y="299408"/>
                        <a:pt x="253390" y="126512"/>
                      </a:cubicBezTo>
                      <a:cubicBezTo>
                        <a:pt x="263518" y="91064"/>
                        <a:pt x="276540" y="56340"/>
                        <a:pt x="291732" y="23063"/>
                      </a:cubicBezTo>
                      <a:cubicBezTo>
                        <a:pt x="295349" y="15105"/>
                        <a:pt x="298966" y="8595"/>
                        <a:pt x="307647" y="6424"/>
                      </a:cubicBezTo>
                      <a:cubicBezTo>
                        <a:pt x="282327" y="69362"/>
                        <a:pt x="262795" y="133746"/>
                        <a:pt x="244709" y="199577"/>
                      </a:cubicBezTo>
                      <a:cubicBezTo>
                        <a:pt x="168751" y="480263"/>
                        <a:pt x="93515" y="761673"/>
                        <a:pt x="21173" y="1043082"/>
                      </a:cubicBezTo>
                      <a:cubicBezTo>
                        <a:pt x="19003" y="1051040"/>
                        <a:pt x="16109" y="1058274"/>
                        <a:pt x="17556" y="1067678"/>
                      </a:cubicBezTo>
                      <a:cubicBezTo>
                        <a:pt x="24790" y="1063338"/>
                        <a:pt x="24790" y="1056827"/>
                        <a:pt x="26237" y="1051763"/>
                      </a:cubicBezTo>
                      <a:cubicBezTo>
                        <a:pt x="74706" y="867291"/>
                        <a:pt x="122452" y="682097"/>
                        <a:pt x="172368" y="497625"/>
                      </a:cubicBezTo>
                      <a:cubicBezTo>
                        <a:pt x="215773" y="338473"/>
                        <a:pt x="250497" y="175704"/>
                        <a:pt x="311987" y="22340"/>
                      </a:cubicBezTo>
                      <a:cubicBezTo>
                        <a:pt x="314158" y="15829"/>
                        <a:pt x="313434" y="10765"/>
                        <a:pt x="307647" y="6424"/>
                      </a:cubicBezTo>
                      <a:close/>
                    </a:path>
                  </a:pathLst>
                </a:custGeom>
                <a:solidFill>
                  <a:srgbClr val="2EC5DA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21" name="Google Shape;1521;p46"/>
                <p:cNvSpPr/>
                <p:nvPr/>
              </p:nvSpPr>
              <p:spPr>
                <a:xfrm>
                  <a:off x="2802779" y="699789"/>
                  <a:ext cx="506895" cy="9159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8022" h="1080655" extrusionOk="0">
                      <a:moveTo>
                        <a:pt x="598022" y="111959"/>
                      </a:moveTo>
                      <a:cubicBezTo>
                        <a:pt x="595852" y="116300"/>
                        <a:pt x="593682" y="120640"/>
                        <a:pt x="590788" y="125704"/>
                      </a:cubicBezTo>
                      <a:cubicBezTo>
                        <a:pt x="480829" y="318133"/>
                        <a:pt x="371593" y="510562"/>
                        <a:pt x="261633" y="702268"/>
                      </a:cubicBezTo>
                      <a:cubicBezTo>
                        <a:pt x="208824" y="794866"/>
                        <a:pt x="156737" y="887463"/>
                        <a:pt x="100311" y="977890"/>
                      </a:cubicBezTo>
                      <a:cubicBezTo>
                        <a:pt x="80055" y="1009721"/>
                        <a:pt x="58353" y="1040104"/>
                        <a:pt x="35927" y="1069764"/>
                      </a:cubicBezTo>
                      <a:cubicBezTo>
                        <a:pt x="28693" y="1079169"/>
                        <a:pt x="22182" y="1084233"/>
                        <a:pt x="9160" y="1077722"/>
                      </a:cubicBezTo>
                      <a:cubicBezTo>
                        <a:pt x="-3861" y="1070488"/>
                        <a:pt x="-244" y="1062530"/>
                        <a:pt x="3373" y="1052402"/>
                      </a:cubicBezTo>
                      <a:cubicBezTo>
                        <a:pt x="78608" y="853463"/>
                        <a:pt x="153844" y="653799"/>
                        <a:pt x="229803" y="454859"/>
                      </a:cubicBezTo>
                      <a:cubicBezTo>
                        <a:pt x="284059" y="312346"/>
                        <a:pt x="338315" y="170556"/>
                        <a:pt x="393295" y="28043"/>
                      </a:cubicBezTo>
                      <a:cubicBezTo>
                        <a:pt x="406317" y="-6681"/>
                        <a:pt x="407040" y="-5958"/>
                        <a:pt x="438870" y="12851"/>
                      </a:cubicBezTo>
                      <a:cubicBezTo>
                        <a:pt x="488063" y="41064"/>
                        <a:pt x="536532" y="69278"/>
                        <a:pt x="585724" y="98214"/>
                      </a:cubicBezTo>
                      <a:cubicBezTo>
                        <a:pt x="590788" y="101108"/>
                        <a:pt x="598022" y="103278"/>
                        <a:pt x="598022" y="111959"/>
                      </a:cubicBezTo>
                      <a:close/>
                      <a:moveTo>
                        <a:pt x="14948" y="1050956"/>
                      </a:moveTo>
                      <a:cubicBezTo>
                        <a:pt x="17118" y="1051679"/>
                        <a:pt x="20012" y="1052402"/>
                        <a:pt x="22182" y="1053126"/>
                      </a:cubicBezTo>
                      <a:cubicBezTo>
                        <a:pt x="153844" y="707332"/>
                        <a:pt x="284783" y="361538"/>
                        <a:pt x="416444" y="15745"/>
                      </a:cubicBezTo>
                      <a:cubicBezTo>
                        <a:pt x="414274" y="15021"/>
                        <a:pt x="412104" y="14298"/>
                        <a:pt x="409934" y="13575"/>
                      </a:cubicBezTo>
                      <a:cubicBezTo>
                        <a:pt x="276825" y="358645"/>
                        <a:pt x="145163" y="704438"/>
                        <a:pt x="14948" y="1050956"/>
                      </a:cubicBezTo>
                      <a:close/>
                    </a:path>
                  </a:pathLst>
                </a:custGeom>
                <a:solidFill>
                  <a:srgbClr val="2EC5DA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22" name="Google Shape;1522;p46"/>
                <p:cNvSpPr/>
                <p:nvPr/>
              </p:nvSpPr>
              <p:spPr>
                <a:xfrm>
                  <a:off x="2926119" y="1838854"/>
                  <a:ext cx="969270" cy="2851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3521" h="336365" extrusionOk="0">
                      <a:moveTo>
                        <a:pt x="1118777" y="129590"/>
                      </a:moveTo>
                      <a:cubicBezTo>
                        <a:pt x="752004" y="85462"/>
                        <a:pt x="384508" y="49291"/>
                        <a:pt x="17735" y="5886"/>
                      </a:cubicBezTo>
                      <a:cubicBezTo>
                        <a:pt x="23523" y="-2072"/>
                        <a:pt x="30033" y="99"/>
                        <a:pt x="35821" y="822"/>
                      </a:cubicBezTo>
                      <a:cubicBezTo>
                        <a:pt x="156631" y="13843"/>
                        <a:pt x="277442" y="26142"/>
                        <a:pt x="397529" y="39163"/>
                      </a:cubicBezTo>
                      <a:cubicBezTo>
                        <a:pt x="517617" y="52185"/>
                        <a:pt x="637704" y="65206"/>
                        <a:pt x="757792" y="77504"/>
                      </a:cubicBezTo>
                      <a:cubicBezTo>
                        <a:pt x="880773" y="90526"/>
                        <a:pt x="1003754" y="103547"/>
                        <a:pt x="1126735" y="116569"/>
                      </a:cubicBezTo>
                      <a:cubicBezTo>
                        <a:pt x="1141926" y="118016"/>
                        <a:pt x="1146267" y="122356"/>
                        <a:pt x="1141926" y="137548"/>
                      </a:cubicBezTo>
                      <a:cubicBezTo>
                        <a:pt x="1124564" y="199038"/>
                        <a:pt x="1111543" y="261252"/>
                        <a:pt x="1092010" y="322020"/>
                      </a:cubicBezTo>
                      <a:cubicBezTo>
                        <a:pt x="1087670" y="335041"/>
                        <a:pt x="1082606" y="338658"/>
                        <a:pt x="1068861" y="335041"/>
                      </a:cubicBezTo>
                      <a:cubicBezTo>
                        <a:pt x="758515" y="251125"/>
                        <a:pt x="448169" y="167208"/>
                        <a:pt x="138546" y="83292"/>
                      </a:cubicBezTo>
                      <a:cubicBezTo>
                        <a:pt x="94417" y="70994"/>
                        <a:pt x="52459" y="51461"/>
                        <a:pt x="9778" y="36269"/>
                      </a:cubicBezTo>
                      <a:cubicBezTo>
                        <a:pt x="-4691" y="31206"/>
                        <a:pt x="373" y="21078"/>
                        <a:pt x="3267" y="10950"/>
                      </a:cubicBezTo>
                      <a:cubicBezTo>
                        <a:pt x="3990" y="8780"/>
                        <a:pt x="6884" y="6609"/>
                        <a:pt x="9054" y="8780"/>
                      </a:cubicBezTo>
                      <a:cubicBezTo>
                        <a:pt x="38714" y="29759"/>
                        <a:pt x="74162" y="24695"/>
                        <a:pt x="106716" y="28312"/>
                      </a:cubicBezTo>
                      <a:cubicBezTo>
                        <a:pt x="215952" y="41333"/>
                        <a:pt x="325188" y="52185"/>
                        <a:pt x="435147" y="63759"/>
                      </a:cubicBezTo>
                      <a:cubicBezTo>
                        <a:pt x="540766" y="74611"/>
                        <a:pt x="647109" y="86185"/>
                        <a:pt x="752728" y="97037"/>
                      </a:cubicBezTo>
                      <a:cubicBezTo>
                        <a:pt x="848942" y="107164"/>
                        <a:pt x="945157" y="118016"/>
                        <a:pt x="1042095" y="127420"/>
                      </a:cubicBezTo>
                      <a:cubicBezTo>
                        <a:pt x="1067414" y="129590"/>
                        <a:pt x="1092734" y="133931"/>
                        <a:pt x="1118777" y="129590"/>
                      </a:cubicBezTo>
                      <a:close/>
                    </a:path>
                  </a:pathLst>
                </a:custGeom>
                <a:solidFill>
                  <a:srgbClr val="2EC5DA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23" name="Google Shape;1523;p46"/>
                <p:cNvSpPr/>
                <p:nvPr/>
              </p:nvSpPr>
              <p:spPr>
                <a:xfrm>
                  <a:off x="1543670" y="1793102"/>
                  <a:ext cx="954898" cy="1931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6565" h="227894" extrusionOk="0">
                      <a:moveTo>
                        <a:pt x="486182" y="543"/>
                      </a:moveTo>
                      <a:cubicBezTo>
                        <a:pt x="632312" y="543"/>
                        <a:pt x="777719" y="-181"/>
                        <a:pt x="923850" y="543"/>
                      </a:cubicBezTo>
                      <a:cubicBezTo>
                        <a:pt x="985340" y="1266"/>
                        <a:pt x="1047554" y="4160"/>
                        <a:pt x="1109045" y="12841"/>
                      </a:cubicBezTo>
                      <a:cubicBezTo>
                        <a:pt x="1116279" y="13564"/>
                        <a:pt x="1124960" y="12841"/>
                        <a:pt x="1126407" y="24415"/>
                      </a:cubicBezTo>
                      <a:cubicBezTo>
                        <a:pt x="1127853" y="35990"/>
                        <a:pt x="1119172" y="38160"/>
                        <a:pt x="1111215" y="41054"/>
                      </a:cubicBezTo>
                      <a:cubicBezTo>
                        <a:pt x="1044660" y="60586"/>
                        <a:pt x="976659" y="75055"/>
                        <a:pt x="907211" y="85906"/>
                      </a:cubicBezTo>
                      <a:cubicBezTo>
                        <a:pt x="774826" y="106885"/>
                        <a:pt x="643164" y="127864"/>
                        <a:pt x="510778" y="148843"/>
                      </a:cubicBezTo>
                      <a:cubicBezTo>
                        <a:pt x="350903" y="174163"/>
                        <a:pt x="191027" y="200206"/>
                        <a:pt x="31876" y="225525"/>
                      </a:cubicBezTo>
                      <a:cubicBezTo>
                        <a:pt x="769" y="230589"/>
                        <a:pt x="769" y="229866"/>
                        <a:pt x="769" y="199482"/>
                      </a:cubicBezTo>
                      <a:cubicBezTo>
                        <a:pt x="769" y="142332"/>
                        <a:pt x="1492" y="85182"/>
                        <a:pt x="45" y="28032"/>
                      </a:cubicBezTo>
                      <a:cubicBezTo>
                        <a:pt x="-678" y="9224"/>
                        <a:pt x="7279" y="1989"/>
                        <a:pt x="23918" y="1266"/>
                      </a:cubicBezTo>
                      <a:cubicBezTo>
                        <a:pt x="31876" y="1266"/>
                        <a:pt x="39110" y="543"/>
                        <a:pt x="47067" y="543"/>
                      </a:cubicBezTo>
                      <a:cubicBezTo>
                        <a:pt x="193198" y="-181"/>
                        <a:pt x="340052" y="-181"/>
                        <a:pt x="486182" y="543"/>
                      </a:cubicBezTo>
                      <a:cubicBezTo>
                        <a:pt x="486182" y="543"/>
                        <a:pt x="486182" y="543"/>
                        <a:pt x="486182" y="543"/>
                      </a:cubicBezTo>
                      <a:close/>
                      <a:moveTo>
                        <a:pt x="1093129" y="22245"/>
                      </a:moveTo>
                      <a:cubicBezTo>
                        <a:pt x="1051171" y="17181"/>
                        <a:pt x="1008489" y="10670"/>
                        <a:pt x="965808" y="10670"/>
                      </a:cubicBezTo>
                      <a:cubicBezTo>
                        <a:pt x="672100" y="10670"/>
                        <a:pt x="378393" y="10670"/>
                        <a:pt x="83962" y="10670"/>
                      </a:cubicBezTo>
                      <a:cubicBezTo>
                        <a:pt x="65153" y="10670"/>
                        <a:pt x="45621" y="10670"/>
                        <a:pt x="26812" y="11394"/>
                      </a:cubicBezTo>
                      <a:cubicBezTo>
                        <a:pt x="21748" y="11394"/>
                        <a:pt x="13790" y="9947"/>
                        <a:pt x="13790" y="17181"/>
                      </a:cubicBezTo>
                      <a:cubicBezTo>
                        <a:pt x="13790" y="25862"/>
                        <a:pt x="21748" y="21522"/>
                        <a:pt x="26088" y="22245"/>
                      </a:cubicBezTo>
                      <a:cubicBezTo>
                        <a:pt x="30429" y="22245"/>
                        <a:pt x="34769" y="22245"/>
                        <a:pt x="38386" y="22245"/>
                      </a:cubicBezTo>
                      <a:cubicBezTo>
                        <a:pt x="347286" y="22245"/>
                        <a:pt x="656185" y="22245"/>
                        <a:pt x="964361" y="22969"/>
                      </a:cubicBezTo>
                      <a:cubicBezTo>
                        <a:pt x="981000" y="22969"/>
                        <a:pt x="997638" y="24415"/>
                        <a:pt x="1014277" y="25139"/>
                      </a:cubicBezTo>
                      <a:cubicBezTo>
                        <a:pt x="1041043" y="25139"/>
                        <a:pt x="1067086" y="32373"/>
                        <a:pt x="1093129" y="22245"/>
                      </a:cubicBezTo>
                      <a:close/>
                    </a:path>
                  </a:pathLst>
                </a:custGeom>
                <a:solidFill>
                  <a:srgbClr val="2EC5DA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24" name="Google Shape;1524;p46"/>
                <p:cNvSpPr/>
                <p:nvPr/>
              </p:nvSpPr>
              <p:spPr>
                <a:xfrm>
                  <a:off x="2126351" y="2001312"/>
                  <a:ext cx="506641" cy="9145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7722" h="1079009" extrusionOk="0">
                      <a:moveTo>
                        <a:pt x="561955" y="17503"/>
                      </a:moveTo>
                      <a:cubicBezTo>
                        <a:pt x="555444" y="26184"/>
                        <a:pt x="548933" y="35588"/>
                        <a:pt x="543146" y="44269"/>
                      </a:cubicBezTo>
                      <a:cubicBezTo>
                        <a:pt x="477315" y="136143"/>
                        <a:pt x="425229" y="235975"/>
                        <a:pt x="369526" y="333636"/>
                      </a:cubicBezTo>
                      <a:cubicBezTo>
                        <a:pt x="262460" y="519555"/>
                        <a:pt x="156118" y="706196"/>
                        <a:pt x="49052" y="892838"/>
                      </a:cubicBezTo>
                      <a:cubicBezTo>
                        <a:pt x="39647" y="908753"/>
                        <a:pt x="30966" y="925392"/>
                        <a:pt x="22285" y="941307"/>
                      </a:cubicBezTo>
                      <a:cubicBezTo>
                        <a:pt x="19392" y="946371"/>
                        <a:pt x="15775" y="951435"/>
                        <a:pt x="17221" y="958669"/>
                      </a:cubicBezTo>
                      <a:cubicBezTo>
                        <a:pt x="27349" y="957222"/>
                        <a:pt x="29520" y="948541"/>
                        <a:pt x="33137" y="942754"/>
                      </a:cubicBezTo>
                      <a:cubicBezTo>
                        <a:pt x="102585" y="820496"/>
                        <a:pt x="171309" y="698239"/>
                        <a:pt x="242204" y="576705"/>
                      </a:cubicBezTo>
                      <a:cubicBezTo>
                        <a:pt x="332631" y="420446"/>
                        <a:pt x="418718" y="262018"/>
                        <a:pt x="513486" y="108653"/>
                      </a:cubicBezTo>
                      <a:cubicBezTo>
                        <a:pt x="530848" y="81163"/>
                        <a:pt x="550380" y="55120"/>
                        <a:pt x="569189" y="27631"/>
                      </a:cubicBezTo>
                      <a:cubicBezTo>
                        <a:pt x="572083" y="23290"/>
                        <a:pt x="576423" y="19673"/>
                        <a:pt x="575700" y="13162"/>
                      </a:cubicBezTo>
                      <a:cubicBezTo>
                        <a:pt x="575700" y="8822"/>
                        <a:pt x="569913" y="3758"/>
                        <a:pt x="575700" y="864"/>
                      </a:cubicBezTo>
                      <a:cubicBezTo>
                        <a:pt x="581487" y="-2030"/>
                        <a:pt x="587275" y="3034"/>
                        <a:pt x="592338" y="5928"/>
                      </a:cubicBezTo>
                      <a:cubicBezTo>
                        <a:pt x="599573" y="9545"/>
                        <a:pt x="598126" y="16056"/>
                        <a:pt x="595956" y="21120"/>
                      </a:cubicBezTo>
                      <a:cubicBezTo>
                        <a:pt x="582211" y="58014"/>
                        <a:pt x="568466" y="94908"/>
                        <a:pt x="554721" y="131079"/>
                      </a:cubicBezTo>
                      <a:cubicBezTo>
                        <a:pt x="436804" y="441425"/>
                        <a:pt x="320333" y="752495"/>
                        <a:pt x="198799" y="1061394"/>
                      </a:cubicBezTo>
                      <a:cubicBezTo>
                        <a:pt x="190118" y="1082374"/>
                        <a:pt x="190118" y="1083097"/>
                        <a:pt x="170586" y="1071522"/>
                      </a:cubicBezTo>
                      <a:cubicBezTo>
                        <a:pt x="117053" y="1040415"/>
                        <a:pt x="63520" y="1009308"/>
                        <a:pt x="9987" y="978201"/>
                      </a:cubicBezTo>
                      <a:cubicBezTo>
                        <a:pt x="-141" y="972414"/>
                        <a:pt x="-3034" y="967350"/>
                        <a:pt x="3476" y="955775"/>
                      </a:cubicBezTo>
                      <a:cubicBezTo>
                        <a:pt x="111989" y="766240"/>
                        <a:pt x="219778" y="576705"/>
                        <a:pt x="328291" y="387169"/>
                      </a:cubicBezTo>
                      <a:cubicBezTo>
                        <a:pt x="378207" y="299636"/>
                        <a:pt x="428846" y="212825"/>
                        <a:pt x="479485" y="126015"/>
                      </a:cubicBezTo>
                      <a:cubicBezTo>
                        <a:pt x="499741" y="91291"/>
                        <a:pt x="523614" y="58014"/>
                        <a:pt x="548210" y="26184"/>
                      </a:cubicBezTo>
                      <a:cubicBezTo>
                        <a:pt x="551104" y="21843"/>
                        <a:pt x="555444" y="18226"/>
                        <a:pt x="559061" y="14609"/>
                      </a:cubicBezTo>
                      <a:cubicBezTo>
                        <a:pt x="559061" y="16056"/>
                        <a:pt x="560508" y="16779"/>
                        <a:pt x="561955" y="17503"/>
                      </a:cubicBezTo>
                      <a:close/>
                    </a:path>
                  </a:pathLst>
                </a:custGeom>
                <a:solidFill>
                  <a:srgbClr val="2EC5DA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25" name="Google Shape;1525;p46"/>
                <p:cNvSpPr/>
                <p:nvPr/>
              </p:nvSpPr>
              <p:spPr>
                <a:xfrm>
                  <a:off x="2850770" y="851618"/>
                  <a:ext cx="699272" cy="8009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4984" h="944899" extrusionOk="0">
                      <a:moveTo>
                        <a:pt x="824984" y="153478"/>
                      </a:moveTo>
                      <a:cubicBezTo>
                        <a:pt x="824984" y="159265"/>
                        <a:pt x="819920" y="162159"/>
                        <a:pt x="816303" y="166499"/>
                      </a:cubicBezTo>
                      <a:cubicBezTo>
                        <a:pt x="762770" y="225096"/>
                        <a:pt x="705620" y="279352"/>
                        <a:pt x="649917" y="335779"/>
                      </a:cubicBezTo>
                      <a:cubicBezTo>
                        <a:pt x="540681" y="446462"/>
                        <a:pt x="429998" y="555698"/>
                        <a:pt x="321485" y="666381"/>
                      </a:cubicBezTo>
                      <a:cubicBezTo>
                        <a:pt x="262165" y="726424"/>
                        <a:pt x="204292" y="787915"/>
                        <a:pt x="141355" y="845065"/>
                      </a:cubicBezTo>
                      <a:cubicBezTo>
                        <a:pt x="106630" y="876895"/>
                        <a:pt x="71183" y="907279"/>
                        <a:pt x="36459" y="939109"/>
                      </a:cubicBezTo>
                      <a:cubicBezTo>
                        <a:pt x="23437" y="951407"/>
                        <a:pt x="15480" y="941279"/>
                        <a:pt x="6075" y="934769"/>
                      </a:cubicBezTo>
                      <a:cubicBezTo>
                        <a:pt x="-4052" y="927535"/>
                        <a:pt x="288" y="921024"/>
                        <a:pt x="6075" y="913790"/>
                      </a:cubicBezTo>
                      <a:cubicBezTo>
                        <a:pt x="64672" y="832767"/>
                        <a:pt x="123269" y="751744"/>
                        <a:pt x="181142" y="670721"/>
                      </a:cubicBezTo>
                      <a:cubicBezTo>
                        <a:pt x="295442" y="511569"/>
                        <a:pt x="409743" y="353141"/>
                        <a:pt x="524766" y="193989"/>
                      </a:cubicBezTo>
                      <a:cubicBezTo>
                        <a:pt x="566724" y="136116"/>
                        <a:pt x="608682" y="78242"/>
                        <a:pt x="650641" y="20369"/>
                      </a:cubicBezTo>
                      <a:cubicBezTo>
                        <a:pt x="653534" y="16028"/>
                        <a:pt x="657875" y="12411"/>
                        <a:pt x="660768" y="8071"/>
                      </a:cubicBezTo>
                      <a:cubicBezTo>
                        <a:pt x="668003" y="-2057"/>
                        <a:pt x="673790" y="-2781"/>
                        <a:pt x="683194" y="6624"/>
                      </a:cubicBezTo>
                      <a:cubicBezTo>
                        <a:pt x="728046" y="52199"/>
                        <a:pt x="772898" y="97051"/>
                        <a:pt x="817750" y="142626"/>
                      </a:cubicBezTo>
                      <a:cubicBezTo>
                        <a:pt x="819920" y="145520"/>
                        <a:pt x="824261" y="148414"/>
                        <a:pt x="824984" y="153478"/>
                      </a:cubicBezTo>
                      <a:close/>
                      <a:moveTo>
                        <a:pt x="672343" y="19645"/>
                      </a:moveTo>
                      <a:cubicBezTo>
                        <a:pt x="670896" y="17475"/>
                        <a:pt x="670896" y="15305"/>
                        <a:pt x="669449" y="15305"/>
                      </a:cubicBezTo>
                      <a:cubicBezTo>
                        <a:pt x="663662" y="13858"/>
                        <a:pt x="662215" y="18922"/>
                        <a:pt x="660045" y="21816"/>
                      </a:cubicBezTo>
                      <a:cubicBezTo>
                        <a:pt x="636172" y="53646"/>
                        <a:pt x="612299" y="85476"/>
                        <a:pt x="588427" y="118030"/>
                      </a:cubicBezTo>
                      <a:cubicBezTo>
                        <a:pt x="400338" y="379184"/>
                        <a:pt x="212249" y="640338"/>
                        <a:pt x="24161" y="900768"/>
                      </a:cubicBezTo>
                      <a:cubicBezTo>
                        <a:pt x="21991" y="903662"/>
                        <a:pt x="19820" y="906555"/>
                        <a:pt x="18374" y="909449"/>
                      </a:cubicBezTo>
                      <a:cubicBezTo>
                        <a:pt x="17650" y="911619"/>
                        <a:pt x="16927" y="914513"/>
                        <a:pt x="18374" y="915960"/>
                      </a:cubicBezTo>
                      <a:cubicBezTo>
                        <a:pt x="20544" y="918854"/>
                        <a:pt x="24161" y="916683"/>
                        <a:pt x="25608" y="914513"/>
                      </a:cubicBezTo>
                      <a:cubicBezTo>
                        <a:pt x="32118" y="906555"/>
                        <a:pt x="39353" y="899321"/>
                        <a:pt x="45140" y="891364"/>
                      </a:cubicBezTo>
                      <a:cubicBezTo>
                        <a:pt x="155099" y="737999"/>
                        <a:pt x="265059" y="585358"/>
                        <a:pt x="375018" y="431993"/>
                      </a:cubicBezTo>
                      <a:cubicBezTo>
                        <a:pt x="471956" y="297438"/>
                        <a:pt x="568894" y="162882"/>
                        <a:pt x="665832" y="28326"/>
                      </a:cubicBezTo>
                      <a:cubicBezTo>
                        <a:pt x="668003" y="25433"/>
                        <a:pt x="670173" y="22539"/>
                        <a:pt x="672343" y="19645"/>
                      </a:cubicBezTo>
                      <a:close/>
                    </a:path>
                  </a:pathLst>
                </a:custGeom>
                <a:solidFill>
                  <a:srgbClr val="2EC5DA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26" name="Google Shape;1526;p46"/>
                <p:cNvSpPr/>
                <p:nvPr/>
              </p:nvSpPr>
              <p:spPr>
                <a:xfrm>
                  <a:off x="2930114" y="1629945"/>
                  <a:ext cx="957178" cy="1925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9255" h="227110" extrusionOk="0">
                      <a:moveTo>
                        <a:pt x="26043" y="174947"/>
                      </a:moveTo>
                      <a:cubicBezTo>
                        <a:pt x="83193" y="165542"/>
                        <a:pt x="141066" y="156138"/>
                        <a:pt x="198216" y="146733"/>
                      </a:cubicBezTo>
                      <a:cubicBezTo>
                        <a:pt x="315410" y="127924"/>
                        <a:pt x="433327" y="109839"/>
                        <a:pt x="550521" y="91030"/>
                      </a:cubicBezTo>
                      <a:cubicBezTo>
                        <a:pt x="727758" y="62817"/>
                        <a:pt x="904996" y="34604"/>
                        <a:pt x="1082956" y="6390"/>
                      </a:cubicBezTo>
                      <a:cubicBezTo>
                        <a:pt x="1091637" y="4943"/>
                        <a:pt x="1100318" y="3497"/>
                        <a:pt x="1108999" y="1326"/>
                      </a:cubicBezTo>
                      <a:cubicBezTo>
                        <a:pt x="1124191" y="-3014"/>
                        <a:pt x="1129255" y="3497"/>
                        <a:pt x="1129255" y="17965"/>
                      </a:cubicBezTo>
                      <a:cubicBezTo>
                        <a:pt x="1129255" y="70774"/>
                        <a:pt x="1129255" y="123584"/>
                        <a:pt x="1129255" y="177117"/>
                      </a:cubicBezTo>
                      <a:cubicBezTo>
                        <a:pt x="1129255" y="226309"/>
                        <a:pt x="1129255" y="226309"/>
                        <a:pt x="1080063" y="226309"/>
                      </a:cubicBezTo>
                      <a:cubicBezTo>
                        <a:pt x="812398" y="226309"/>
                        <a:pt x="544733" y="225586"/>
                        <a:pt x="276346" y="227033"/>
                      </a:cubicBezTo>
                      <a:cubicBezTo>
                        <a:pt x="190982" y="227756"/>
                        <a:pt x="106342" y="223416"/>
                        <a:pt x="21703" y="214734"/>
                      </a:cubicBezTo>
                      <a:cubicBezTo>
                        <a:pt x="12298" y="214011"/>
                        <a:pt x="1447" y="214011"/>
                        <a:pt x="723" y="200990"/>
                      </a:cubicBezTo>
                      <a:cubicBezTo>
                        <a:pt x="723" y="195202"/>
                        <a:pt x="-2170" y="187968"/>
                        <a:pt x="3617" y="184351"/>
                      </a:cubicBezTo>
                      <a:cubicBezTo>
                        <a:pt x="8681" y="180734"/>
                        <a:pt x="10851" y="188692"/>
                        <a:pt x="15192" y="190138"/>
                      </a:cubicBezTo>
                      <a:cubicBezTo>
                        <a:pt x="23873" y="194479"/>
                        <a:pt x="32554" y="192309"/>
                        <a:pt x="41235" y="190862"/>
                      </a:cubicBezTo>
                      <a:cubicBezTo>
                        <a:pt x="162046" y="172053"/>
                        <a:pt x="283580" y="152521"/>
                        <a:pt x="404390" y="132988"/>
                      </a:cubicBezTo>
                      <a:cubicBezTo>
                        <a:pt x="624309" y="98264"/>
                        <a:pt x="843505" y="63540"/>
                        <a:pt x="1063424" y="28093"/>
                      </a:cubicBezTo>
                      <a:cubicBezTo>
                        <a:pt x="1071382" y="26646"/>
                        <a:pt x="1078616" y="25923"/>
                        <a:pt x="1086573" y="24476"/>
                      </a:cubicBezTo>
                      <a:cubicBezTo>
                        <a:pt x="1093084" y="23029"/>
                        <a:pt x="1106106" y="24476"/>
                        <a:pt x="1103935" y="15071"/>
                      </a:cubicBezTo>
                      <a:cubicBezTo>
                        <a:pt x="1102489" y="6390"/>
                        <a:pt x="1090914" y="11454"/>
                        <a:pt x="1083680" y="12178"/>
                      </a:cubicBezTo>
                      <a:cubicBezTo>
                        <a:pt x="1056913" y="16518"/>
                        <a:pt x="1030870" y="20135"/>
                        <a:pt x="1004104" y="24476"/>
                      </a:cubicBezTo>
                      <a:cubicBezTo>
                        <a:pt x="862314" y="46902"/>
                        <a:pt x="721248" y="69328"/>
                        <a:pt x="579458" y="91753"/>
                      </a:cubicBezTo>
                      <a:cubicBezTo>
                        <a:pt x="401497" y="119967"/>
                        <a:pt x="223536" y="148904"/>
                        <a:pt x="45575" y="177117"/>
                      </a:cubicBezTo>
                      <a:cubicBezTo>
                        <a:pt x="39064" y="177840"/>
                        <a:pt x="32554" y="177840"/>
                        <a:pt x="26043" y="178564"/>
                      </a:cubicBezTo>
                      <a:cubicBezTo>
                        <a:pt x="26766" y="177117"/>
                        <a:pt x="26043" y="175670"/>
                        <a:pt x="26043" y="174947"/>
                      </a:cubicBezTo>
                      <a:close/>
                    </a:path>
                  </a:pathLst>
                </a:custGeom>
                <a:solidFill>
                  <a:srgbClr val="2EC5DA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27" name="Google Shape;1527;p46"/>
                <p:cNvSpPr/>
                <p:nvPr/>
              </p:nvSpPr>
              <p:spPr>
                <a:xfrm>
                  <a:off x="1585101" y="1854083"/>
                  <a:ext cx="927577" cy="4291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4332" h="506340" extrusionOk="0">
                      <a:moveTo>
                        <a:pt x="1067400" y="12515"/>
                      </a:moveTo>
                      <a:cubicBezTo>
                        <a:pt x="1064506" y="6728"/>
                        <a:pt x="1065953" y="3111"/>
                        <a:pt x="1071740" y="941"/>
                      </a:cubicBezTo>
                      <a:cubicBezTo>
                        <a:pt x="1077528" y="-1230"/>
                        <a:pt x="1082592" y="217"/>
                        <a:pt x="1084762" y="6728"/>
                      </a:cubicBezTo>
                      <a:cubicBezTo>
                        <a:pt x="1085485" y="8898"/>
                        <a:pt x="1086209" y="11069"/>
                        <a:pt x="1087655" y="13239"/>
                      </a:cubicBezTo>
                      <a:cubicBezTo>
                        <a:pt x="1098507" y="43622"/>
                        <a:pt x="1098507" y="43622"/>
                        <a:pt x="1069570" y="56644"/>
                      </a:cubicBezTo>
                      <a:cubicBezTo>
                        <a:pt x="737521" y="205668"/>
                        <a:pt x="406196" y="353969"/>
                        <a:pt x="74147" y="502993"/>
                      </a:cubicBezTo>
                      <a:cubicBezTo>
                        <a:pt x="61126" y="508780"/>
                        <a:pt x="55338" y="508057"/>
                        <a:pt x="51721" y="492865"/>
                      </a:cubicBezTo>
                      <a:cubicBezTo>
                        <a:pt x="35806" y="432098"/>
                        <a:pt x="19168" y="371331"/>
                        <a:pt x="2529" y="309840"/>
                      </a:cubicBezTo>
                      <a:cubicBezTo>
                        <a:pt x="1805" y="306223"/>
                        <a:pt x="1082" y="302606"/>
                        <a:pt x="359" y="298989"/>
                      </a:cubicBezTo>
                      <a:cubicBezTo>
                        <a:pt x="-365" y="295372"/>
                        <a:pt x="-365" y="291755"/>
                        <a:pt x="3976" y="290308"/>
                      </a:cubicBezTo>
                      <a:cubicBezTo>
                        <a:pt x="8316" y="288861"/>
                        <a:pt x="11210" y="291755"/>
                        <a:pt x="11933" y="295372"/>
                      </a:cubicBezTo>
                      <a:cubicBezTo>
                        <a:pt x="14827" y="304776"/>
                        <a:pt x="21338" y="303329"/>
                        <a:pt x="28572" y="301159"/>
                      </a:cubicBezTo>
                      <a:cubicBezTo>
                        <a:pt x="315045" y="223753"/>
                        <a:pt x="600795" y="147071"/>
                        <a:pt x="887269" y="69665"/>
                      </a:cubicBezTo>
                      <a:cubicBezTo>
                        <a:pt x="942248" y="54474"/>
                        <a:pt x="997228" y="40005"/>
                        <a:pt x="1052931" y="24813"/>
                      </a:cubicBezTo>
                      <a:cubicBezTo>
                        <a:pt x="1060166" y="24090"/>
                        <a:pt x="1070293" y="24090"/>
                        <a:pt x="1067400" y="12515"/>
                      </a:cubicBezTo>
                      <a:close/>
                    </a:path>
                  </a:pathLst>
                </a:custGeom>
                <a:solidFill>
                  <a:srgbClr val="2EC5DA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28" name="Google Shape;1528;p46"/>
                <p:cNvSpPr/>
                <p:nvPr/>
              </p:nvSpPr>
              <p:spPr>
                <a:xfrm>
                  <a:off x="2889441" y="1065318"/>
                  <a:ext cx="844183" cy="6328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5946" h="746578" extrusionOk="0">
                      <a:moveTo>
                        <a:pt x="829276" y="44595"/>
                      </a:moveTo>
                      <a:cubicBezTo>
                        <a:pt x="845915" y="30850"/>
                        <a:pt x="862553" y="16382"/>
                        <a:pt x="879192" y="2637"/>
                      </a:cubicBezTo>
                      <a:cubicBezTo>
                        <a:pt x="888596" y="-4597"/>
                        <a:pt x="891490" y="4807"/>
                        <a:pt x="895107" y="9871"/>
                      </a:cubicBezTo>
                      <a:cubicBezTo>
                        <a:pt x="914639" y="43872"/>
                        <a:pt x="934172" y="77873"/>
                        <a:pt x="953704" y="111873"/>
                      </a:cubicBezTo>
                      <a:cubicBezTo>
                        <a:pt x="966725" y="134299"/>
                        <a:pt x="979024" y="156725"/>
                        <a:pt x="992045" y="178428"/>
                      </a:cubicBezTo>
                      <a:cubicBezTo>
                        <a:pt x="998556" y="189279"/>
                        <a:pt x="997109" y="194343"/>
                        <a:pt x="986258" y="200854"/>
                      </a:cubicBezTo>
                      <a:cubicBezTo>
                        <a:pt x="847361" y="281153"/>
                        <a:pt x="709189" y="361452"/>
                        <a:pt x="571016" y="442475"/>
                      </a:cubicBezTo>
                      <a:cubicBezTo>
                        <a:pt x="437184" y="520604"/>
                        <a:pt x="303351" y="598010"/>
                        <a:pt x="169519" y="676139"/>
                      </a:cubicBezTo>
                      <a:cubicBezTo>
                        <a:pt x="123944" y="702905"/>
                        <a:pt x="74751" y="723161"/>
                        <a:pt x="26282" y="744864"/>
                      </a:cubicBezTo>
                      <a:cubicBezTo>
                        <a:pt x="13261" y="750651"/>
                        <a:pt x="9644" y="740523"/>
                        <a:pt x="4580" y="733289"/>
                      </a:cubicBezTo>
                      <a:cubicBezTo>
                        <a:pt x="239" y="726778"/>
                        <a:pt x="-3378" y="720267"/>
                        <a:pt x="5303" y="715204"/>
                      </a:cubicBezTo>
                      <a:cubicBezTo>
                        <a:pt x="8920" y="713033"/>
                        <a:pt x="14708" y="702182"/>
                        <a:pt x="17601" y="717374"/>
                      </a:cubicBezTo>
                      <a:cubicBezTo>
                        <a:pt x="19772" y="726055"/>
                        <a:pt x="27729" y="718097"/>
                        <a:pt x="31346" y="715204"/>
                      </a:cubicBezTo>
                      <a:cubicBezTo>
                        <a:pt x="54496" y="697842"/>
                        <a:pt x="77645" y="679756"/>
                        <a:pt x="100071" y="660947"/>
                      </a:cubicBezTo>
                      <a:cubicBezTo>
                        <a:pt x="273691" y="519881"/>
                        <a:pt x="446588" y="378091"/>
                        <a:pt x="620208" y="237024"/>
                      </a:cubicBezTo>
                      <a:cubicBezTo>
                        <a:pt x="704125" y="168300"/>
                        <a:pt x="787318" y="99575"/>
                        <a:pt x="871234" y="30850"/>
                      </a:cubicBezTo>
                      <a:cubicBezTo>
                        <a:pt x="875575" y="27233"/>
                        <a:pt x="884256" y="24340"/>
                        <a:pt x="878468" y="17105"/>
                      </a:cubicBezTo>
                      <a:cubicBezTo>
                        <a:pt x="874128" y="11318"/>
                        <a:pt x="869064" y="18552"/>
                        <a:pt x="864723" y="21446"/>
                      </a:cubicBezTo>
                      <a:cubicBezTo>
                        <a:pt x="853149" y="30127"/>
                        <a:pt x="842297" y="38808"/>
                        <a:pt x="830723" y="47489"/>
                      </a:cubicBezTo>
                      <a:cubicBezTo>
                        <a:pt x="831446" y="46766"/>
                        <a:pt x="830723" y="45319"/>
                        <a:pt x="829276" y="44595"/>
                      </a:cubicBezTo>
                      <a:close/>
                    </a:path>
                  </a:pathLst>
                </a:custGeom>
                <a:solidFill>
                  <a:srgbClr val="2EC5DA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29" name="Google Shape;1529;p46"/>
                <p:cNvSpPr/>
                <p:nvPr/>
              </p:nvSpPr>
              <p:spPr>
                <a:xfrm>
                  <a:off x="1885093" y="1966009"/>
                  <a:ext cx="695190" cy="7988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0168" h="942457" extrusionOk="0">
                      <a:moveTo>
                        <a:pt x="27676" y="758696"/>
                      </a:moveTo>
                      <a:cubicBezTo>
                        <a:pt x="26229" y="769547"/>
                        <a:pt x="11761" y="775335"/>
                        <a:pt x="19718" y="781846"/>
                      </a:cubicBezTo>
                      <a:cubicBezTo>
                        <a:pt x="27676" y="788356"/>
                        <a:pt x="33463" y="776058"/>
                        <a:pt x="39250" y="770994"/>
                      </a:cubicBezTo>
                      <a:cubicBezTo>
                        <a:pt x="212147" y="593757"/>
                        <a:pt x="389385" y="420860"/>
                        <a:pt x="562281" y="243623"/>
                      </a:cubicBezTo>
                      <a:cubicBezTo>
                        <a:pt x="631006" y="173451"/>
                        <a:pt x="700454" y="104727"/>
                        <a:pt x="775690" y="41066"/>
                      </a:cubicBezTo>
                      <a:cubicBezTo>
                        <a:pt x="786541" y="32385"/>
                        <a:pt x="803180" y="25151"/>
                        <a:pt x="796669" y="4172"/>
                      </a:cubicBezTo>
                      <a:cubicBezTo>
                        <a:pt x="795222" y="554"/>
                        <a:pt x="799562" y="-892"/>
                        <a:pt x="803903" y="554"/>
                      </a:cubicBezTo>
                      <a:cubicBezTo>
                        <a:pt x="820542" y="5618"/>
                        <a:pt x="824882" y="18640"/>
                        <a:pt x="814754" y="33108"/>
                      </a:cubicBezTo>
                      <a:cubicBezTo>
                        <a:pt x="764115" y="104003"/>
                        <a:pt x="714199" y="174898"/>
                        <a:pt x="663560" y="245070"/>
                      </a:cubicBezTo>
                      <a:cubicBezTo>
                        <a:pt x="501514" y="469329"/>
                        <a:pt x="339469" y="693589"/>
                        <a:pt x="177423" y="917848"/>
                      </a:cubicBezTo>
                      <a:cubicBezTo>
                        <a:pt x="154274" y="950402"/>
                        <a:pt x="159338" y="949678"/>
                        <a:pt x="131124" y="921465"/>
                      </a:cubicBezTo>
                      <a:cubicBezTo>
                        <a:pt x="92060" y="883124"/>
                        <a:pt x="52995" y="844783"/>
                        <a:pt x="13931" y="806442"/>
                      </a:cubicBezTo>
                      <a:cubicBezTo>
                        <a:pt x="-4878" y="787633"/>
                        <a:pt x="-4878" y="787633"/>
                        <a:pt x="15378" y="770271"/>
                      </a:cubicBezTo>
                      <a:cubicBezTo>
                        <a:pt x="18271" y="766654"/>
                        <a:pt x="21888" y="763760"/>
                        <a:pt x="27676" y="758696"/>
                      </a:cubicBezTo>
                      <a:close/>
                    </a:path>
                  </a:pathLst>
                </a:custGeom>
                <a:solidFill>
                  <a:srgbClr val="2EC5DA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30" name="Google Shape;1530;p46"/>
                <p:cNvSpPr/>
                <p:nvPr/>
              </p:nvSpPr>
              <p:spPr>
                <a:xfrm>
                  <a:off x="1701317" y="1918767"/>
                  <a:ext cx="838616" cy="6309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89378" h="744370" extrusionOk="0">
                      <a:moveTo>
                        <a:pt x="965738" y="12885"/>
                      </a:moveTo>
                      <a:cubicBezTo>
                        <a:pt x="960674" y="6374"/>
                        <a:pt x="963568" y="4204"/>
                        <a:pt x="966461" y="2034"/>
                      </a:cubicBezTo>
                      <a:cubicBezTo>
                        <a:pt x="969355" y="-136"/>
                        <a:pt x="972972" y="-860"/>
                        <a:pt x="976589" y="1310"/>
                      </a:cubicBezTo>
                      <a:cubicBezTo>
                        <a:pt x="991057" y="8545"/>
                        <a:pt x="993951" y="25907"/>
                        <a:pt x="981653" y="36758"/>
                      </a:cubicBezTo>
                      <a:cubicBezTo>
                        <a:pt x="959227" y="55567"/>
                        <a:pt x="936801" y="73652"/>
                        <a:pt x="914375" y="92461"/>
                      </a:cubicBezTo>
                      <a:cubicBezTo>
                        <a:pt x="695180" y="271145"/>
                        <a:pt x="476707" y="449829"/>
                        <a:pt x="257512" y="628514"/>
                      </a:cubicBezTo>
                      <a:cubicBezTo>
                        <a:pt x="212660" y="664685"/>
                        <a:pt x="167808" y="700855"/>
                        <a:pt x="123680" y="737750"/>
                      </a:cubicBezTo>
                      <a:cubicBezTo>
                        <a:pt x="113552" y="746431"/>
                        <a:pt x="107041" y="747878"/>
                        <a:pt x="99083" y="734132"/>
                      </a:cubicBezTo>
                      <a:cubicBezTo>
                        <a:pt x="68700" y="679153"/>
                        <a:pt x="36870" y="624173"/>
                        <a:pt x="5763" y="569917"/>
                      </a:cubicBezTo>
                      <a:cubicBezTo>
                        <a:pt x="3592" y="566300"/>
                        <a:pt x="2145" y="562683"/>
                        <a:pt x="699" y="558342"/>
                      </a:cubicBezTo>
                      <a:cubicBezTo>
                        <a:pt x="-748" y="554725"/>
                        <a:pt x="-25" y="551108"/>
                        <a:pt x="3592" y="548938"/>
                      </a:cubicBezTo>
                      <a:cubicBezTo>
                        <a:pt x="7209" y="546767"/>
                        <a:pt x="10826" y="546044"/>
                        <a:pt x="12997" y="549661"/>
                      </a:cubicBezTo>
                      <a:cubicBezTo>
                        <a:pt x="20231" y="562683"/>
                        <a:pt x="28189" y="554725"/>
                        <a:pt x="35423" y="550384"/>
                      </a:cubicBezTo>
                      <a:cubicBezTo>
                        <a:pt x="135254" y="492511"/>
                        <a:pt x="235086" y="434638"/>
                        <a:pt x="334918" y="376764"/>
                      </a:cubicBezTo>
                      <a:cubicBezTo>
                        <a:pt x="512155" y="274039"/>
                        <a:pt x="688669" y="171314"/>
                        <a:pt x="866630" y="69312"/>
                      </a:cubicBezTo>
                      <a:cubicBezTo>
                        <a:pt x="895566" y="52673"/>
                        <a:pt x="926673" y="40375"/>
                        <a:pt x="956333" y="25907"/>
                      </a:cubicBezTo>
                      <a:cubicBezTo>
                        <a:pt x="961397" y="23013"/>
                        <a:pt x="969355" y="20119"/>
                        <a:pt x="965738" y="12885"/>
                      </a:cubicBezTo>
                      <a:close/>
                    </a:path>
                  </a:pathLst>
                </a:custGeom>
                <a:solidFill>
                  <a:srgbClr val="2EC5DA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31" name="Google Shape;1531;p46"/>
                <p:cNvSpPr/>
                <p:nvPr/>
              </p:nvSpPr>
              <p:spPr>
                <a:xfrm>
                  <a:off x="2917279" y="1330835"/>
                  <a:ext cx="931142" cy="4210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8538" h="496721" extrusionOk="0">
                      <a:moveTo>
                        <a:pt x="20206" y="496721"/>
                      </a:moveTo>
                      <a:cubicBezTo>
                        <a:pt x="8632" y="496721"/>
                        <a:pt x="-2943" y="479359"/>
                        <a:pt x="674" y="469955"/>
                      </a:cubicBezTo>
                      <a:cubicBezTo>
                        <a:pt x="2121" y="465614"/>
                        <a:pt x="6462" y="464167"/>
                        <a:pt x="9355" y="467061"/>
                      </a:cubicBezTo>
                      <a:cubicBezTo>
                        <a:pt x="24547" y="480806"/>
                        <a:pt x="38292" y="469231"/>
                        <a:pt x="50590" y="464167"/>
                      </a:cubicBezTo>
                      <a:cubicBezTo>
                        <a:pt x="107017" y="440295"/>
                        <a:pt x="162720" y="414975"/>
                        <a:pt x="218423" y="389655"/>
                      </a:cubicBezTo>
                      <a:cubicBezTo>
                        <a:pt x="376851" y="318760"/>
                        <a:pt x="535280" y="247865"/>
                        <a:pt x="693708" y="176247"/>
                      </a:cubicBezTo>
                      <a:cubicBezTo>
                        <a:pt x="801498" y="127778"/>
                        <a:pt x="909287" y="79309"/>
                        <a:pt x="1017076" y="30117"/>
                      </a:cubicBezTo>
                      <a:cubicBezTo>
                        <a:pt x="1023587" y="27223"/>
                        <a:pt x="1037332" y="25053"/>
                        <a:pt x="1023587" y="12031"/>
                      </a:cubicBezTo>
                      <a:cubicBezTo>
                        <a:pt x="1019970" y="8414"/>
                        <a:pt x="1028651" y="5521"/>
                        <a:pt x="1031544" y="3350"/>
                      </a:cubicBezTo>
                      <a:cubicBezTo>
                        <a:pt x="1035885" y="-267"/>
                        <a:pt x="1041672" y="-2437"/>
                        <a:pt x="1045289" y="4797"/>
                      </a:cubicBezTo>
                      <a:cubicBezTo>
                        <a:pt x="1047460" y="9138"/>
                        <a:pt x="1048906" y="14925"/>
                        <a:pt x="1050353" y="19989"/>
                      </a:cubicBezTo>
                      <a:cubicBezTo>
                        <a:pt x="1065545" y="78586"/>
                        <a:pt x="1080737" y="137183"/>
                        <a:pt x="1095929" y="196503"/>
                      </a:cubicBezTo>
                      <a:cubicBezTo>
                        <a:pt x="1100993" y="217482"/>
                        <a:pt x="1100269" y="218929"/>
                        <a:pt x="1079290" y="224716"/>
                      </a:cubicBezTo>
                      <a:cubicBezTo>
                        <a:pt x="932436" y="264504"/>
                        <a:pt x="785582" y="304292"/>
                        <a:pt x="638005" y="344080"/>
                      </a:cubicBezTo>
                      <a:cubicBezTo>
                        <a:pt x="477406" y="387485"/>
                        <a:pt x="317531" y="430167"/>
                        <a:pt x="156932" y="472848"/>
                      </a:cubicBezTo>
                      <a:cubicBezTo>
                        <a:pt x="111357" y="483700"/>
                        <a:pt x="64335" y="489487"/>
                        <a:pt x="20206" y="496721"/>
                      </a:cubicBezTo>
                      <a:close/>
                    </a:path>
                  </a:pathLst>
                </a:custGeom>
                <a:solidFill>
                  <a:srgbClr val="2EC5DA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32" name="Google Shape;1532;p46"/>
                <p:cNvSpPr/>
                <p:nvPr/>
              </p:nvSpPr>
              <p:spPr>
                <a:xfrm>
                  <a:off x="2529297" y="1618905"/>
                  <a:ext cx="373076" cy="3777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146" h="445623" extrusionOk="0">
                      <a:moveTo>
                        <a:pt x="80058" y="55586"/>
                      </a:moveTo>
                      <a:cubicBezTo>
                        <a:pt x="45334" y="92480"/>
                        <a:pt x="21461" y="134438"/>
                        <a:pt x="17844" y="186524"/>
                      </a:cubicBezTo>
                      <a:cubicBezTo>
                        <a:pt x="33759" y="127204"/>
                        <a:pt x="64143" y="78011"/>
                        <a:pt x="117676" y="46904"/>
                      </a:cubicBezTo>
                      <a:cubicBezTo>
                        <a:pt x="171932" y="15074"/>
                        <a:pt x="229082" y="12180"/>
                        <a:pt x="289126" y="28819"/>
                      </a:cubicBezTo>
                      <a:cubicBezTo>
                        <a:pt x="276104" y="17968"/>
                        <a:pt x="248614" y="10010"/>
                        <a:pt x="222571" y="8563"/>
                      </a:cubicBezTo>
                      <a:cubicBezTo>
                        <a:pt x="198698" y="7116"/>
                        <a:pt x="175549" y="10734"/>
                        <a:pt x="152400" y="15074"/>
                      </a:cubicBezTo>
                      <a:cubicBezTo>
                        <a:pt x="218954" y="-18927"/>
                        <a:pt x="344105" y="2053"/>
                        <a:pt x="407043" y="104054"/>
                      </a:cubicBezTo>
                      <a:cubicBezTo>
                        <a:pt x="470703" y="206056"/>
                        <a:pt x="439596" y="344953"/>
                        <a:pt x="339041" y="410060"/>
                      </a:cubicBezTo>
                      <a:cubicBezTo>
                        <a:pt x="238486" y="475168"/>
                        <a:pt x="105377" y="448401"/>
                        <a:pt x="38823" y="350017"/>
                      </a:cubicBezTo>
                      <a:cubicBezTo>
                        <a:pt x="-26285" y="253802"/>
                        <a:pt x="-7476" y="115629"/>
                        <a:pt x="80058" y="55586"/>
                      </a:cubicBezTo>
                      <a:close/>
                      <a:moveTo>
                        <a:pt x="248614" y="325420"/>
                      </a:moveTo>
                      <a:cubicBezTo>
                        <a:pt x="228358" y="337718"/>
                        <a:pt x="207379" y="332654"/>
                        <a:pt x="184953" y="334825"/>
                      </a:cubicBezTo>
                      <a:cubicBezTo>
                        <a:pt x="258019" y="370272"/>
                        <a:pt x="341212" y="293590"/>
                        <a:pt x="336871" y="240057"/>
                      </a:cubicBezTo>
                      <a:cubicBezTo>
                        <a:pt x="309381" y="288526"/>
                        <a:pt x="307211" y="291420"/>
                        <a:pt x="289849" y="300824"/>
                      </a:cubicBezTo>
                      <a:cubicBezTo>
                        <a:pt x="331807" y="241504"/>
                        <a:pt x="334701" y="195929"/>
                        <a:pt x="298530" y="156141"/>
                      </a:cubicBezTo>
                      <a:cubicBezTo>
                        <a:pt x="263083" y="116353"/>
                        <a:pt x="213890" y="107672"/>
                        <a:pt x="167591" y="132991"/>
                      </a:cubicBezTo>
                      <a:cubicBezTo>
                        <a:pt x="127080" y="154694"/>
                        <a:pt x="108271" y="203163"/>
                        <a:pt x="120569" y="249461"/>
                      </a:cubicBezTo>
                      <a:cubicBezTo>
                        <a:pt x="134314" y="302271"/>
                        <a:pt x="179166" y="329037"/>
                        <a:pt x="248614" y="325420"/>
                      </a:cubicBezTo>
                      <a:close/>
                    </a:path>
                  </a:pathLst>
                </a:custGeom>
                <a:solidFill>
                  <a:srgbClr val="2EC5DA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33" name="Google Shape;1533;p46"/>
                <p:cNvSpPr/>
                <p:nvPr/>
              </p:nvSpPr>
              <p:spPr>
                <a:xfrm>
                  <a:off x="1923268" y="2234440"/>
                  <a:ext cx="359324" cy="3587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3922" h="423199" extrusionOk="0">
                      <a:moveTo>
                        <a:pt x="1447" y="423199"/>
                      </a:moveTo>
                      <a:cubicBezTo>
                        <a:pt x="142513" y="282856"/>
                        <a:pt x="282856" y="142513"/>
                        <a:pt x="423923" y="2170"/>
                      </a:cubicBezTo>
                      <a:cubicBezTo>
                        <a:pt x="423199" y="1447"/>
                        <a:pt x="422476" y="723"/>
                        <a:pt x="421753" y="0"/>
                      </a:cubicBezTo>
                      <a:cubicBezTo>
                        <a:pt x="281409" y="140343"/>
                        <a:pt x="140343" y="280686"/>
                        <a:pt x="0" y="421029"/>
                      </a:cubicBezTo>
                      <a:cubicBezTo>
                        <a:pt x="0" y="421029"/>
                        <a:pt x="723" y="422476"/>
                        <a:pt x="1447" y="423199"/>
                      </a:cubicBezTo>
                      <a:close/>
                    </a:path>
                  </a:pathLst>
                </a:custGeom>
                <a:solidFill>
                  <a:srgbClr val="2EC5DA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34" name="Google Shape;1534;p46"/>
                <p:cNvSpPr/>
                <p:nvPr/>
              </p:nvSpPr>
              <p:spPr>
                <a:xfrm>
                  <a:off x="2312026" y="2063976"/>
                  <a:ext cx="140418" cy="1398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62" h="164939" extrusionOk="0">
                      <a:moveTo>
                        <a:pt x="162046" y="0"/>
                      </a:moveTo>
                      <a:cubicBezTo>
                        <a:pt x="107789" y="54256"/>
                        <a:pt x="54256" y="107789"/>
                        <a:pt x="0" y="162046"/>
                      </a:cubicBezTo>
                      <a:cubicBezTo>
                        <a:pt x="723" y="162769"/>
                        <a:pt x="1447" y="163492"/>
                        <a:pt x="2894" y="164939"/>
                      </a:cubicBezTo>
                      <a:cubicBezTo>
                        <a:pt x="57150" y="110683"/>
                        <a:pt x="111406" y="57150"/>
                        <a:pt x="165663" y="2894"/>
                      </a:cubicBezTo>
                      <a:cubicBezTo>
                        <a:pt x="164216" y="2170"/>
                        <a:pt x="162769" y="1447"/>
                        <a:pt x="162046" y="0"/>
                      </a:cubicBezTo>
                      <a:close/>
                    </a:path>
                  </a:pathLst>
                </a:custGeom>
                <a:solidFill>
                  <a:srgbClr val="2EC5DA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35" name="Google Shape;1535;p46"/>
                <p:cNvSpPr/>
                <p:nvPr/>
              </p:nvSpPr>
              <p:spPr>
                <a:xfrm>
                  <a:off x="2656883" y="1749550"/>
                  <a:ext cx="115500" cy="117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6264" h="138358" extrusionOk="0">
                      <a:moveTo>
                        <a:pt x="28644" y="16478"/>
                      </a:moveTo>
                      <a:cubicBezTo>
                        <a:pt x="23581" y="30223"/>
                        <a:pt x="12006" y="40351"/>
                        <a:pt x="18517" y="59159"/>
                      </a:cubicBezTo>
                      <a:cubicBezTo>
                        <a:pt x="29368" y="24436"/>
                        <a:pt x="54687" y="17201"/>
                        <a:pt x="88688" y="19372"/>
                      </a:cubicBezTo>
                      <a:cubicBezTo>
                        <a:pt x="73496" y="5627"/>
                        <a:pt x="59028" y="9244"/>
                        <a:pt x="43836" y="8520"/>
                      </a:cubicBezTo>
                      <a:cubicBezTo>
                        <a:pt x="70603" y="-8842"/>
                        <a:pt x="107497" y="1286"/>
                        <a:pt x="125582" y="30223"/>
                      </a:cubicBezTo>
                      <a:cubicBezTo>
                        <a:pt x="145838" y="62777"/>
                        <a:pt x="136434" y="107629"/>
                        <a:pt x="104603" y="127884"/>
                      </a:cubicBezTo>
                      <a:cubicBezTo>
                        <a:pt x="72773" y="148140"/>
                        <a:pt x="27921" y="138012"/>
                        <a:pt x="9112" y="106182"/>
                      </a:cubicBezTo>
                      <a:cubicBezTo>
                        <a:pt x="-8250" y="75798"/>
                        <a:pt x="-292" y="33117"/>
                        <a:pt x="28644" y="16478"/>
                      </a:cubicBezTo>
                      <a:close/>
                    </a:path>
                  </a:pathLst>
                </a:custGeom>
                <a:solidFill>
                  <a:srgbClr val="2EC5DA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1536" name="Google Shape;1536;p46"/>
            <p:cNvSpPr/>
            <p:nvPr/>
          </p:nvSpPr>
          <p:spPr>
            <a:xfrm>
              <a:off x="7106908" y="5062441"/>
              <a:ext cx="4922976" cy="1698728"/>
            </a:xfrm>
            <a:custGeom>
              <a:avLst/>
              <a:gdLst/>
              <a:ahLst/>
              <a:cxnLst/>
              <a:rect l="l" t="t" r="r" b="b"/>
              <a:pathLst>
                <a:path w="4290763" h="1698728" extrusionOk="0">
                  <a:moveTo>
                    <a:pt x="3787726" y="74359"/>
                  </a:moveTo>
                  <a:cubicBezTo>
                    <a:pt x="2987208" y="605767"/>
                    <a:pt x="2166590" y="1066837"/>
                    <a:pt x="1697667" y="1698728"/>
                  </a:cubicBezTo>
                  <a:lnTo>
                    <a:pt x="0" y="1698728"/>
                  </a:lnTo>
                  <a:cubicBezTo>
                    <a:pt x="766856" y="1187417"/>
                    <a:pt x="2005986" y="515331"/>
                    <a:pt x="3787726" y="74359"/>
                  </a:cubicBezTo>
                  <a:close/>
                  <a:moveTo>
                    <a:pt x="4136823" y="26124"/>
                  </a:moveTo>
                  <a:cubicBezTo>
                    <a:pt x="3658424" y="597725"/>
                    <a:pt x="3214951" y="1058795"/>
                    <a:pt x="2911893" y="1690686"/>
                  </a:cubicBezTo>
                  <a:lnTo>
                    <a:pt x="1814714" y="1690686"/>
                  </a:lnTo>
                  <a:cubicBezTo>
                    <a:pt x="2310323" y="1179375"/>
                    <a:pt x="2965213" y="607773"/>
                    <a:pt x="4136823" y="26124"/>
                  </a:cubicBezTo>
                  <a:close/>
                  <a:moveTo>
                    <a:pt x="4290763" y="0"/>
                  </a:moveTo>
                  <a:cubicBezTo>
                    <a:pt x="4174104" y="863003"/>
                    <a:pt x="4172759" y="1243686"/>
                    <a:pt x="4090765" y="1694707"/>
                  </a:cubicBezTo>
                  <a:lnTo>
                    <a:pt x="2993586" y="1694707"/>
                  </a:lnTo>
                  <a:cubicBezTo>
                    <a:pt x="3388710" y="992478"/>
                    <a:pt x="3691909" y="692181"/>
                    <a:pt x="4290763" y="0"/>
                  </a:cubicBezTo>
                  <a:close/>
                </a:path>
              </a:pathLst>
            </a:custGeom>
            <a:solidFill>
              <a:srgbClr val="1A967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7" name="Google Shape;1537;p46"/>
            <p:cNvSpPr/>
            <p:nvPr/>
          </p:nvSpPr>
          <p:spPr>
            <a:xfrm rot="180465" flipH="1">
              <a:off x="7018874" y="5150558"/>
              <a:ext cx="2002647" cy="1558303"/>
            </a:xfrm>
            <a:custGeom>
              <a:avLst/>
              <a:gdLst/>
              <a:ahLst/>
              <a:cxnLst/>
              <a:rect l="l" t="t" r="r" b="b"/>
              <a:pathLst>
                <a:path w="2002647" h="1558303" extrusionOk="0">
                  <a:moveTo>
                    <a:pt x="2002647" y="110015"/>
                  </a:moveTo>
                  <a:cubicBezTo>
                    <a:pt x="1782175" y="294936"/>
                    <a:pt x="1404831" y="826712"/>
                    <a:pt x="1269336" y="992488"/>
                  </a:cubicBezTo>
                  <a:lnTo>
                    <a:pt x="1189679" y="1104673"/>
                  </a:lnTo>
                  <a:lnTo>
                    <a:pt x="1190256" y="1104975"/>
                  </a:lnTo>
                  <a:cubicBezTo>
                    <a:pt x="1457481" y="1248357"/>
                    <a:pt x="1693814" y="1389344"/>
                    <a:pt x="1900355" y="1521813"/>
                  </a:cubicBezTo>
                  <a:lnTo>
                    <a:pt x="1956153" y="1558303"/>
                  </a:lnTo>
                  <a:lnTo>
                    <a:pt x="1959259" y="1539348"/>
                  </a:lnTo>
                  <a:cubicBezTo>
                    <a:pt x="1959259" y="1082248"/>
                    <a:pt x="2002647" y="567115"/>
                    <a:pt x="2002647" y="110015"/>
                  </a:cubicBezTo>
                  <a:close/>
                  <a:moveTo>
                    <a:pt x="1637304" y="34445"/>
                  </a:moveTo>
                  <a:cubicBezTo>
                    <a:pt x="1080510" y="172249"/>
                    <a:pt x="576706" y="332622"/>
                    <a:pt x="123744" y="503606"/>
                  </a:cubicBezTo>
                  <a:lnTo>
                    <a:pt x="0" y="551935"/>
                  </a:lnTo>
                  <a:lnTo>
                    <a:pt x="41219" y="568033"/>
                  </a:lnTo>
                  <a:cubicBezTo>
                    <a:pt x="127761" y="602983"/>
                    <a:pt x="212287" y="638261"/>
                    <a:pt x="294813" y="673773"/>
                  </a:cubicBezTo>
                  <a:lnTo>
                    <a:pt x="519378" y="773358"/>
                  </a:lnTo>
                  <a:lnTo>
                    <a:pt x="747848" y="615323"/>
                  </a:lnTo>
                  <a:cubicBezTo>
                    <a:pt x="1034089" y="423110"/>
                    <a:pt x="1337110" y="233723"/>
                    <a:pt x="1637304" y="34445"/>
                  </a:cubicBezTo>
                  <a:close/>
                  <a:moveTo>
                    <a:pt x="1959259" y="0"/>
                  </a:moveTo>
                  <a:lnTo>
                    <a:pt x="1798761" y="81539"/>
                  </a:lnTo>
                  <a:cubicBezTo>
                    <a:pt x="1371481" y="303723"/>
                    <a:pt x="1017058" y="524032"/>
                    <a:pt x="715441" y="739648"/>
                  </a:cubicBezTo>
                  <a:lnTo>
                    <a:pt x="611174" y="816051"/>
                  </a:lnTo>
                  <a:lnTo>
                    <a:pt x="766115" y="888874"/>
                  </a:lnTo>
                  <a:cubicBezTo>
                    <a:pt x="840712" y="924936"/>
                    <a:pt x="913345" y="961039"/>
                    <a:pt x="984029" y="997087"/>
                  </a:cubicBezTo>
                  <a:lnTo>
                    <a:pt x="1110572" y="1063289"/>
                  </a:lnTo>
                  <a:lnTo>
                    <a:pt x="1156086" y="997123"/>
                  </a:lnTo>
                  <a:cubicBezTo>
                    <a:pt x="1340555" y="742432"/>
                    <a:pt x="1547186" y="502093"/>
                    <a:pt x="1765112" y="247126"/>
                  </a:cubicBezTo>
                  <a:lnTo>
                    <a:pt x="1959259" y="18213"/>
                  </a:lnTo>
                  <a:lnTo>
                    <a:pt x="195925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38" name="Google Shape;1538;p46"/>
          <p:cNvGrpSpPr/>
          <p:nvPr/>
        </p:nvGrpSpPr>
        <p:grpSpPr>
          <a:xfrm rot="-411502">
            <a:off x="9235952" y="4672631"/>
            <a:ext cx="776192" cy="1977520"/>
            <a:chOff x="8225514" y="914682"/>
            <a:chExt cx="502068" cy="1279128"/>
          </a:xfrm>
        </p:grpSpPr>
        <p:sp>
          <p:nvSpPr>
            <p:cNvPr id="1539" name="Google Shape;1539;p46"/>
            <p:cNvSpPr/>
            <p:nvPr/>
          </p:nvSpPr>
          <p:spPr>
            <a:xfrm>
              <a:off x="8267148" y="1217493"/>
              <a:ext cx="229073" cy="916290"/>
            </a:xfrm>
            <a:custGeom>
              <a:avLst/>
              <a:gdLst/>
              <a:ahLst/>
              <a:cxnLst/>
              <a:rect l="l" t="t" r="r" b="b"/>
              <a:pathLst>
                <a:path w="229072" h="916290" extrusionOk="0">
                  <a:moveTo>
                    <a:pt x="78587" y="318361"/>
                  </a:moveTo>
                  <a:cubicBezTo>
                    <a:pt x="88619" y="325885"/>
                    <a:pt x="100157" y="328226"/>
                    <a:pt x="112363" y="329731"/>
                  </a:cubicBezTo>
                  <a:cubicBezTo>
                    <a:pt x="125906" y="331403"/>
                    <a:pt x="136775" y="338258"/>
                    <a:pt x="144132" y="349796"/>
                  </a:cubicBezTo>
                  <a:cubicBezTo>
                    <a:pt x="148646" y="356818"/>
                    <a:pt x="152827" y="364175"/>
                    <a:pt x="158010" y="372703"/>
                  </a:cubicBezTo>
                  <a:cubicBezTo>
                    <a:pt x="153663" y="358490"/>
                    <a:pt x="149817" y="345615"/>
                    <a:pt x="145637" y="332741"/>
                  </a:cubicBezTo>
                  <a:cubicBezTo>
                    <a:pt x="145470" y="332072"/>
                    <a:pt x="143296" y="332239"/>
                    <a:pt x="141958" y="331904"/>
                  </a:cubicBezTo>
                  <a:cubicBezTo>
                    <a:pt x="127913" y="328059"/>
                    <a:pt x="113868" y="323711"/>
                    <a:pt x="99655" y="320534"/>
                  </a:cubicBezTo>
                  <a:cubicBezTo>
                    <a:pt x="82433" y="316856"/>
                    <a:pt x="70728" y="307325"/>
                    <a:pt x="65879" y="290437"/>
                  </a:cubicBezTo>
                  <a:cubicBezTo>
                    <a:pt x="62702" y="279402"/>
                    <a:pt x="60194" y="268032"/>
                    <a:pt x="58188" y="256327"/>
                  </a:cubicBezTo>
                  <a:cubicBezTo>
                    <a:pt x="69223" y="264186"/>
                    <a:pt x="81597" y="265858"/>
                    <a:pt x="94137" y="267697"/>
                  </a:cubicBezTo>
                  <a:cubicBezTo>
                    <a:pt x="106845" y="269537"/>
                    <a:pt x="117044" y="276058"/>
                    <a:pt x="124067" y="286926"/>
                  </a:cubicBezTo>
                  <a:cubicBezTo>
                    <a:pt x="129083" y="294617"/>
                    <a:pt x="133598" y="302643"/>
                    <a:pt x="138781" y="311171"/>
                  </a:cubicBezTo>
                  <a:cubicBezTo>
                    <a:pt x="138280" y="309164"/>
                    <a:pt x="138112" y="307994"/>
                    <a:pt x="137778" y="306656"/>
                  </a:cubicBezTo>
                  <a:cubicBezTo>
                    <a:pt x="135270" y="298630"/>
                    <a:pt x="132093" y="290605"/>
                    <a:pt x="130421" y="282411"/>
                  </a:cubicBezTo>
                  <a:cubicBezTo>
                    <a:pt x="128749" y="274385"/>
                    <a:pt x="124401" y="270205"/>
                    <a:pt x="116877" y="268366"/>
                  </a:cubicBezTo>
                  <a:cubicBezTo>
                    <a:pt x="105173" y="265524"/>
                    <a:pt x="93636" y="262012"/>
                    <a:pt x="81931" y="259839"/>
                  </a:cubicBezTo>
                  <a:cubicBezTo>
                    <a:pt x="63371" y="256327"/>
                    <a:pt x="51500" y="245960"/>
                    <a:pt x="46483" y="227902"/>
                  </a:cubicBezTo>
                  <a:cubicBezTo>
                    <a:pt x="43808" y="218371"/>
                    <a:pt x="41802" y="208506"/>
                    <a:pt x="39628" y="198808"/>
                  </a:cubicBezTo>
                  <a:cubicBezTo>
                    <a:pt x="39293" y="197638"/>
                    <a:pt x="39628" y="196300"/>
                    <a:pt x="39628" y="194126"/>
                  </a:cubicBezTo>
                  <a:cubicBezTo>
                    <a:pt x="49326" y="202487"/>
                    <a:pt x="60194" y="204995"/>
                    <a:pt x="71732" y="206165"/>
                  </a:cubicBezTo>
                  <a:cubicBezTo>
                    <a:pt x="87783" y="207837"/>
                    <a:pt x="99822" y="216030"/>
                    <a:pt x="108015" y="229909"/>
                  </a:cubicBezTo>
                  <a:cubicBezTo>
                    <a:pt x="111359" y="235426"/>
                    <a:pt x="114536" y="241111"/>
                    <a:pt x="118716" y="246295"/>
                  </a:cubicBezTo>
                  <a:cubicBezTo>
                    <a:pt x="115205" y="235259"/>
                    <a:pt x="111694" y="224224"/>
                    <a:pt x="108015" y="213355"/>
                  </a:cubicBezTo>
                  <a:cubicBezTo>
                    <a:pt x="107681" y="212352"/>
                    <a:pt x="106009" y="211349"/>
                    <a:pt x="104671" y="210847"/>
                  </a:cubicBezTo>
                  <a:cubicBezTo>
                    <a:pt x="92131" y="207169"/>
                    <a:pt x="79757" y="202152"/>
                    <a:pt x="66883" y="200146"/>
                  </a:cubicBezTo>
                  <a:cubicBezTo>
                    <a:pt x="44310" y="196467"/>
                    <a:pt x="30432" y="184596"/>
                    <a:pt x="25583" y="162357"/>
                  </a:cubicBezTo>
                  <a:cubicBezTo>
                    <a:pt x="23911" y="154666"/>
                    <a:pt x="22071" y="146974"/>
                    <a:pt x="20399" y="139283"/>
                  </a:cubicBezTo>
                  <a:cubicBezTo>
                    <a:pt x="20065" y="137611"/>
                    <a:pt x="20065" y="135771"/>
                    <a:pt x="19730" y="132762"/>
                  </a:cubicBezTo>
                  <a:cubicBezTo>
                    <a:pt x="28927" y="140788"/>
                    <a:pt x="38457" y="143965"/>
                    <a:pt x="49326" y="144801"/>
                  </a:cubicBezTo>
                  <a:cubicBezTo>
                    <a:pt x="66548" y="146306"/>
                    <a:pt x="79925" y="154164"/>
                    <a:pt x="88787" y="169380"/>
                  </a:cubicBezTo>
                  <a:cubicBezTo>
                    <a:pt x="91963" y="174898"/>
                    <a:pt x="95140" y="180416"/>
                    <a:pt x="98986" y="185766"/>
                  </a:cubicBezTo>
                  <a:cubicBezTo>
                    <a:pt x="95642" y="175901"/>
                    <a:pt x="92632" y="165869"/>
                    <a:pt x="88954" y="156171"/>
                  </a:cubicBezTo>
                  <a:cubicBezTo>
                    <a:pt x="88285" y="154499"/>
                    <a:pt x="85610" y="153663"/>
                    <a:pt x="83938" y="152325"/>
                  </a:cubicBezTo>
                  <a:cubicBezTo>
                    <a:pt x="74407" y="145469"/>
                    <a:pt x="64040" y="141122"/>
                    <a:pt x="52336" y="139784"/>
                  </a:cubicBezTo>
                  <a:cubicBezTo>
                    <a:pt x="27589" y="136942"/>
                    <a:pt x="11872" y="123398"/>
                    <a:pt x="5685" y="98986"/>
                  </a:cubicBezTo>
                  <a:cubicBezTo>
                    <a:pt x="3679" y="90626"/>
                    <a:pt x="1839" y="82265"/>
                    <a:pt x="0" y="74574"/>
                  </a:cubicBezTo>
                  <a:cubicBezTo>
                    <a:pt x="10200" y="77918"/>
                    <a:pt x="20232" y="81095"/>
                    <a:pt x="30432" y="84272"/>
                  </a:cubicBezTo>
                  <a:cubicBezTo>
                    <a:pt x="51834" y="90960"/>
                    <a:pt x="66381" y="105340"/>
                    <a:pt x="76580" y="124736"/>
                  </a:cubicBezTo>
                  <a:cubicBezTo>
                    <a:pt x="77584" y="126575"/>
                    <a:pt x="78420" y="128247"/>
                    <a:pt x="80259" y="129752"/>
                  </a:cubicBezTo>
                  <a:cubicBezTo>
                    <a:pt x="76915" y="120054"/>
                    <a:pt x="73571" y="110356"/>
                    <a:pt x="70059" y="100658"/>
                  </a:cubicBezTo>
                  <a:cubicBezTo>
                    <a:pt x="69558" y="99488"/>
                    <a:pt x="68220" y="98485"/>
                    <a:pt x="67050" y="97481"/>
                  </a:cubicBezTo>
                  <a:cubicBezTo>
                    <a:pt x="65043" y="95976"/>
                    <a:pt x="63037" y="94639"/>
                    <a:pt x="61030" y="93301"/>
                  </a:cubicBezTo>
                  <a:cubicBezTo>
                    <a:pt x="36618" y="76748"/>
                    <a:pt x="26920" y="54175"/>
                    <a:pt x="32940" y="25081"/>
                  </a:cubicBezTo>
                  <a:cubicBezTo>
                    <a:pt x="34612" y="16888"/>
                    <a:pt x="36451" y="8695"/>
                    <a:pt x="38290" y="0"/>
                  </a:cubicBezTo>
                  <a:cubicBezTo>
                    <a:pt x="49995" y="6521"/>
                    <a:pt x="59693" y="13878"/>
                    <a:pt x="68220" y="23074"/>
                  </a:cubicBezTo>
                  <a:cubicBezTo>
                    <a:pt x="81597" y="37454"/>
                    <a:pt x="86446" y="53840"/>
                    <a:pt x="81597" y="72902"/>
                  </a:cubicBezTo>
                  <a:cubicBezTo>
                    <a:pt x="79590" y="80761"/>
                    <a:pt x="77584" y="88619"/>
                    <a:pt x="74908" y="96144"/>
                  </a:cubicBezTo>
                  <a:cubicBezTo>
                    <a:pt x="73571" y="100157"/>
                    <a:pt x="73404" y="103333"/>
                    <a:pt x="74741" y="107346"/>
                  </a:cubicBezTo>
                  <a:cubicBezTo>
                    <a:pt x="117546" y="232417"/>
                    <a:pt x="158344" y="357989"/>
                    <a:pt x="191786" y="485901"/>
                  </a:cubicBezTo>
                  <a:cubicBezTo>
                    <a:pt x="205162" y="537067"/>
                    <a:pt x="217201" y="588733"/>
                    <a:pt x="223555" y="641403"/>
                  </a:cubicBezTo>
                  <a:cubicBezTo>
                    <a:pt x="230578" y="700427"/>
                    <a:pt x="232082" y="759785"/>
                    <a:pt x="229407" y="819143"/>
                  </a:cubicBezTo>
                  <a:cubicBezTo>
                    <a:pt x="228905" y="828674"/>
                    <a:pt x="228905" y="838372"/>
                    <a:pt x="229073" y="847903"/>
                  </a:cubicBezTo>
                  <a:cubicBezTo>
                    <a:pt x="229574" y="869138"/>
                    <a:pt x="227401" y="889872"/>
                    <a:pt x="221548" y="910271"/>
                  </a:cubicBezTo>
                  <a:cubicBezTo>
                    <a:pt x="221214" y="911107"/>
                    <a:pt x="221214" y="912110"/>
                    <a:pt x="220712" y="912946"/>
                  </a:cubicBezTo>
                  <a:cubicBezTo>
                    <a:pt x="219876" y="914284"/>
                    <a:pt x="219040" y="915622"/>
                    <a:pt x="217535" y="916792"/>
                  </a:cubicBezTo>
                  <a:cubicBezTo>
                    <a:pt x="219207" y="848572"/>
                    <a:pt x="213690" y="781020"/>
                    <a:pt x="201818" y="713804"/>
                  </a:cubicBezTo>
                  <a:cubicBezTo>
                    <a:pt x="205162" y="724505"/>
                    <a:pt x="208841" y="735039"/>
                    <a:pt x="212018" y="745740"/>
                  </a:cubicBezTo>
                  <a:cubicBezTo>
                    <a:pt x="215195" y="756608"/>
                    <a:pt x="218037" y="767477"/>
                    <a:pt x="220378" y="778512"/>
                  </a:cubicBezTo>
                  <a:cubicBezTo>
                    <a:pt x="222886" y="789548"/>
                    <a:pt x="224725" y="800918"/>
                    <a:pt x="226732" y="812121"/>
                  </a:cubicBezTo>
                  <a:cubicBezTo>
                    <a:pt x="227233" y="812121"/>
                    <a:pt x="227902" y="812121"/>
                    <a:pt x="228404" y="812121"/>
                  </a:cubicBezTo>
                  <a:cubicBezTo>
                    <a:pt x="228404" y="795567"/>
                    <a:pt x="228404" y="778847"/>
                    <a:pt x="228404" y="762293"/>
                  </a:cubicBezTo>
                  <a:cubicBezTo>
                    <a:pt x="228905" y="670330"/>
                    <a:pt x="215195" y="580373"/>
                    <a:pt x="191117" y="491921"/>
                  </a:cubicBezTo>
                  <a:cubicBezTo>
                    <a:pt x="188609" y="482725"/>
                    <a:pt x="186435" y="473361"/>
                    <a:pt x="183593" y="464165"/>
                  </a:cubicBezTo>
                  <a:cubicBezTo>
                    <a:pt x="182757" y="461489"/>
                    <a:pt x="180416" y="458312"/>
                    <a:pt x="177908" y="457476"/>
                  </a:cubicBezTo>
                  <a:cubicBezTo>
                    <a:pt x="166203" y="453463"/>
                    <a:pt x="154499" y="448949"/>
                    <a:pt x="142460" y="446775"/>
                  </a:cubicBezTo>
                  <a:cubicBezTo>
                    <a:pt x="120221" y="442762"/>
                    <a:pt x="106845" y="430556"/>
                    <a:pt x="102330" y="408485"/>
                  </a:cubicBezTo>
                  <a:cubicBezTo>
                    <a:pt x="100491" y="399121"/>
                    <a:pt x="98485" y="389758"/>
                    <a:pt x="96311" y="379391"/>
                  </a:cubicBezTo>
                  <a:cubicBezTo>
                    <a:pt x="99153" y="381063"/>
                    <a:pt x="100825" y="382401"/>
                    <a:pt x="102665" y="383237"/>
                  </a:cubicBezTo>
                  <a:cubicBezTo>
                    <a:pt x="109353" y="385912"/>
                    <a:pt x="116041" y="389758"/>
                    <a:pt x="123064" y="390427"/>
                  </a:cubicBezTo>
                  <a:cubicBezTo>
                    <a:pt x="144801" y="392600"/>
                    <a:pt x="159682" y="403636"/>
                    <a:pt x="169046" y="423032"/>
                  </a:cubicBezTo>
                  <a:cubicBezTo>
                    <a:pt x="170550" y="426042"/>
                    <a:pt x="172055" y="429051"/>
                    <a:pt x="174396" y="431894"/>
                  </a:cubicBezTo>
                  <a:cubicBezTo>
                    <a:pt x="174229" y="430891"/>
                    <a:pt x="174229" y="429720"/>
                    <a:pt x="174062" y="428717"/>
                  </a:cubicBezTo>
                  <a:cubicBezTo>
                    <a:pt x="171554" y="419855"/>
                    <a:pt x="168711" y="411160"/>
                    <a:pt x="166705" y="402131"/>
                  </a:cubicBezTo>
                  <a:cubicBezTo>
                    <a:pt x="165534" y="397115"/>
                    <a:pt x="163026" y="394105"/>
                    <a:pt x="158177" y="392768"/>
                  </a:cubicBezTo>
                  <a:cubicBezTo>
                    <a:pt x="146640" y="389591"/>
                    <a:pt x="135103" y="385745"/>
                    <a:pt x="123398" y="383738"/>
                  </a:cubicBezTo>
                  <a:cubicBezTo>
                    <a:pt x="102497" y="380227"/>
                    <a:pt x="89121" y="369359"/>
                    <a:pt x="84105" y="348792"/>
                  </a:cubicBezTo>
                  <a:cubicBezTo>
                    <a:pt x="81764" y="338927"/>
                    <a:pt x="79423" y="329229"/>
                    <a:pt x="77082" y="319364"/>
                  </a:cubicBezTo>
                  <a:cubicBezTo>
                    <a:pt x="77584" y="318862"/>
                    <a:pt x="78085" y="318695"/>
                    <a:pt x="78587" y="3183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0" name="Google Shape;1540;p46"/>
            <p:cNvSpPr/>
            <p:nvPr/>
          </p:nvSpPr>
          <p:spPr>
            <a:xfrm>
              <a:off x="8490034" y="914682"/>
              <a:ext cx="178911" cy="1279128"/>
            </a:xfrm>
            <a:custGeom>
              <a:avLst/>
              <a:gdLst/>
              <a:ahLst/>
              <a:cxnLst/>
              <a:rect l="l" t="t" r="r" b="b"/>
              <a:pathLst>
                <a:path w="178910" h="1279127" extrusionOk="0">
                  <a:moveTo>
                    <a:pt x="89957" y="939699"/>
                  </a:moveTo>
                  <a:cubicBezTo>
                    <a:pt x="89957" y="956086"/>
                    <a:pt x="90291" y="972639"/>
                    <a:pt x="89790" y="989025"/>
                  </a:cubicBezTo>
                  <a:cubicBezTo>
                    <a:pt x="89455" y="1005579"/>
                    <a:pt x="88285" y="1021965"/>
                    <a:pt x="87951" y="1038685"/>
                  </a:cubicBezTo>
                  <a:cubicBezTo>
                    <a:pt x="88954" y="1035007"/>
                    <a:pt x="90124" y="1031328"/>
                    <a:pt x="91127" y="1027650"/>
                  </a:cubicBezTo>
                  <a:cubicBezTo>
                    <a:pt x="113199" y="947725"/>
                    <a:pt x="128080" y="866630"/>
                    <a:pt x="133096" y="783863"/>
                  </a:cubicBezTo>
                  <a:cubicBezTo>
                    <a:pt x="137276" y="715476"/>
                    <a:pt x="139952" y="646921"/>
                    <a:pt x="143129" y="578367"/>
                  </a:cubicBezTo>
                  <a:cubicBezTo>
                    <a:pt x="143296" y="575691"/>
                    <a:pt x="143129" y="573183"/>
                    <a:pt x="143129" y="568836"/>
                  </a:cubicBezTo>
                  <a:cubicBezTo>
                    <a:pt x="142460" y="571344"/>
                    <a:pt x="142125" y="572347"/>
                    <a:pt x="141624" y="573852"/>
                  </a:cubicBezTo>
                  <a:cubicBezTo>
                    <a:pt x="137276" y="570173"/>
                    <a:pt x="133263" y="565993"/>
                    <a:pt x="128749" y="563151"/>
                  </a:cubicBezTo>
                  <a:cubicBezTo>
                    <a:pt x="117880" y="556128"/>
                    <a:pt x="107179" y="548437"/>
                    <a:pt x="95475" y="543086"/>
                  </a:cubicBezTo>
                  <a:cubicBezTo>
                    <a:pt x="64374" y="528706"/>
                    <a:pt x="52336" y="504796"/>
                    <a:pt x="55847" y="471522"/>
                  </a:cubicBezTo>
                  <a:cubicBezTo>
                    <a:pt x="57185" y="459817"/>
                    <a:pt x="58021" y="448113"/>
                    <a:pt x="59191" y="435405"/>
                  </a:cubicBezTo>
                  <a:cubicBezTo>
                    <a:pt x="60696" y="436576"/>
                    <a:pt x="61365" y="437077"/>
                    <a:pt x="61866" y="437579"/>
                  </a:cubicBezTo>
                  <a:cubicBezTo>
                    <a:pt x="71063" y="449116"/>
                    <a:pt x="82433" y="457476"/>
                    <a:pt x="96144" y="463161"/>
                  </a:cubicBezTo>
                  <a:cubicBezTo>
                    <a:pt x="112195" y="469682"/>
                    <a:pt x="125070" y="480384"/>
                    <a:pt x="131257" y="497104"/>
                  </a:cubicBezTo>
                  <a:cubicBezTo>
                    <a:pt x="134935" y="506969"/>
                    <a:pt x="137444" y="517169"/>
                    <a:pt x="139617" y="527369"/>
                  </a:cubicBezTo>
                  <a:cubicBezTo>
                    <a:pt x="141289" y="535227"/>
                    <a:pt x="141791" y="543253"/>
                    <a:pt x="143296" y="551446"/>
                  </a:cubicBezTo>
                  <a:cubicBezTo>
                    <a:pt x="143463" y="549941"/>
                    <a:pt x="143797" y="548437"/>
                    <a:pt x="143797" y="546932"/>
                  </a:cubicBezTo>
                  <a:cubicBezTo>
                    <a:pt x="143965" y="462158"/>
                    <a:pt x="144299" y="377385"/>
                    <a:pt x="143965" y="292778"/>
                  </a:cubicBezTo>
                  <a:cubicBezTo>
                    <a:pt x="143797" y="245960"/>
                    <a:pt x="142460" y="199310"/>
                    <a:pt x="141791" y="152492"/>
                  </a:cubicBezTo>
                  <a:cubicBezTo>
                    <a:pt x="141791" y="146974"/>
                    <a:pt x="139952" y="142794"/>
                    <a:pt x="136775" y="138112"/>
                  </a:cubicBezTo>
                  <a:cubicBezTo>
                    <a:pt x="129585" y="127913"/>
                    <a:pt x="122562" y="117379"/>
                    <a:pt x="116877" y="106176"/>
                  </a:cubicBezTo>
                  <a:cubicBezTo>
                    <a:pt x="108684" y="90291"/>
                    <a:pt x="107848" y="73404"/>
                    <a:pt x="113199" y="56349"/>
                  </a:cubicBezTo>
                  <a:cubicBezTo>
                    <a:pt x="119051" y="36953"/>
                    <a:pt x="128582" y="19229"/>
                    <a:pt x="139784" y="2508"/>
                  </a:cubicBezTo>
                  <a:cubicBezTo>
                    <a:pt x="140119" y="1839"/>
                    <a:pt x="140453" y="1170"/>
                    <a:pt x="141122" y="0"/>
                  </a:cubicBezTo>
                  <a:cubicBezTo>
                    <a:pt x="143630" y="2675"/>
                    <a:pt x="145469" y="4515"/>
                    <a:pt x="147142" y="6521"/>
                  </a:cubicBezTo>
                  <a:cubicBezTo>
                    <a:pt x="160518" y="21570"/>
                    <a:pt x="170550" y="38457"/>
                    <a:pt x="176570" y="57853"/>
                  </a:cubicBezTo>
                  <a:cubicBezTo>
                    <a:pt x="181252" y="72735"/>
                    <a:pt x="180416" y="86947"/>
                    <a:pt x="174229" y="101327"/>
                  </a:cubicBezTo>
                  <a:cubicBezTo>
                    <a:pt x="167206" y="117546"/>
                    <a:pt x="157676" y="131926"/>
                    <a:pt x="146807" y="145804"/>
                  </a:cubicBezTo>
                  <a:cubicBezTo>
                    <a:pt x="145302" y="147643"/>
                    <a:pt x="144132" y="150318"/>
                    <a:pt x="144299" y="152659"/>
                  </a:cubicBezTo>
                  <a:cubicBezTo>
                    <a:pt x="147142" y="275723"/>
                    <a:pt x="149148" y="398787"/>
                    <a:pt x="146473" y="521851"/>
                  </a:cubicBezTo>
                  <a:cubicBezTo>
                    <a:pt x="144968" y="596425"/>
                    <a:pt x="142125" y="670999"/>
                    <a:pt x="138447" y="745406"/>
                  </a:cubicBezTo>
                  <a:cubicBezTo>
                    <a:pt x="133263" y="850244"/>
                    <a:pt x="116376" y="953243"/>
                    <a:pt x="86446" y="1054068"/>
                  </a:cubicBezTo>
                  <a:cubicBezTo>
                    <a:pt x="82098" y="1068950"/>
                    <a:pt x="81095" y="1084667"/>
                    <a:pt x="77918" y="1100050"/>
                  </a:cubicBezTo>
                  <a:cubicBezTo>
                    <a:pt x="71397" y="1131485"/>
                    <a:pt x="63204" y="1162752"/>
                    <a:pt x="45982" y="1189840"/>
                  </a:cubicBezTo>
                  <a:cubicBezTo>
                    <a:pt x="28927" y="1216927"/>
                    <a:pt x="17055" y="1246188"/>
                    <a:pt x="3511" y="1274781"/>
                  </a:cubicBezTo>
                  <a:cubicBezTo>
                    <a:pt x="2675" y="1276620"/>
                    <a:pt x="1505" y="1278626"/>
                    <a:pt x="0" y="1280131"/>
                  </a:cubicBezTo>
                  <a:cubicBezTo>
                    <a:pt x="48323" y="1171280"/>
                    <a:pt x="74407" y="1056911"/>
                    <a:pt x="89957" y="93969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1" name="Google Shape;1541;p46"/>
            <p:cNvSpPr/>
            <p:nvPr/>
          </p:nvSpPr>
          <p:spPr>
            <a:xfrm>
              <a:off x="8413788" y="1264478"/>
              <a:ext cx="170550" cy="576862"/>
            </a:xfrm>
            <a:custGeom>
              <a:avLst/>
              <a:gdLst/>
              <a:ahLst/>
              <a:cxnLst/>
              <a:rect l="l" t="t" r="r" b="b"/>
              <a:pathLst>
                <a:path w="170550" h="576861" extrusionOk="0">
                  <a:moveTo>
                    <a:pt x="165367" y="577363"/>
                  </a:moveTo>
                  <a:cubicBezTo>
                    <a:pt x="164029" y="561646"/>
                    <a:pt x="162692" y="547433"/>
                    <a:pt x="161521" y="533388"/>
                  </a:cubicBezTo>
                  <a:cubicBezTo>
                    <a:pt x="155836" y="468010"/>
                    <a:pt x="141122" y="404472"/>
                    <a:pt x="121392" y="341937"/>
                  </a:cubicBezTo>
                  <a:cubicBezTo>
                    <a:pt x="86278" y="229909"/>
                    <a:pt x="45146" y="120221"/>
                    <a:pt x="2675" y="10868"/>
                  </a:cubicBezTo>
                  <a:cubicBezTo>
                    <a:pt x="1338" y="7524"/>
                    <a:pt x="167" y="4013"/>
                    <a:pt x="0" y="0"/>
                  </a:cubicBezTo>
                  <a:cubicBezTo>
                    <a:pt x="9698" y="15383"/>
                    <a:pt x="19563" y="30766"/>
                    <a:pt x="28759" y="46316"/>
                  </a:cubicBezTo>
                  <a:cubicBezTo>
                    <a:pt x="73069" y="120556"/>
                    <a:pt x="110691" y="197805"/>
                    <a:pt x="138280" y="279903"/>
                  </a:cubicBezTo>
                  <a:cubicBezTo>
                    <a:pt x="164364" y="357153"/>
                    <a:pt x="176068" y="436241"/>
                    <a:pt x="170216" y="517838"/>
                  </a:cubicBezTo>
                  <a:cubicBezTo>
                    <a:pt x="168878" y="535896"/>
                    <a:pt x="167875" y="553787"/>
                    <a:pt x="166538" y="571845"/>
                  </a:cubicBezTo>
                  <a:cubicBezTo>
                    <a:pt x="166370" y="573016"/>
                    <a:pt x="165869" y="574521"/>
                    <a:pt x="165367" y="5773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2" name="Google Shape;1542;p46"/>
            <p:cNvSpPr/>
            <p:nvPr/>
          </p:nvSpPr>
          <p:spPr>
            <a:xfrm>
              <a:off x="8225514" y="1558928"/>
              <a:ext cx="237433" cy="357821"/>
            </a:xfrm>
            <a:custGeom>
              <a:avLst/>
              <a:gdLst/>
              <a:ahLst/>
              <a:cxnLst/>
              <a:rect l="l" t="t" r="r" b="b"/>
              <a:pathLst>
                <a:path w="237432" h="357821" extrusionOk="0">
                  <a:moveTo>
                    <a:pt x="238603" y="358156"/>
                  </a:moveTo>
                  <a:cubicBezTo>
                    <a:pt x="229909" y="338927"/>
                    <a:pt x="221548" y="319364"/>
                    <a:pt x="212519" y="300302"/>
                  </a:cubicBezTo>
                  <a:cubicBezTo>
                    <a:pt x="191953" y="256160"/>
                    <a:pt x="164364" y="216198"/>
                    <a:pt x="135270" y="177573"/>
                  </a:cubicBezTo>
                  <a:cubicBezTo>
                    <a:pt x="91629" y="119552"/>
                    <a:pt x="46818" y="62368"/>
                    <a:pt x="2341" y="4682"/>
                  </a:cubicBezTo>
                  <a:cubicBezTo>
                    <a:pt x="1338" y="3344"/>
                    <a:pt x="334" y="2174"/>
                    <a:pt x="0" y="0"/>
                  </a:cubicBezTo>
                  <a:cubicBezTo>
                    <a:pt x="7524" y="6354"/>
                    <a:pt x="15049" y="12540"/>
                    <a:pt x="22573" y="19062"/>
                  </a:cubicBezTo>
                  <a:cubicBezTo>
                    <a:pt x="63371" y="54676"/>
                    <a:pt x="100993" y="93468"/>
                    <a:pt x="135437" y="135437"/>
                  </a:cubicBezTo>
                  <a:cubicBezTo>
                    <a:pt x="186602" y="197805"/>
                    <a:pt x="220712" y="268032"/>
                    <a:pt x="236430" y="347120"/>
                  </a:cubicBezTo>
                  <a:cubicBezTo>
                    <a:pt x="237099" y="350799"/>
                    <a:pt x="238102" y="354310"/>
                    <a:pt x="238771" y="357989"/>
                  </a:cubicBezTo>
                  <a:cubicBezTo>
                    <a:pt x="238771" y="357989"/>
                    <a:pt x="238771" y="358156"/>
                    <a:pt x="238603" y="35815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3" name="Google Shape;1543;p46"/>
            <p:cNvSpPr/>
            <p:nvPr/>
          </p:nvSpPr>
          <p:spPr>
            <a:xfrm>
              <a:off x="8637762" y="1439208"/>
              <a:ext cx="86947" cy="137109"/>
            </a:xfrm>
            <a:custGeom>
              <a:avLst/>
              <a:gdLst/>
              <a:ahLst/>
              <a:cxnLst/>
              <a:rect l="l" t="t" r="r" b="b"/>
              <a:pathLst>
                <a:path w="86947" h="137109" extrusionOk="0">
                  <a:moveTo>
                    <a:pt x="584" y="137945"/>
                  </a:moveTo>
                  <a:cubicBezTo>
                    <a:pt x="-921" y="120054"/>
                    <a:pt x="584" y="104002"/>
                    <a:pt x="3928" y="87951"/>
                  </a:cubicBezTo>
                  <a:cubicBezTo>
                    <a:pt x="4430" y="85944"/>
                    <a:pt x="4931" y="83938"/>
                    <a:pt x="5433" y="81931"/>
                  </a:cubicBezTo>
                  <a:cubicBezTo>
                    <a:pt x="10951" y="53004"/>
                    <a:pt x="27504" y="33608"/>
                    <a:pt x="55261" y="24078"/>
                  </a:cubicBezTo>
                  <a:cubicBezTo>
                    <a:pt x="65460" y="20566"/>
                    <a:pt x="73152" y="13042"/>
                    <a:pt x="80342" y="5351"/>
                  </a:cubicBezTo>
                  <a:cubicBezTo>
                    <a:pt x="81679" y="3846"/>
                    <a:pt x="83017" y="2341"/>
                    <a:pt x="85358" y="0"/>
                  </a:cubicBezTo>
                  <a:cubicBezTo>
                    <a:pt x="86194" y="8193"/>
                    <a:pt x="87364" y="15216"/>
                    <a:pt x="87531" y="22238"/>
                  </a:cubicBezTo>
                  <a:cubicBezTo>
                    <a:pt x="87866" y="35113"/>
                    <a:pt x="88367" y="48155"/>
                    <a:pt x="87197" y="61030"/>
                  </a:cubicBezTo>
                  <a:cubicBezTo>
                    <a:pt x="85692" y="77249"/>
                    <a:pt x="76663" y="89623"/>
                    <a:pt x="62785" y="98485"/>
                  </a:cubicBezTo>
                  <a:cubicBezTo>
                    <a:pt x="58939" y="100825"/>
                    <a:pt x="55093" y="103166"/>
                    <a:pt x="51080" y="105173"/>
                  </a:cubicBezTo>
                  <a:cubicBezTo>
                    <a:pt x="33357" y="113700"/>
                    <a:pt x="15967" y="122897"/>
                    <a:pt x="584" y="1379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4" name="Google Shape;1544;p46"/>
            <p:cNvSpPr/>
            <p:nvPr/>
          </p:nvSpPr>
          <p:spPr>
            <a:xfrm>
              <a:off x="8547210" y="1081888"/>
              <a:ext cx="85275" cy="138781"/>
            </a:xfrm>
            <a:custGeom>
              <a:avLst/>
              <a:gdLst/>
              <a:ahLst/>
              <a:cxnLst/>
              <a:rect l="l" t="t" r="r" b="b"/>
              <a:pathLst>
                <a:path w="85275" h="138781" extrusionOk="0">
                  <a:moveTo>
                    <a:pt x="4356" y="0"/>
                  </a:moveTo>
                  <a:cubicBezTo>
                    <a:pt x="11880" y="10868"/>
                    <a:pt x="20742" y="19563"/>
                    <a:pt x="32614" y="24747"/>
                  </a:cubicBezTo>
                  <a:cubicBezTo>
                    <a:pt x="34787" y="25750"/>
                    <a:pt x="37128" y="26753"/>
                    <a:pt x="39302" y="27756"/>
                  </a:cubicBezTo>
                  <a:cubicBezTo>
                    <a:pt x="60537" y="36953"/>
                    <a:pt x="73914" y="52503"/>
                    <a:pt x="79599" y="75243"/>
                  </a:cubicBezTo>
                  <a:cubicBezTo>
                    <a:pt x="84280" y="93970"/>
                    <a:pt x="87290" y="112697"/>
                    <a:pt x="86287" y="132093"/>
                  </a:cubicBezTo>
                  <a:cubicBezTo>
                    <a:pt x="86120" y="134267"/>
                    <a:pt x="85953" y="136440"/>
                    <a:pt x="85618" y="139283"/>
                  </a:cubicBezTo>
                  <a:cubicBezTo>
                    <a:pt x="84113" y="137945"/>
                    <a:pt x="83110" y="137109"/>
                    <a:pt x="82107" y="136440"/>
                  </a:cubicBezTo>
                  <a:cubicBezTo>
                    <a:pt x="71071" y="128582"/>
                    <a:pt x="60203" y="120723"/>
                    <a:pt x="49000" y="113199"/>
                  </a:cubicBezTo>
                  <a:cubicBezTo>
                    <a:pt x="42479" y="108851"/>
                    <a:pt x="35122" y="105674"/>
                    <a:pt x="28266" y="101829"/>
                  </a:cubicBezTo>
                  <a:cubicBezTo>
                    <a:pt x="10877" y="91796"/>
                    <a:pt x="176" y="76915"/>
                    <a:pt x="9" y="56683"/>
                  </a:cubicBezTo>
                  <a:cubicBezTo>
                    <a:pt x="-159" y="38290"/>
                    <a:pt x="2182" y="20065"/>
                    <a:pt x="3353" y="1672"/>
                  </a:cubicBezTo>
                  <a:cubicBezTo>
                    <a:pt x="3520" y="1170"/>
                    <a:pt x="4021" y="669"/>
                    <a:pt x="435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5" name="Google Shape;1545;p46"/>
            <p:cNvSpPr/>
            <p:nvPr/>
          </p:nvSpPr>
          <p:spPr>
            <a:xfrm>
              <a:off x="8545784" y="1260632"/>
              <a:ext cx="86947" cy="137109"/>
            </a:xfrm>
            <a:custGeom>
              <a:avLst/>
              <a:gdLst/>
              <a:ahLst/>
              <a:cxnLst/>
              <a:rect l="l" t="t" r="r" b="b"/>
              <a:pathLst>
                <a:path w="86947" h="137109" extrusionOk="0">
                  <a:moveTo>
                    <a:pt x="5114" y="0"/>
                  </a:moveTo>
                  <a:cubicBezTo>
                    <a:pt x="6786" y="1839"/>
                    <a:pt x="8291" y="3511"/>
                    <a:pt x="9963" y="5351"/>
                  </a:cubicBezTo>
                  <a:cubicBezTo>
                    <a:pt x="17320" y="13711"/>
                    <a:pt x="26014" y="20399"/>
                    <a:pt x="36381" y="24914"/>
                  </a:cubicBezTo>
                  <a:cubicBezTo>
                    <a:pt x="44073" y="28258"/>
                    <a:pt x="51430" y="32605"/>
                    <a:pt x="58285" y="37454"/>
                  </a:cubicBezTo>
                  <a:cubicBezTo>
                    <a:pt x="68819" y="44978"/>
                    <a:pt x="75006" y="56014"/>
                    <a:pt x="78684" y="68387"/>
                  </a:cubicBezTo>
                  <a:cubicBezTo>
                    <a:pt x="85206" y="89623"/>
                    <a:pt x="88550" y="111192"/>
                    <a:pt x="86878" y="133431"/>
                  </a:cubicBezTo>
                  <a:cubicBezTo>
                    <a:pt x="86710" y="134601"/>
                    <a:pt x="86543" y="135939"/>
                    <a:pt x="86376" y="137945"/>
                  </a:cubicBezTo>
                  <a:cubicBezTo>
                    <a:pt x="85038" y="136775"/>
                    <a:pt x="84202" y="136106"/>
                    <a:pt x="83366" y="135437"/>
                  </a:cubicBezTo>
                  <a:cubicBezTo>
                    <a:pt x="72163" y="127578"/>
                    <a:pt x="61128" y="119552"/>
                    <a:pt x="49925" y="111861"/>
                  </a:cubicBezTo>
                  <a:cubicBezTo>
                    <a:pt x="46246" y="109353"/>
                    <a:pt x="42066" y="107514"/>
                    <a:pt x="38053" y="105507"/>
                  </a:cubicBezTo>
                  <a:cubicBezTo>
                    <a:pt x="8625" y="91963"/>
                    <a:pt x="-2411" y="68555"/>
                    <a:pt x="432" y="37287"/>
                  </a:cubicBezTo>
                  <a:cubicBezTo>
                    <a:pt x="1602" y="24914"/>
                    <a:pt x="2606" y="12708"/>
                    <a:pt x="3776" y="334"/>
                  </a:cubicBezTo>
                  <a:cubicBezTo>
                    <a:pt x="4110" y="167"/>
                    <a:pt x="4612" y="167"/>
                    <a:pt x="511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6" name="Google Shape;1546;p46"/>
            <p:cNvSpPr/>
            <p:nvPr/>
          </p:nvSpPr>
          <p:spPr>
            <a:xfrm>
              <a:off x="8546466" y="1169337"/>
              <a:ext cx="86947" cy="140453"/>
            </a:xfrm>
            <a:custGeom>
              <a:avLst/>
              <a:gdLst/>
              <a:ahLst/>
              <a:cxnLst/>
              <a:rect l="l" t="t" r="r" b="b"/>
              <a:pathLst>
                <a:path w="86947" h="140453" extrusionOk="0">
                  <a:moveTo>
                    <a:pt x="86530" y="140453"/>
                  </a:moveTo>
                  <a:cubicBezTo>
                    <a:pt x="84691" y="138948"/>
                    <a:pt x="83687" y="137945"/>
                    <a:pt x="82517" y="137109"/>
                  </a:cubicBezTo>
                  <a:cubicBezTo>
                    <a:pt x="71314" y="129250"/>
                    <a:pt x="60278" y="121225"/>
                    <a:pt x="48741" y="113700"/>
                  </a:cubicBezTo>
                  <a:cubicBezTo>
                    <a:pt x="42220" y="109353"/>
                    <a:pt x="34863" y="106176"/>
                    <a:pt x="28008" y="102163"/>
                  </a:cubicBezTo>
                  <a:cubicBezTo>
                    <a:pt x="11789" y="92465"/>
                    <a:pt x="2258" y="78420"/>
                    <a:pt x="586" y="59358"/>
                  </a:cubicBezTo>
                  <a:cubicBezTo>
                    <a:pt x="-1253" y="39962"/>
                    <a:pt x="1589" y="20901"/>
                    <a:pt x="4264" y="0"/>
                  </a:cubicBezTo>
                  <a:cubicBezTo>
                    <a:pt x="6271" y="2843"/>
                    <a:pt x="7107" y="4515"/>
                    <a:pt x="8444" y="6019"/>
                  </a:cubicBezTo>
                  <a:cubicBezTo>
                    <a:pt x="15634" y="14213"/>
                    <a:pt x="23326" y="22071"/>
                    <a:pt x="33860" y="25917"/>
                  </a:cubicBezTo>
                  <a:cubicBezTo>
                    <a:pt x="61951" y="36117"/>
                    <a:pt x="77334" y="56349"/>
                    <a:pt x="82684" y="85442"/>
                  </a:cubicBezTo>
                  <a:cubicBezTo>
                    <a:pt x="85861" y="102163"/>
                    <a:pt x="87700" y="118884"/>
                    <a:pt x="86697" y="135772"/>
                  </a:cubicBezTo>
                  <a:cubicBezTo>
                    <a:pt x="86864" y="137276"/>
                    <a:pt x="86697" y="138447"/>
                    <a:pt x="86530" y="14045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7" name="Google Shape;1547;p46"/>
            <p:cNvSpPr/>
            <p:nvPr/>
          </p:nvSpPr>
          <p:spPr>
            <a:xfrm>
              <a:off x="8544083" y="1438874"/>
              <a:ext cx="85275" cy="140453"/>
            </a:xfrm>
            <a:custGeom>
              <a:avLst/>
              <a:gdLst/>
              <a:ahLst/>
              <a:cxnLst/>
              <a:rect l="l" t="t" r="r" b="b"/>
              <a:pathLst>
                <a:path w="85275" h="140453" extrusionOk="0">
                  <a:moveTo>
                    <a:pt x="84565" y="140955"/>
                  </a:moveTo>
                  <a:cubicBezTo>
                    <a:pt x="71021" y="126910"/>
                    <a:pt x="55638" y="117212"/>
                    <a:pt x="39419" y="108684"/>
                  </a:cubicBezTo>
                  <a:cubicBezTo>
                    <a:pt x="38583" y="108182"/>
                    <a:pt x="37747" y="107681"/>
                    <a:pt x="36911" y="107346"/>
                  </a:cubicBezTo>
                  <a:cubicBezTo>
                    <a:pt x="9155" y="93970"/>
                    <a:pt x="-2549" y="71731"/>
                    <a:pt x="460" y="41467"/>
                  </a:cubicBezTo>
                  <a:cubicBezTo>
                    <a:pt x="1798" y="28258"/>
                    <a:pt x="3303" y="15049"/>
                    <a:pt x="4975" y="0"/>
                  </a:cubicBezTo>
                  <a:cubicBezTo>
                    <a:pt x="7316" y="2842"/>
                    <a:pt x="8486" y="4347"/>
                    <a:pt x="9824" y="5518"/>
                  </a:cubicBezTo>
                  <a:cubicBezTo>
                    <a:pt x="17348" y="12039"/>
                    <a:pt x="23869" y="20734"/>
                    <a:pt x="32564" y="24245"/>
                  </a:cubicBezTo>
                  <a:cubicBezTo>
                    <a:pt x="64500" y="36953"/>
                    <a:pt x="79549" y="60863"/>
                    <a:pt x="83562" y="93636"/>
                  </a:cubicBezTo>
                  <a:cubicBezTo>
                    <a:pt x="85568" y="109018"/>
                    <a:pt x="87408" y="124401"/>
                    <a:pt x="84565" y="1409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8" name="Google Shape;1548;p46"/>
            <p:cNvSpPr/>
            <p:nvPr/>
          </p:nvSpPr>
          <p:spPr>
            <a:xfrm>
              <a:off x="8641397" y="1078544"/>
              <a:ext cx="85275" cy="138781"/>
            </a:xfrm>
            <a:custGeom>
              <a:avLst/>
              <a:gdLst/>
              <a:ahLst/>
              <a:cxnLst/>
              <a:rect l="l" t="t" r="r" b="b"/>
              <a:pathLst>
                <a:path w="85275" h="138781" extrusionOk="0">
                  <a:moveTo>
                    <a:pt x="83897" y="0"/>
                  </a:moveTo>
                  <a:cubicBezTo>
                    <a:pt x="84565" y="20065"/>
                    <a:pt x="86070" y="39461"/>
                    <a:pt x="85569" y="58689"/>
                  </a:cubicBezTo>
                  <a:cubicBezTo>
                    <a:pt x="85234" y="74240"/>
                    <a:pt x="77543" y="86947"/>
                    <a:pt x="64835" y="96311"/>
                  </a:cubicBezTo>
                  <a:cubicBezTo>
                    <a:pt x="61324" y="98819"/>
                    <a:pt x="57812" y="101327"/>
                    <a:pt x="53967" y="103333"/>
                  </a:cubicBezTo>
                  <a:cubicBezTo>
                    <a:pt x="35574" y="113366"/>
                    <a:pt x="16680" y="122729"/>
                    <a:pt x="1130" y="139116"/>
                  </a:cubicBezTo>
                  <a:cubicBezTo>
                    <a:pt x="628" y="135103"/>
                    <a:pt x="293" y="132427"/>
                    <a:pt x="126" y="129752"/>
                  </a:cubicBezTo>
                  <a:cubicBezTo>
                    <a:pt x="-710" y="108015"/>
                    <a:pt x="2634" y="86780"/>
                    <a:pt x="9323" y="66046"/>
                  </a:cubicBezTo>
                  <a:cubicBezTo>
                    <a:pt x="14840" y="49326"/>
                    <a:pt x="25709" y="37287"/>
                    <a:pt x="41259" y="30097"/>
                  </a:cubicBezTo>
                  <a:cubicBezTo>
                    <a:pt x="56475" y="23074"/>
                    <a:pt x="70520" y="14881"/>
                    <a:pt x="80720" y="1170"/>
                  </a:cubicBezTo>
                  <a:cubicBezTo>
                    <a:pt x="81054" y="1003"/>
                    <a:pt x="81723" y="836"/>
                    <a:pt x="8389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9" name="Google Shape;1549;p46"/>
            <p:cNvSpPr/>
            <p:nvPr/>
          </p:nvSpPr>
          <p:spPr>
            <a:xfrm>
              <a:off x="8641189" y="1167164"/>
              <a:ext cx="85275" cy="137109"/>
            </a:xfrm>
            <a:custGeom>
              <a:avLst/>
              <a:gdLst/>
              <a:ahLst/>
              <a:cxnLst/>
              <a:rect l="l" t="t" r="r" b="b"/>
              <a:pathLst>
                <a:path w="85275" h="137109" extrusionOk="0">
                  <a:moveTo>
                    <a:pt x="0" y="137276"/>
                  </a:moveTo>
                  <a:cubicBezTo>
                    <a:pt x="502" y="124736"/>
                    <a:pt x="502" y="112195"/>
                    <a:pt x="1839" y="99822"/>
                  </a:cubicBezTo>
                  <a:cubicBezTo>
                    <a:pt x="3010" y="89623"/>
                    <a:pt x="5685" y="79590"/>
                    <a:pt x="8360" y="69558"/>
                  </a:cubicBezTo>
                  <a:cubicBezTo>
                    <a:pt x="13209" y="51165"/>
                    <a:pt x="24245" y="37454"/>
                    <a:pt x="41300" y="29596"/>
                  </a:cubicBezTo>
                  <a:cubicBezTo>
                    <a:pt x="56683" y="22573"/>
                    <a:pt x="70895" y="14213"/>
                    <a:pt x="81262" y="334"/>
                  </a:cubicBezTo>
                  <a:cubicBezTo>
                    <a:pt x="81429" y="167"/>
                    <a:pt x="81931" y="167"/>
                    <a:pt x="82767" y="0"/>
                  </a:cubicBezTo>
                  <a:cubicBezTo>
                    <a:pt x="84941" y="20399"/>
                    <a:pt x="88619" y="40798"/>
                    <a:pt x="85610" y="61365"/>
                  </a:cubicBezTo>
                  <a:cubicBezTo>
                    <a:pt x="83436" y="76413"/>
                    <a:pt x="75912" y="88619"/>
                    <a:pt x="63037" y="96980"/>
                  </a:cubicBezTo>
                  <a:cubicBezTo>
                    <a:pt x="55513" y="101996"/>
                    <a:pt x="47152" y="105674"/>
                    <a:pt x="39795" y="110691"/>
                  </a:cubicBezTo>
                  <a:cubicBezTo>
                    <a:pt x="27589" y="118716"/>
                    <a:pt x="15885" y="127411"/>
                    <a:pt x="4013" y="135939"/>
                  </a:cubicBezTo>
                  <a:cubicBezTo>
                    <a:pt x="3344" y="136440"/>
                    <a:pt x="2675" y="137109"/>
                    <a:pt x="1839" y="137611"/>
                  </a:cubicBezTo>
                  <a:cubicBezTo>
                    <a:pt x="1170" y="137444"/>
                    <a:pt x="669" y="137444"/>
                    <a:pt x="0" y="13727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0" name="Google Shape;1550;p46"/>
            <p:cNvSpPr/>
            <p:nvPr/>
          </p:nvSpPr>
          <p:spPr>
            <a:xfrm>
              <a:off x="8640748" y="1346910"/>
              <a:ext cx="85275" cy="138781"/>
            </a:xfrm>
            <a:custGeom>
              <a:avLst/>
              <a:gdLst/>
              <a:ahLst/>
              <a:cxnLst/>
              <a:rect l="l" t="t" r="r" b="b"/>
              <a:pathLst>
                <a:path w="85275" h="138781" extrusionOk="0">
                  <a:moveTo>
                    <a:pt x="775" y="138781"/>
                  </a:moveTo>
                  <a:cubicBezTo>
                    <a:pt x="-1733" y="109854"/>
                    <a:pt x="1778" y="83436"/>
                    <a:pt x="12312" y="58188"/>
                  </a:cubicBezTo>
                  <a:cubicBezTo>
                    <a:pt x="18164" y="44142"/>
                    <a:pt x="29200" y="34612"/>
                    <a:pt x="42744" y="28592"/>
                  </a:cubicBezTo>
                  <a:cubicBezTo>
                    <a:pt x="57792" y="21904"/>
                    <a:pt x="71336" y="13711"/>
                    <a:pt x="82204" y="0"/>
                  </a:cubicBezTo>
                  <a:cubicBezTo>
                    <a:pt x="83040" y="6187"/>
                    <a:pt x="84211" y="12206"/>
                    <a:pt x="84545" y="18393"/>
                  </a:cubicBezTo>
                  <a:cubicBezTo>
                    <a:pt x="85214" y="31936"/>
                    <a:pt x="86217" y="45480"/>
                    <a:pt x="85381" y="58857"/>
                  </a:cubicBezTo>
                  <a:cubicBezTo>
                    <a:pt x="84378" y="75410"/>
                    <a:pt x="75683" y="88118"/>
                    <a:pt x="61972" y="97481"/>
                  </a:cubicBezTo>
                  <a:cubicBezTo>
                    <a:pt x="59130" y="99321"/>
                    <a:pt x="56287" y="101160"/>
                    <a:pt x="53278" y="102832"/>
                  </a:cubicBezTo>
                  <a:cubicBezTo>
                    <a:pt x="35052" y="112864"/>
                    <a:pt x="16492" y="122228"/>
                    <a:pt x="775" y="13878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1" name="Google Shape;1551;p46"/>
            <p:cNvSpPr/>
            <p:nvPr/>
          </p:nvSpPr>
          <p:spPr>
            <a:xfrm>
              <a:off x="8642307" y="1255783"/>
              <a:ext cx="85275" cy="138781"/>
            </a:xfrm>
            <a:custGeom>
              <a:avLst/>
              <a:gdLst/>
              <a:ahLst/>
              <a:cxnLst/>
              <a:rect l="l" t="t" r="r" b="b"/>
              <a:pathLst>
                <a:path w="85275" h="138781" extrusionOk="0">
                  <a:moveTo>
                    <a:pt x="721" y="139450"/>
                  </a:moveTo>
                  <a:cubicBezTo>
                    <a:pt x="-1453" y="114871"/>
                    <a:pt x="1389" y="92465"/>
                    <a:pt x="7911" y="70227"/>
                  </a:cubicBezTo>
                  <a:cubicBezTo>
                    <a:pt x="13261" y="51834"/>
                    <a:pt x="24297" y="38123"/>
                    <a:pt x="41519" y="30097"/>
                  </a:cubicBezTo>
                  <a:cubicBezTo>
                    <a:pt x="56735" y="23074"/>
                    <a:pt x="70947" y="15216"/>
                    <a:pt x="81147" y="0"/>
                  </a:cubicBezTo>
                  <a:cubicBezTo>
                    <a:pt x="81816" y="2174"/>
                    <a:pt x="82317" y="3344"/>
                    <a:pt x="82485" y="4515"/>
                  </a:cubicBezTo>
                  <a:cubicBezTo>
                    <a:pt x="83655" y="20065"/>
                    <a:pt x="85494" y="35448"/>
                    <a:pt x="85996" y="50998"/>
                  </a:cubicBezTo>
                  <a:cubicBezTo>
                    <a:pt x="86498" y="73069"/>
                    <a:pt x="76800" y="89957"/>
                    <a:pt x="57571" y="101327"/>
                  </a:cubicBezTo>
                  <a:cubicBezTo>
                    <a:pt x="53056" y="104002"/>
                    <a:pt x="48542" y="106510"/>
                    <a:pt x="43860" y="109018"/>
                  </a:cubicBezTo>
                  <a:cubicBezTo>
                    <a:pt x="28477" y="117044"/>
                    <a:pt x="13930" y="126241"/>
                    <a:pt x="721" y="13945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2" name="Google Shape;1552;p46"/>
            <p:cNvSpPr/>
            <p:nvPr/>
          </p:nvSpPr>
          <p:spPr>
            <a:xfrm>
              <a:off x="8545875" y="994607"/>
              <a:ext cx="85275" cy="142125"/>
            </a:xfrm>
            <a:custGeom>
              <a:avLst/>
              <a:gdLst/>
              <a:ahLst/>
              <a:cxnLst/>
              <a:rect l="l" t="t" r="r" b="b"/>
              <a:pathLst>
                <a:path w="85275" h="142125" extrusionOk="0">
                  <a:moveTo>
                    <a:pt x="83275" y="143463"/>
                  </a:moveTo>
                  <a:cubicBezTo>
                    <a:pt x="72239" y="126241"/>
                    <a:pt x="56355" y="115372"/>
                    <a:pt x="38297" y="106343"/>
                  </a:cubicBezTo>
                  <a:cubicBezTo>
                    <a:pt x="12547" y="93636"/>
                    <a:pt x="-328" y="72066"/>
                    <a:pt x="6" y="43306"/>
                  </a:cubicBezTo>
                  <a:cubicBezTo>
                    <a:pt x="174" y="28927"/>
                    <a:pt x="1678" y="14547"/>
                    <a:pt x="3350" y="0"/>
                  </a:cubicBezTo>
                  <a:cubicBezTo>
                    <a:pt x="12547" y="11203"/>
                    <a:pt x="24251" y="18225"/>
                    <a:pt x="35956" y="25583"/>
                  </a:cubicBezTo>
                  <a:cubicBezTo>
                    <a:pt x="64715" y="43975"/>
                    <a:pt x="78426" y="71731"/>
                    <a:pt x="82941" y="104504"/>
                  </a:cubicBezTo>
                  <a:cubicBezTo>
                    <a:pt x="84613" y="117212"/>
                    <a:pt x="84780" y="130086"/>
                    <a:pt x="85616" y="142961"/>
                  </a:cubicBezTo>
                  <a:cubicBezTo>
                    <a:pt x="84947" y="143129"/>
                    <a:pt x="84111" y="143296"/>
                    <a:pt x="83275" y="1434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3" name="Google Shape;1553;p46"/>
            <p:cNvSpPr/>
            <p:nvPr/>
          </p:nvSpPr>
          <p:spPr>
            <a:xfrm>
              <a:off x="8641442" y="989925"/>
              <a:ext cx="83603" cy="145469"/>
            </a:xfrm>
            <a:custGeom>
              <a:avLst/>
              <a:gdLst/>
              <a:ahLst/>
              <a:cxnLst/>
              <a:rect l="l" t="t" r="r" b="b"/>
              <a:pathLst>
                <a:path w="83603" h="145469" extrusionOk="0">
                  <a:moveTo>
                    <a:pt x="248" y="145469"/>
                  </a:moveTo>
                  <a:cubicBezTo>
                    <a:pt x="-922" y="116208"/>
                    <a:pt x="1753" y="89288"/>
                    <a:pt x="14628" y="64040"/>
                  </a:cubicBezTo>
                  <a:cubicBezTo>
                    <a:pt x="22654" y="48323"/>
                    <a:pt x="34024" y="35448"/>
                    <a:pt x="49072" y="26251"/>
                  </a:cubicBezTo>
                  <a:cubicBezTo>
                    <a:pt x="60610" y="19229"/>
                    <a:pt x="71812" y="11872"/>
                    <a:pt x="81510" y="0"/>
                  </a:cubicBezTo>
                  <a:cubicBezTo>
                    <a:pt x="82012" y="4347"/>
                    <a:pt x="82346" y="7357"/>
                    <a:pt x="82514" y="10367"/>
                  </a:cubicBezTo>
                  <a:cubicBezTo>
                    <a:pt x="83182" y="21570"/>
                    <a:pt x="84353" y="32772"/>
                    <a:pt x="84520" y="43975"/>
                  </a:cubicBezTo>
                  <a:cubicBezTo>
                    <a:pt x="85022" y="73571"/>
                    <a:pt x="71478" y="94973"/>
                    <a:pt x="45059" y="108015"/>
                  </a:cubicBezTo>
                  <a:cubicBezTo>
                    <a:pt x="32352" y="114369"/>
                    <a:pt x="20313" y="121225"/>
                    <a:pt x="10782" y="132093"/>
                  </a:cubicBezTo>
                  <a:cubicBezTo>
                    <a:pt x="7772" y="136106"/>
                    <a:pt x="4596" y="140286"/>
                    <a:pt x="248" y="14546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4" name="Google Shape;1554;p46"/>
            <p:cNvSpPr/>
            <p:nvPr/>
          </p:nvSpPr>
          <p:spPr>
            <a:xfrm>
              <a:off x="8446173" y="1559597"/>
              <a:ext cx="51834" cy="110356"/>
            </a:xfrm>
            <a:custGeom>
              <a:avLst/>
              <a:gdLst/>
              <a:ahLst/>
              <a:cxnLst/>
              <a:rect l="l" t="t" r="r" b="b"/>
              <a:pathLst>
                <a:path w="51833" h="110356" extrusionOk="0">
                  <a:moveTo>
                    <a:pt x="8580" y="111694"/>
                  </a:moveTo>
                  <a:cubicBezTo>
                    <a:pt x="3899" y="100658"/>
                    <a:pt x="1558" y="89121"/>
                    <a:pt x="387" y="77082"/>
                  </a:cubicBezTo>
                  <a:cubicBezTo>
                    <a:pt x="53" y="72902"/>
                    <a:pt x="220" y="68889"/>
                    <a:pt x="53" y="64709"/>
                  </a:cubicBezTo>
                  <a:cubicBezTo>
                    <a:pt x="-616" y="49493"/>
                    <a:pt x="5069" y="37120"/>
                    <a:pt x="16606" y="27422"/>
                  </a:cubicBezTo>
                  <a:cubicBezTo>
                    <a:pt x="25468" y="20065"/>
                    <a:pt x="32658" y="11704"/>
                    <a:pt x="36838" y="0"/>
                  </a:cubicBezTo>
                  <a:cubicBezTo>
                    <a:pt x="37842" y="1672"/>
                    <a:pt x="38845" y="2508"/>
                    <a:pt x="39179" y="3679"/>
                  </a:cubicBezTo>
                  <a:cubicBezTo>
                    <a:pt x="43192" y="14547"/>
                    <a:pt x="47874" y="25248"/>
                    <a:pt x="51051" y="36451"/>
                  </a:cubicBezTo>
                  <a:cubicBezTo>
                    <a:pt x="55064" y="50496"/>
                    <a:pt x="51887" y="63204"/>
                    <a:pt x="41854" y="74072"/>
                  </a:cubicBezTo>
                  <a:cubicBezTo>
                    <a:pt x="36671" y="79590"/>
                    <a:pt x="30986" y="84606"/>
                    <a:pt x="26137" y="90124"/>
                  </a:cubicBezTo>
                  <a:cubicBezTo>
                    <a:pt x="19783" y="97147"/>
                    <a:pt x="14433" y="104337"/>
                    <a:pt x="8580" y="11169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5" name="Google Shape;1555;p46"/>
            <p:cNvSpPr/>
            <p:nvPr/>
          </p:nvSpPr>
          <p:spPr>
            <a:xfrm>
              <a:off x="8388584" y="1370821"/>
              <a:ext cx="51834" cy="112028"/>
            </a:xfrm>
            <a:custGeom>
              <a:avLst/>
              <a:gdLst/>
              <a:ahLst/>
              <a:cxnLst/>
              <a:rect l="l" t="t" r="r" b="b"/>
              <a:pathLst>
                <a:path w="51833" h="112028" extrusionOk="0">
                  <a:moveTo>
                    <a:pt x="36407" y="0"/>
                  </a:moveTo>
                  <a:cubicBezTo>
                    <a:pt x="40921" y="11537"/>
                    <a:pt x="45269" y="22071"/>
                    <a:pt x="49114" y="32772"/>
                  </a:cubicBezTo>
                  <a:cubicBezTo>
                    <a:pt x="55301" y="49995"/>
                    <a:pt x="51623" y="64876"/>
                    <a:pt x="39249" y="78420"/>
                  </a:cubicBezTo>
                  <a:cubicBezTo>
                    <a:pt x="29050" y="89455"/>
                    <a:pt x="19352" y="101160"/>
                    <a:pt x="8818" y="113366"/>
                  </a:cubicBezTo>
                  <a:cubicBezTo>
                    <a:pt x="6477" y="103835"/>
                    <a:pt x="3969" y="93803"/>
                    <a:pt x="1628" y="83770"/>
                  </a:cubicBezTo>
                  <a:cubicBezTo>
                    <a:pt x="792" y="80259"/>
                    <a:pt x="792" y="76748"/>
                    <a:pt x="457" y="73236"/>
                  </a:cubicBezTo>
                  <a:cubicBezTo>
                    <a:pt x="-1883" y="53840"/>
                    <a:pt x="4805" y="38290"/>
                    <a:pt x="19519" y="25248"/>
                  </a:cubicBezTo>
                  <a:cubicBezTo>
                    <a:pt x="25204" y="20232"/>
                    <a:pt x="28882" y="12875"/>
                    <a:pt x="33230" y="6354"/>
                  </a:cubicBezTo>
                  <a:cubicBezTo>
                    <a:pt x="34400" y="4682"/>
                    <a:pt x="35069" y="2675"/>
                    <a:pt x="364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6" name="Google Shape;1556;p46"/>
            <p:cNvSpPr/>
            <p:nvPr/>
          </p:nvSpPr>
          <p:spPr>
            <a:xfrm>
              <a:off x="8427183" y="1493885"/>
              <a:ext cx="51834" cy="112028"/>
            </a:xfrm>
            <a:custGeom>
              <a:avLst/>
              <a:gdLst/>
              <a:ahLst/>
              <a:cxnLst/>
              <a:rect l="l" t="t" r="r" b="b"/>
              <a:pathLst>
                <a:path w="51833" h="112028" extrusionOk="0">
                  <a:moveTo>
                    <a:pt x="9345" y="113366"/>
                  </a:moveTo>
                  <a:cubicBezTo>
                    <a:pt x="2155" y="95308"/>
                    <a:pt x="-1356" y="76413"/>
                    <a:pt x="483" y="56850"/>
                  </a:cubicBezTo>
                  <a:cubicBezTo>
                    <a:pt x="1486" y="46483"/>
                    <a:pt x="6335" y="37789"/>
                    <a:pt x="13860" y="30933"/>
                  </a:cubicBezTo>
                  <a:cubicBezTo>
                    <a:pt x="22889" y="22573"/>
                    <a:pt x="31416" y="14045"/>
                    <a:pt x="35262" y="0"/>
                  </a:cubicBezTo>
                  <a:cubicBezTo>
                    <a:pt x="42619" y="15885"/>
                    <a:pt x="49809" y="29930"/>
                    <a:pt x="51648" y="45815"/>
                  </a:cubicBezTo>
                  <a:cubicBezTo>
                    <a:pt x="52819" y="56014"/>
                    <a:pt x="49809" y="65210"/>
                    <a:pt x="43288" y="73069"/>
                  </a:cubicBezTo>
                  <a:cubicBezTo>
                    <a:pt x="39108" y="78085"/>
                    <a:pt x="34259" y="82600"/>
                    <a:pt x="30079" y="87616"/>
                  </a:cubicBezTo>
                  <a:cubicBezTo>
                    <a:pt x="23223" y="95976"/>
                    <a:pt x="16535" y="104504"/>
                    <a:pt x="9345" y="11336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7" name="Google Shape;1557;p46"/>
            <p:cNvSpPr/>
            <p:nvPr/>
          </p:nvSpPr>
          <p:spPr>
            <a:xfrm>
              <a:off x="8408316" y="1434192"/>
              <a:ext cx="51834" cy="110356"/>
            </a:xfrm>
            <a:custGeom>
              <a:avLst/>
              <a:gdLst/>
              <a:ahLst/>
              <a:cxnLst/>
              <a:rect l="l" t="t" r="r" b="b"/>
              <a:pathLst>
                <a:path w="51833" h="110356" extrusionOk="0">
                  <a:moveTo>
                    <a:pt x="35569" y="0"/>
                  </a:moveTo>
                  <a:cubicBezTo>
                    <a:pt x="42592" y="13878"/>
                    <a:pt x="49615" y="27422"/>
                    <a:pt x="51621" y="42972"/>
                  </a:cubicBezTo>
                  <a:cubicBezTo>
                    <a:pt x="53126" y="54844"/>
                    <a:pt x="48946" y="65210"/>
                    <a:pt x="41087" y="73905"/>
                  </a:cubicBezTo>
                  <a:cubicBezTo>
                    <a:pt x="34901" y="80928"/>
                    <a:pt x="28212" y="87449"/>
                    <a:pt x="22193" y="94639"/>
                  </a:cubicBezTo>
                  <a:cubicBezTo>
                    <a:pt x="17846" y="99989"/>
                    <a:pt x="14167" y="105842"/>
                    <a:pt x="9987" y="111861"/>
                  </a:cubicBezTo>
                  <a:cubicBezTo>
                    <a:pt x="4971" y="100993"/>
                    <a:pt x="2463" y="89455"/>
                    <a:pt x="958" y="77751"/>
                  </a:cubicBezTo>
                  <a:cubicBezTo>
                    <a:pt x="456" y="73905"/>
                    <a:pt x="289" y="69892"/>
                    <a:pt x="122" y="66046"/>
                  </a:cubicBezTo>
                  <a:cubicBezTo>
                    <a:pt x="-881" y="50329"/>
                    <a:pt x="4302" y="37120"/>
                    <a:pt x="16174" y="26920"/>
                  </a:cubicBezTo>
                  <a:cubicBezTo>
                    <a:pt x="24701" y="19563"/>
                    <a:pt x="31389" y="11036"/>
                    <a:pt x="3556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8" name="Google Shape;1558;p46"/>
            <p:cNvSpPr/>
            <p:nvPr/>
          </p:nvSpPr>
          <p:spPr>
            <a:xfrm>
              <a:off x="8369115" y="1309456"/>
              <a:ext cx="51834" cy="113700"/>
            </a:xfrm>
            <a:custGeom>
              <a:avLst/>
              <a:gdLst/>
              <a:ahLst/>
              <a:cxnLst/>
              <a:rect l="l" t="t" r="r" b="b"/>
              <a:pathLst>
                <a:path w="51833" h="113700" extrusionOk="0">
                  <a:moveTo>
                    <a:pt x="36312" y="0"/>
                  </a:moveTo>
                  <a:cubicBezTo>
                    <a:pt x="41329" y="13377"/>
                    <a:pt x="46178" y="25248"/>
                    <a:pt x="50191" y="37454"/>
                  </a:cubicBezTo>
                  <a:cubicBezTo>
                    <a:pt x="54872" y="52168"/>
                    <a:pt x="51027" y="65210"/>
                    <a:pt x="40994" y="76580"/>
                  </a:cubicBezTo>
                  <a:cubicBezTo>
                    <a:pt x="33804" y="84606"/>
                    <a:pt x="26280" y="92632"/>
                    <a:pt x="19257" y="100825"/>
                  </a:cubicBezTo>
                  <a:cubicBezTo>
                    <a:pt x="15913" y="104838"/>
                    <a:pt x="13405" y="109520"/>
                    <a:pt x="10228" y="114369"/>
                  </a:cubicBezTo>
                  <a:cubicBezTo>
                    <a:pt x="4543" y="102163"/>
                    <a:pt x="2370" y="89623"/>
                    <a:pt x="697" y="76915"/>
                  </a:cubicBezTo>
                  <a:cubicBezTo>
                    <a:pt x="-2312" y="55178"/>
                    <a:pt x="4376" y="37621"/>
                    <a:pt x="21598" y="23576"/>
                  </a:cubicBezTo>
                  <a:cubicBezTo>
                    <a:pt x="26614" y="19563"/>
                    <a:pt x="29457" y="12875"/>
                    <a:pt x="33135" y="7190"/>
                  </a:cubicBezTo>
                  <a:cubicBezTo>
                    <a:pt x="34306" y="5518"/>
                    <a:pt x="34975" y="3344"/>
                    <a:pt x="3631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9" name="Google Shape;1559;p46"/>
            <p:cNvSpPr/>
            <p:nvPr/>
          </p:nvSpPr>
          <p:spPr>
            <a:xfrm>
              <a:off x="8352092" y="1251268"/>
              <a:ext cx="46818" cy="115372"/>
            </a:xfrm>
            <a:custGeom>
              <a:avLst/>
              <a:gdLst/>
              <a:ahLst/>
              <a:cxnLst/>
              <a:rect l="l" t="t" r="r" b="b"/>
              <a:pathLst>
                <a:path w="46817" h="115372" extrusionOk="0">
                  <a:moveTo>
                    <a:pt x="9360" y="116376"/>
                  </a:moveTo>
                  <a:cubicBezTo>
                    <a:pt x="-5019" y="81429"/>
                    <a:pt x="-4183" y="44477"/>
                    <a:pt x="21399" y="18393"/>
                  </a:cubicBezTo>
                  <a:cubicBezTo>
                    <a:pt x="26415" y="13377"/>
                    <a:pt x="29592" y="6521"/>
                    <a:pt x="34107" y="0"/>
                  </a:cubicBezTo>
                  <a:cubicBezTo>
                    <a:pt x="40795" y="16888"/>
                    <a:pt x="50326" y="32940"/>
                    <a:pt x="47651" y="52336"/>
                  </a:cubicBezTo>
                  <a:cubicBezTo>
                    <a:pt x="45979" y="63371"/>
                    <a:pt x="40962" y="72735"/>
                    <a:pt x="32937" y="80092"/>
                  </a:cubicBezTo>
                  <a:cubicBezTo>
                    <a:pt x="21901" y="89957"/>
                    <a:pt x="13541" y="101160"/>
                    <a:pt x="9360" y="11637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60" name="Google Shape;1560;p46"/>
          <p:cNvGrpSpPr/>
          <p:nvPr/>
        </p:nvGrpSpPr>
        <p:grpSpPr>
          <a:xfrm>
            <a:off x="10351442" y="4778060"/>
            <a:ext cx="1152128" cy="1918185"/>
            <a:chOff x="756338" y="2636913"/>
            <a:chExt cx="1152128" cy="1918185"/>
          </a:xfrm>
        </p:grpSpPr>
        <p:grpSp>
          <p:nvGrpSpPr>
            <p:cNvPr id="1561" name="Google Shape;1561;p46"/>
            <p:cNvGrpSpPr/>
            <p:nvPr/>
          </p:nvGrpSpPr>
          <p:grpSpPr>
            <a:xfrm>
              <a:off x="756338" y="2636913"/>
              <a:ext cx="1152128" cy="1918185"/>
              <a:chOff x="3631246" y="4903910"/>
              <a:chExt cx="446244" cy="742954"/>
            </a:xfrm>
          </p:grpSpPr>
          <p:sp>
            <p:nvSpPr>
              <p:cNvPr id="1562" name="Google Shape;1562;p46"/>
              <p:cNvSpPr/>
              <p:nvPr/>
            </p:nvSpPr>
            <p:spPr>
              <a:xfrm>
                <a:off x="3631246" y="4903910"/>
                <a:ext cx="446244" cy="742954"/>
              </a:xfrm>
              <a:custGeom>
                <a:avLst/>
                <a:gdLst/>
                <a:ahLst/>
                <a:cxnLst/>
                <a:rect l="l" t="t" r="r" b="b"/>
                <a:pathLst>
                  <a:path w="566" h="1053" extrusionOk="0">
                    <a:moveTo>
                      <a:pt x="530" y="0"/>
                    </a:moveTo>
                    <a:cubicBezTo>
                      <a:pt x="36" y="0"/>
                      <a:pt x="36" y="0"/>
                      <a:pt x="36" y="0"/>
                    </a:cubicBezTo>
                    <a:cubicBezTo>
                      <a:pt x="16" y="0"/>
                      <a:pt x="0" y="16"/>
                      <a:pt x="0" y="36"/>
                    </a:cubicBezTo>
                    <a:cubicBezTo>
                      <a:pt x="0" y="1017"/>
                      <a:pt x="0" y="1017"/>
                      <a:pt x="0" y="1017"/>
                    </a:cubicBezTo>
                    <a:cubicBezTo>
                      <a:pt x="0" y="1037"/>
                      <a:pt x="16" y="1053"/>
                      <a:pt x="36" y="1053"/>
                    </a:cubicBezTo>
                    <a:cubicBezTo>
                      <a:pt x="530" y="1053"/>
                      <a:pt x="530" y="1053"/>
                      <a:pt x="530" y="1053"/>
                    </a:cubicBezTo>
                    <a:cubicBezTo>
                      <a:pt x="550" y="1053"/>
                      <a:pt x="566" y="1037"/>
                      <a:pt x="566" y="1017"/>
                    </a:cubicBezTo>
                    <a:cubicBezTo>
                      <a:pt x="566" y="36"/>
                      <a:pt x="566" y="36"/>
                      <a:pt x="566" y="36"/>
                    </a:cubicBezTo>
                    <a:cubicBezTo>
                      <a:pt x="566" y="16"/>
                      <a:pt x="550" y="0"/>
                      <a:pt x="530" y="0"/>
                    </a:cubicBezTo>
                    <a:close/>
                    <a:moveTo>
                      <a:pt x="520" y="911"/>
                    </a:moveTo>
                    <a:cubicBezTo>
                      <a:pt x="48" y="911"/>
                      <a:pt x="48" y="911"/>
                      <a:pt x="48" y="911"/>
                    </a:cubicBezTo>
                    <a:cubicBezTo>
                      <a:pt x="48" y="108"/>
                      <a:pt x="48" y="108"/>
                      <a:pt x="48" y="108"/>
                    </a:cubicBezTo>
                    <a:cubicBezTo>
                      <a:pt x="520" y="108"/>
                      <a:pt x="520" y="108"/>
                      <a:pt x="520" y="108"/>
                    </a:cubicBezTo>
                    <a:lnTo>
                      <a:pt x="520" y="91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3" name="Google Shape;1563;p46"/>
              <p:cNvSpPr/>
              <p:nvPr/>
            </p:nvSpPr>
            <p:spPr>
              <a:xfrm>
                <a:off x="3822161" y="5563917"/>
                <a:ext cx="64414" cy="64414"/>
              </a:xfrm>
              <a:prstGeom prst="ellipse">
                <a:avLst/>
              </a:prstGeom>
              <a:solidFill>
                <a:srgbClr val="87BCE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4" name="Google Shape;1564;p46"/>
              <p:cNvSpPr/>
              <p:nvPr/>
            </p:nvSpPr>
            <p:spPr>
              <a:xfrm rot="10800000" flipH="1">
                <a:off x="3667586" y="4984405"/>
                <a:ext cx="353926" cy="561866"/>
              </a:xfrm>
              <a:custGeom>
                <a:avLst/>
                <a:gdLst/>
                <a:ahLst/>
                <a:cxnLst/>
                <a:rect l="l" t="t" r="r" b="b"/>
                <a:pathLst>
                  <a:path w="1149070" h="660238" extrusionOk="0">
                    <a:moveTo>
                      <a:pt x="0" y="660238"/>
                    </a:moveTo>
                    <a:lnTo>
                      <a:pt x="0" y="0"/>
                    </a:lnTo>
                    <a:cubicBezTo>
                      <a:pt x="179823" y="397879"/>
                      <a:pt x="710167" y="602719"/>
                      <a:pt x="1149070" y="660238"/>
                    </a:cubicBezTo>
                    <a:lnTo>
                      <a:pt x="0" y="660238"/>
                    </a:lnTo>
                    <a:close/>
                  </a:path>
                </a:pathLst>
              </a:custGeom>
              <a:solidFill>
                <a:schemeClr val="accent1">
                  <a:alpha val="2196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565" name="Google Shape;1565;p46"/>
            <p:cNvSpPr/>
            <p:nvPr/>
          </p:nvSpPr>
          <p:spPr>
            <a:xfrm>
              <a:off x="1141457" y="2704713"/>
              <a:ext cx="381891" cy="49373"/>
            </a:xfrm>
            <a:prstGeom prst="roundRect">
              <a:avLst>
                <a:gd name="adj" fmla="val 50000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6" name="Google Shape;1566;p46"/>
            <p:cNvSpPr/>
            <p:nvPr/>
          </p:nvSpPr>
          <p:spPr>
            <a:xfrm>
              <a:off x="1260394" y="4352086"/>
              <a:ext cx="144016" cy="144016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67" name="Google Shape;1567;p46"/>
          <p:cNvGrpSpPr/>
          <p:nvPr/>
        </p:nvGrpSpPr>
        <p:grpSpPr>
          <a:xfrm>
            <a:off x="6807490" y="1071768"/>
            <a:ext cx="3148825" cy="3527269"/>
            <a:chOff x="809626" y="612181"/>
            <a:chExt cx="5029200" cy="5633638"/>
          </a:xfrm>
        </p:grpSpPr>
        <p:sp>
          <p:nvSpPr>
            <p:cNvPr id="1568" name="Google Shape;1568;p46"/>
            <p:cNvSpPr/>
            <p:nvPr/>
          </p:nvSpPr>
          <p:spPr>
            <a:xfrm>
              <a:off x="809626" y="612181"/>
              <a:ext cx="5029200" cy="5633638"/>
            </a:xfrm>
            <a:custGeom>
              <a:avLst/>
              <a:gdLst/>
              <a:ahLst/>
              <a:cxnLst/>
              <a:rect l="l" t="t" r="r" b="b"/>
              <a:pathLst>
                <a:path w="4546203" h="5092591" extrusionOk="0">
                  <a:moveTo>
                    <a:pt x="2251214" y="4846657"/>
                  </a:moveTo>
                  <a:cubicBezTo>
                    <a:pt x="2251214" y="4868146"/>
                    <a:pt x="2251214" y="4887646"/>
                    <a:pt x="2251214" y="4907544"/>
                  </a:cubicBezTo>
                  <a:cubicBezTo>
                    <a:pt x="2278673" y="4907544"/>
                    <a:pt x="2304540" y="4907544"/>
                    <a:pt x="2330407" y="4907544"/>
                  </a:cubicBezTo>
                  <a:cubicBezTo>
                    <a:pt x="2330407" y="4886452"/>
                    <a:pt x="2330407" y="4866952"/>
                    <a:pt x="2330407" y="4846657"/>
                  </a:cubicBezTo>
                  <a:cubicBezTo>
                    <a:pt x="2301754" y="4846657"/>
                    <a:pt x="2276683" y="4846657"/>
                    <a:pt x="2251214" y="4846657"/>
                  </a:cubicBezTo>
                  <a:close/>
                  <a:moveTo>
                    <a:pt x="2445813" y="4838698"/>
                  </a:moveTo>
                  <a:cubicBezTo>
                    <a:pt x="2417956" y="4840290"/>
                    <a:pt x="2392885" y="4841882"/>
                    <a:pt x="2365824" y="4843474"/>
                  </a:cubicBezTo>
                  <a:cubicBezTo>
                    <a:pt x="2367018" y="4864963"/>
                    <a:pt x="2367814" y="4884860"/>
                    <a:pt x="2369008" y="4907146"/>
                  </a:cubicBezTo>
                  <a:cubicBezTo>
                    <a:pt x="2397263" y="4905554"/>
                    <a:pt x="2423129" y="4903962"/>
                    <a:pt x="2450588" y="4902370"/>
                  </a:cubicBezTo>
                  <a:cubicBezTo>
                    <a:pt x="2448598" y="4880085"/>
                    <a:pt x="2447404" y="4860585"/>
                    <a:pt x="2445813" y="4838698"/>
                  </a:cubicBezTo>
                  <a:close/>
                  <a:moveTo>
                    <a:pt x="2019208" y="4832729"/>
                  </a:moveTo>
                  <a:cubicBezTo>
                    <a:pt x="2016820" y="4855014"/>
                    <a:pt x="2014831" y="4874514"/>
                    <a:pt x="2012841" y="4895605"/>
                  </a:cubicBezTo>
                  <a:cubicBezTo>
                    <a:pt x="2041095" y="4897993"/>
                    <a:pt x="2067360" y="4900381"/>
                    <a:pt x="2094421" y="4902768"/>
                  </a:cubicBezTo>
                  <a:cubicBezTo>
                    <a:pt x="2096013" y="4880483"/>
                    <a:pt x="2097605" y="4860983"/>
                    <a:pt x="2099196" y="4839494"/>
                  </a:cubicBezTo>
                  <a:cubicBezTo>
                    <a:pt x="2070942" y="4837106"/>
                    <a:pt x="2045473" y="4835116"/>
                    <a:pt x="2019208" y="4832729"/>
                  </a:cubicBezTo>
                  <a:close/>
                  <a:moveTo>
                    <a:pt x="2251612" y="4753934"/>
                  </a:moveTo>
                  <a:cubicBezTo>
                    <a:pt x="2251612" y="4775026"/>
                    <a:pt x="2251612" y="4795321"/>
                    <a:pt x="2251612" y="4814821"/>
                  </a:cubicBezTo>
                  <a:cubicBezTo>
                    <a:pt x="2278275" y="4814821"/>
                    <a:pt x="2303346" y="4814821"/>
                    <a:pt x="2328019" y="4814821"/>
                  </a:cubicBezTo>
                  <a:cubicBezTo>
                    <a:pt x="2328019" y="4793730"/>
                    <a:pt x="2328019" y="4774628"/>
                    <a:pt x="2328019" y="4753934"/>
                  </a:cubicBezTo>
                  <a:cubicBezTo>
                    <a:pt x="2301356" y="4753934"/>
                    <a:pt x="2277081" y="4753934"/>
                    <a:pt x="2251612" y="4753934"/>
                  </a:cubicBezTo>
                  <a:close/>
                  <a:moveTo>
                    <a:pt x="2029157" y="4740404"/>
                  </a:moveTo>
                  <a:cubicBezTo>
                    <a:pt x="2027167" y="4761894"/>
                    <a:pt x="2024779" y="4781791"/>
                    <a:pt x="2022392" y="4803678"/>
                  </a:cubicBezTo>
                  <a:cubicBezTo>
                    <a:pt x="2049452" y="4806066"/>
                    <a:pt x="2074125" y="4808454"/>
                    <a:pt x="2101186" y="4811239"/>
                  </a:cubicBezTo>
                  <a:cubicBezTo>
                    <a:pt x="2102778" y="4788158"/>
                    <a:pt x="2104370" y="4768659"/>
                    <a:pt x="2105564" y="4747965"/>
                  </a:cubicBezTo>
                  <a:cubicBezTo>
                    <a:pt x="2079697" y="4745577"/>
                    <a:pt x="2055422" y="4743189"/>
                    <a:pt x="2029157" y="4740404"/>
                  </a:cubicBezTo>
                  <a:close/>
                  <a:moveTo>
                    <a:pt x="2252408" y="4661609"/>
                  </a:moveTo>
                  <a:cubicBezTo>
                    <a:pt x="2252408" y="4682701"/>
                    <a:pt x="2252408" y="4702201"/>
                    <a:pt x="2252408" y="4722894"/>
                  </a:cubicBezTo>
                  <a:cubicBezTo>
                    <a:pt x="2277081" y="4722894"/>
                    <a:pt x="2300560" y="4722894"/>
                    <a:pt x="2324835" y="4722894"/>
                  </a:cubicBezTo>
                  <a:cubicBezTo>
                    <a:pt x="2324835" y="4701007"/>
                    <a:pt x="2324835" y="4681507"/>
                    <a:pt x="2324835" y="4661609"/>
                  </a:cubicBezTo>
                  <a:cubicBezTo>
                    <a:pt x="2299764" y="4661609"/>
                    <a:pt x="2276683" y="4661609"/>
                    <a:pt x="2252408" y="4661609"/>
                  </a:cubicBezTo>
                  <a:close/>
                  <a:moveTo>
                    <a:pt x="2144961" y="4660017"/>
                  </a:moveTo>
                  <a:cubicBezTo>
                    <a:pt x="2143767" y="4679915"/>
                    <a:pt x="2142971" y="4699415"/>
                    <a:pt x="2141777" y="4721302"/>
                  </a:cubicBezTo>
                  <a:cubicBezTo>
                    <a:pt x="2168042" y="4721302"/>
                    <a:pt x="2192317" y="4721302"/>
                    <a:pt x="2217388" y="4721302"/>
                  </a:cubicBezTo>
                  <a:cubicBezTo>
                    <a:pt x="2217388" y="4701405"/>
                    <a:pt x="2217388" y="4681507"/>
                    <a:pt x="2217388" y="4660017"/>
                  </a:cubicBezTo>
                  <a:cubicBezTo>
                    <a:pt x="2193113" y="4660017"/>
                    <a:pt x="2170032" y="4660017"/>
                    <a:pt x="2144961" y="4660017"/>
                  </a:cubicBezTo>
                  <a:close/>
                  <a:moveTo>
                    <a:pt x="2431088" y="4654844"/>
                  </a:moveTo>
                  <a:cubicBezTo>
                    <a:pt x="2406018" y="4656834"/>
                    <a:pt x="2382538" y="4658426"/>
                    <a:pt x="2357467" y="4660017"/>
                  </a:cubicBezTo>
                  <a:cubicBezTo>
                    <a:pt x="2358661" y="4681507"/>
                    <a:pt x="2359855" y="4701007"/>
                    <a:pt x="2361049" y="4723292"/>
                  </a:cubicBezTo>
                  <a:cubicBezTo>
                    <a:pt x="2387712" y="4721302"/>
                    <a:pt x="2411191" y="4719710"/>
                    <a:pt x="2436660" y="4718119"/>
                  </a:cubicBezTo>
                  <a:cubicBezTo>
                    <a:pt x="2435068" y="4696231"/>
                    <a:pt x="2433476" y="4676334"/>
                    <a:pt x="2431088" y="4654844"/>
                  </a:cubicBezTo>
                  <a:close/>
                  <a:moveTo>
                    <a:pt x="2150930" y="4567295"/>
                  </a:moveTo>
                  <a:cubicBezTo>
                    <a:pt x="2149736" y="4587193"/>
                    <a:pt x="2148543" y="4605896"/>
                    <a:pt x="2146951" y="4628580"/>
                  </a:cubicBezTo>
                  <a:cubicBezTo>
                    <a:pt x="2171624" y="4629375"/>
                    <a:pt x="2194705" y="4630569"/>
                    <a:pt x="2219378" y="4631763"/>
                  </a:cubicBezTo>
                  <a:cubicBezTo>
                    <a:pt x="2219378" y="4609876"/>
                    <a:pt x="2219378" y="4589978"/>
                    <a:pt x="2219378" y="4567295"/>
                  </a:cubicBezTo>
                  <a:cubicBezTo>
                    <a:pt x="2196695" y="4567295"/>
                    <a:pt x="2174012" y="4567295"/>
                    <a:pt x="2150930" y="4567295"/>
                  </a:cubicBezTo>
                  <a:close/>
                  <a:moveTo>
                    <a:pt x="2424323" y="4562918"/>
                  </a:moveTo>
                  <a:cubicBezTo>
                    <a:pt x="2400048" y="4564509"/>
                    <a:pt x="2377365" y="4565703"/>
                    <a:pt x="2353488" y="4567295"/>
                  </a:cubicBezTo>
                  <a:cubicBezTo>
                    <a:pt x="2355080" y="4590376"/>
                    <a:pt x="2356274" y="4610273"/>
                    <a:pt x="2357467" y="4630967"/>
                  </a:cubicBezTo>
                  <a:cubicBezTo>
                    <a:pt x="2382936" y="4629375"/>
                    <a:pt x="2404824" y="4627783"/>
                    <a:pt x="2429497" y="4626192"/>
                  </a:cubicBezTo>
                  <a:cubicBezTo>
                    <a:pt x="2427905" y="4605100"/>
                    <a:pt x="2426711" y="4585601"/>
                    <a:pt x="2424323" y="4562918"/>
                  </a:cubicBezTo>
                  <a:close/>
                  <a:moveTo>
                    <a:pt x="2049452" y="4556550"/>
                  </a:moveTo>
                  <a:cubicBezTo>
                    <a:pt x="2047065" y="4578039"/>
                    <a:pt x="2045075" y="4597937"/>
                    <a:pt x="2042687" y="4619427"/>
                  </a:cubicBezTo>
                  <a:cubicBezTo>
                    <a:pt x="2067360" y="4621814"/>
                    <a:pt x="2090044" y="4624202"/>
                    <a:pt x="2114717" y="4626590"/>
                  </a:cubicBezTo>
                  <a:cubicBezTo>
                    <a:pt x="2116309" y="4605100"/>
                    <a:pt x="2117900" y="4584805"/>
                    <a:pt x="2119492" y="4563315"/>
                  </a:cubicBezTo>
                  <a:cubicBezTo>
                    <a:pt x="2095615" y="4560928"/>
                    <a:pt x="2073330" y="4558938"/>
                    <a:pt x="2049452" y="4556550"/>
                  </a:cubicBezTo>
                  <a:close/>
                  <a:moveTo>
                    <a:pt x="2897488" y="4513571"/>
                  </a:moveTo>
                  <a:cubicBezTo>
                    <a:pt x="2880376" y="4518744"/>
                    <a:pt x="2864856" y="4523520"/>
                    <a:pt x="2847744" y="4528693"/>
                  </a:cubicBezTo>
                  <a:cubicBezTo>
                    <a:pt x="2852122" y="4542622"/>
                    <a:pt x="2855703" y="4554560"/>
                    <a:pt x="2859683" y="4567295"/>
                  </a:cubicBezTo>
                  <a:cubicBezTo>
                    <a:pt x="2877988" y="4562121"/>
                    <a:pt x="2893509" y="4557346"/>
                    <a:pt x="2910223" y="4551775"/>
                  </a:cubicBezTo>
                  <a:cubicBezTo>
                    <a:pt x="2905845" y="4538244"/>
                    <a:pt x="2901866" y="4526704"/>
                    <a:pt x="2897488" y="4513571"/>
                  </a:cubicBezTo>
                  <a:close/>
                  <a:moveTo>
                    <a:pt x="1790386" y="4506408"/>
                  </a:moveTo>
                  <a:cubicBezTo>
                    <a:pt x="1786406" y="4521928"/>
                    <a:pt x="1783223" y="4535061"/>
                    <a:pt x="1779641" y="4549785"/>
                  </a:cubicBezTo>
                  <a:cubicBezTo>
                    <a:pt x="1811079" y="4556550"/>
                    <a:pt x="1840130" y="4562918"/>
                    <a:pt x="1872364" y="4570080"/>
                  </a:cubicBezTo>
                  <a:cubicBezTo>
                    <a:pt x="1875547" y="4553764"/>
                    <a:pt x="1877935" y="4540632"/>
                    <a:pt x="1881119" y="4525908"/>
                  </a:cubicBezTo>
                  <a:cubicBezTo>
                    <a:pt x="1850079" y="4519143"/>
                    <a:pt x="1820630" y="4512775"/>
                    <a:pt x="1790386" y="4506408"/>
                  </a:cubicBezTo>
                  <a:close/>
                  <a:moveTo>
                    <a:pt x="3136658" y="4499245"/>
                  </a:moveTo>
                  <a:cubicBezTo>
                    <a:pt x="3139842" y="4505612"/>
                    <a:pt x="3143423" y="4513173"/>
                    <a:pt x="3148995" y="4525908"/>
                  </a:cubicBezTo>
                  <a:cubicBezTo>
                    <a:pt x="3132679" y="4528295"/>
                    <a:pt x="3119546" y="4529887"/>
                    <a:pt x="3106414" y="4531877"/>
                  </a:cubicBezTo>
                  <a:cubicBezTo>
                    <a:pt x="3103230" y="4532275"/>
                    <a:pt x="3100046" y="4533469"/>
                    <a:pt x="3096863" y="4534662"/>
                  </a:cubicBezTo>
                  <a:cubicBezTo>
                    <a:pt x="3039956" y="4555357"/>
                    <a:pt x="2983446" y="4576050"/>
                    <a:pt x="2926936" y="4597142"/>
                  </a:cubicBezTo>
                  <a:cubicBezTo>
                    <a:pt x="2923355" y="4598336"/>
                    <a:pt x="2920569" y="4600724"/>
                    <a:pt x="2917784" y="4602714"/>
                  </a:cubicBezTo>
                  <a:cubicBezTo>
                    <a:pt x="2918579" y="4604703"/>
                    <a:pt x="2919773" y="4607091"/>
                    <a:pt x="2920569" y="4609479"/>
                  </a:cubicBezTo>
                  <a:cubicBezTo>
                    <a:pt x="2984242" y="4585999"/>
                    <a:pt x="3047517" y="4562918"/>
                    <a:pt x="3112383" y="4539439"/>
                  </a:cubicBezTo>
                  <a:cubicBezTo>
                    <a:pt x="3116760" y="4548990"/>
                    <a:pt x="3120740" y="4558540"/>
                    <a:pt x="3126311" y="4570877"/>
                  </a:cubicBezTo>
                  <a:cubicBezTo>
                    <a:pt x="3061445" y="4594754"/>
                    <a:pt x="2997374" y="4618632"/>
                    <a:pt x="2931314" y="4642907"/>
                  </a:cubicBezTo>
                  <a:cubicBezTo>
                    <a:pt x="2926539" y="4630172"/>
                    <a:pt x="2922957" y="4621019"/>
                    <a:pt x="2918977" y="4609876"/>
                  </a:cubicBezTo>
                  <a:cubicBezTo>
                    <a:pt x="2909427" y="4611866"/>
                    <a:pt x="2899876" y="4614254"/>
                    <a:pt x="2888335" y="4617040"/>
                  </a:cubicBezTo>
                  <a:cubicBezTo>
                    <a:pt x="2885947" y="4608683"/>
                    <a:pt x="2883958" y="4601122"/>
                    <a:pt x="2881570" y="4593560"/>
                  </a:cubicBezTo>
                  <a:cubicBezTo>
                    <a:pt x="2967130" y="4561724"/>
                    <a:pt x="3051098" y="4530683"/>
                    <a:pt x="3136658" y="4499245"/>
                  </a:cubicBezTo>
                  <a:close/>
                  <a:moveTo>
                    <a:pt x="2955987" y="4494470"/>
                  </a:moveTo>
                  <a:cubicBezTo>
                    <a:pt x="2938477" y="4500439"/>
                    <a:pt x="2922957" y="4505612"/>
                    <a:pt x="2905845" y="4511184"/>
                  </a:cubicBezTo>
                  <a:cubicBezTo>
                    <a:pt x="2910621" y="4524714"/>
                    <a:pt x="2914998" y="4536652"/>
                    <a:pt x="2919376" y="4549387"/>
                  </a:cubicBezTo>
                  <a:cubicBezTo>
                    <a:pt x="2936885" y="4543020"/>
                    <a:pt x="2952405" y="4537846"/>
                    <a:pt x="2969119" y="4532275"/>
                  </a:cubicBezTo>
                  <a:cubicBezTo>
                    <a:pt x="2964344" y="4518744"/>
                    <a:pt x="2960365" y="4507204"/>
                    <a:pt x="2955987" y="4494470"/>
                  </a:cubicBezTo>
                  <a:close/>
                  <a:moveTo>
                    <a:pt x="2254398" y="4476562"/>
                  </a:moveTo>
                  <a:cubicBezTo>
                    <a:pt x="2254398" y="4498449"/>
                    <a:pt x="2254398" y="4517949"/>
                    <a:pt x="2254398" y="4538244"/>
                  </a:cubicBezTo>
                  <a:cubicBezTo>
                    <a:pt x="2277081" y="4538244"/>
                    <a:pt x="2298172" y="4538244"/>
                    <a:pt x="2320060" y="4538244"/>
                  </a:cubicBezTo>
                  <a:cubicBezTo>
                    <a:pt x="2320060" y="4517153"/>
                    <a:pt x="2320060" y="4496857"/>
                    <a:pt x="2320060" y="4476562"/>
                  </a:cubicBezTo>
                  <a:cubicBezTo>
                    <a:pt x="2297775" y="4476562"/>
                    <a:pt x="2276683" y="4476562"/>
                    <a:pt x="2254398" y="4476562"/>
                  </a:cubicBezTo>
                  <a:close/>
                  <a:moveTo>
                    <a:pt x="3013292" y="4472980"/>
                  </a:moveTo>
                  <a:cubicBezTo>
                    <a:pt x="2996180" y="4479348"/>
                    <a:pt x="2981058" y="4484919"/>
                    <a:pt x="2964344" y="4491286"/>
                  </a:cubicBezTo>
                  <a:cubicBezTo>
                    <a:pt x="2969119" y="4504816"/>
                    <a:pt x="2973099" y="4516357"/>
                    <a:pt x="2977874" y="4529489"/>
                  </a:cubicBezTo>
                  <a:cubicBezTo>
                    <a:pt x="2995384" y="4522724"/>
                    <a:pt x="3010904" y="4516755"/>
                    <a:pt x="3028016" y="4510388"/>
                  </a:cubicBezTo>
                  <a:cubicBezTo>
                    <a:pt x="3022843" y="4497255"/>
                    <a:pt x="3018465" y="4486510"/>
                    <a:pt x="3013292" y="4472980"/>
                  </a:cubicBezTo>
                  <a:close/>
                  <a:moveTo>
                    <a:pt x="2156104" y="4472582"/>
                  </a:moveTo>
                  <a:cubicBezTo>
                    <a:pt x="2154910" y="4494867"/>
                    <a:pt x="2154114" y="4514765"/>
                    <a:pt x="2152920" y="4537051"/>
                  </a:cubicBezTo>
                  <a:cubicBezTo>
                    <a:pt x="2177195" y="4537051"/>
                    <a:pt x="2199083" y="4537051"/>
                    <a:pt x="2222164" y="4537051"/>
                  </a:cubicBezTo>
                  <a:cubicBezTo>
                    <a:pt x="2222164" y="4516755"/>
                    <a:pt x="2222164" y="4497653"/>
                    <a:pt x="2222164" y="4475766"/>
                  </a:cubicBezTo>
                  <a:cubicBezTo>
                    <a:pt x="2199878" y="4474970"/>
                    <a:pt x="2179185" y="4473776"/>
                    <a:pt x="2156104" y="4472582"/>
                  </a:cubicBezTo>
                  <a:close/>
                  <a:moveTo>
                    <a:pt x="2059401" y="4465021"/>
                  </a:moveTo>
                  <a:cubicBezTo>
                    <a:pt x="2057014" y="4486510"/>
                    <a:pt x="2055024" y="4506408"/>
                    <a:pt x="2052636" y="4528295"/>
                  </a:cubicBezTo>
                  <a:cubicBezTo>
                    <a:pt x="2076513" y="4530285"/>
                    <a:pt x="2098401" y="4532275"/>
                    <a:pt x="2121482" y="4534265"/>
                  </a:cubicBezTo>
                  <a:cubicBezTo>
                    <a:pt x="2123074" y="4511979"/>
                    <a:pt x="2124665" y="4492480"/>
                    <a:pt x="2126257" y="4470990"/>
                  </a:cubicBezTo>
                  <a:cubicBezTo>
                    <a:pt x="2103574" y="4469000"/>
                    <a:pt x="2082483" y="4467011"/>
                    <a:pt x="2059401" y="4465021"/>
                  </a:cubicBezTo>
                  <a:close/>
                  <a:moveTo>
                    <a:pt x="2881172" y="4462236"/>
                  </a:moveTo>
                  <a:cubicBezTo>
                    <a:pt x="2864060" y="4467409"/>
                    <a:pt x="2849336" y="4472184"/>
                    <a:pt x="2833020" y="4477358"/>
                  </a:cubicBezTo>
                  <a:cubicBezTo>
                    <a:pt x="2836602" y="4488898"/>
                    <a:pt x="2839387" y="4498847"/>
                    <a:pt x="2842571" y="4511184"/>
                  </a:cubicBezTo>
                  <a:cubicBezTo>
                    <a:pt x="2860479" y="4505612"/>
                    <a:pt x="2875203" y="4501235"/>
                    <a:pt x="2891917" y="4496061"/>
                  </a:cubicBezTo>
                  <a:cubicBezTo>
                    <a:pt x="2887937" y="4483725"/>
                    <a:pt x="2884754" y="4473378"/>
                    <a:pt x="2881172" y="4462236"/>
                  </a:cubicBezTo>
                  <a:close/>
                  <a:moveTo>
                    <a:pt x="3070199" y="4449899"/>
                  </a:moveTo>
                  <a:cubicBezTo>
                    <a:pt x="3052291" y="4457460"/>
                    <a:pt x="3037169" y="4463827"/>
                    <a:pt x="3021649" y="4470195"/>
                  </a:cubicBezTo>
                  <a:cubicBezTo>
                    <a:pt x="3026823" y="4483725"/>
                    <a:pt x="3031598" y="4494867"/>
                    <a:pt x="3036373" y="4507602"/>
                  </a:cubicBezTo>
                  <a:cubicBezTo>
                    <a:pt x="3053883" y="4500041"/>
                    <a:pt x="3069403" y="4493674"/>
                    <a:pt x="3085719" y="4486908"/>
                  </a:cubicBezTo>
                  <a:cubicBezTo>
                    <a:pt x="3080148" y="4473776"/>
                    <a:pt x="3075771" y="4463031"/>
                    <a:pt x="3070199" y="4449899"/>
                  </a:cubicBezTo>
                  <a:close/>
                  <a:moveTo>
                    <a:pt x="2937283" y="4443134"/>
                  </a:moveTo>
                  <a:cubicBezTo>
                    <a:pt x="2920171" y="4449103"/>
                    <a:pt x="2905049" y="4454674"/>
                    <a:pt x="2889131" y="4460644"/>
                  </a:cubicBezTo>
                  <a:cubicBezTo>
                    <a:pt x="2893509" y="4472582"/>
                    <a:pt x="2896692" y="4482531"/>
                    <a:pt x="2900672" y="4493276"/>
                  </a:cubicBezTo>
                  <a:cubicBezTo>
                    <a:pt x="2917386" y="4487705"/>
                    <a:pt x="2932110" y="4482531"/>
                    <a:pt x="2949620" y="4476562"/>
                  </a:cubicBezTo>
                  <a:cubicBezTo>
                    <a:pt x="2945242" y="4464225"/>
                    <a:pt x="2941263" y="4454276"/>
                    <a:pt x="2937283" y="4443134"/>
                  </a:cubicBezTo>
                  <a:close/>
                  <a:moveTo>
                    <a:pt x="1805906" y="4442736"/>
                  </a:moveTo>
                  <a:cubicBezTo>
                    <a:pt x="1802324" y="4457460"/>
                    <a:pt x="1799141" y="4470990"/>
                    <a:pt x="1795161" y="4486510"/>
                  </a:cubicBezTo>
                  <a:cubicBezTo>
                    <a:pt x="1826599" y="4493276"/>
                    <a:pt x="1854854" y="4499245"/>
                    <a:pt x="1885098" y="4506010"/>
                  </a:cubicBezTo>
                  <a:cubicBezTo>
                    <a:pt x="1887884" y="4489694"/>
                    <a:pt x="1890670" y="4476164"/>
                    <a:pt x="1893455" y="4461838"/>
                  </a:cubicBezTo>
                  <a:cubicBezTo>
                    <a:pt x="1862813" y="4455072"/>
                    <a:pt x="1834956" y="4449103"/>
                    <a:pt x="1805906" y="4442736"/>
                  </a:cubicBezTo>
                  <a:close/>
                  <a:moveTo>
                    <a:pt x="3125515" y="4426022"/>
                  </a:moveTo>
                  <a:cubicBezTo>
                    <a:pt x="3108403" y="4433583"/>
                    <a:pt x="3093678" y="4440348"/>
                    <a:pt x="3078158" y="4447113"/>
                  </a:cubicBezTo>
                  <a:cubicBezTo>
                    <a:pt x="3083332" y="4459848"/>
                    <a:pt x="3088107" y="4470592"/>
                    <a:pt x="3093678" y="4484123"/>
                  </a:cubicBezTo>
                  <a:cubicBezTo>
                    <a:pt x="3110790" y="4476164"/>
                    <a:pt x="3126311" y="4469399"/>
                    <a:pt x="3142626" y="4461838"/>
                  </a:cubicBezTo>
                  <a:cubicBezTo>
                    <a:pt x="3136259" y="4448705"/>
                    <a:pt x="3131086" y="4437563"/>
                    <a:pt x="3125515" y="4426022"/>
                  </a:cubicBezTo>
                  <a:close/>
                  <a:moveTo>
                    <a:pt x="1534503" y="4425226"/>
                  </a:moveTo>
                  <a:cubicBezTo>
                    <a:pt x="1528931" y="4439552"/>
                    <a:pt x="1524156" y="4452287"/>
                    <a:pt x="1518187" y="4467011"/>
                  </a:cubicBezTo>
                  <a:cubicBezTo>
                    <a:pt x="1548431" y="4478154"/>
                    <a:pt x="1577481" y="4488500"/>
                    <a:pt x="1607328" y="4499643"/>
                  </a:cubicBezTo>
                  <a:cubicBezTo>
                    <a:pt x="1612501" y="4484521"/>
                    <a:pt x="1617277" y="4471786"/>
                    <a:pt x="1621654" y="4457062"/>
                  </a:cubicBezTo>
                  <a:cubicBezTo>
                    <a:pt x="1592206" y="4446317"/>
                    <a:pt x="1563951" y="4435971"/>
                    <a:pt x="1534503" y="4425226"/>
                  </a:cubicBezTo>
                  <a:close/>
                  <a:moveTo>
                    <a:pt x="2993394" y="4422440"/>
                  </a:moveTo>
                  <a:cubicBezTo>
                    <a:pt x="2976680" y="4428807"/>
                    <a:pt x="2961558" y="4434777"/>
                    <a:pt x="2945640" y="4440746"/>
                  </a:cubicBezTo>
                  <a:cubicBezTo>
                    <a:pt x="2950416" y="4452685"/>
                    <a:pt x="2954395" y="4463031"/>
                    <a:pt x="2958375" y="4473378"/>
                  </a:cubicBezTo>
                  <a:cubicBezTo>
                    <a:pt x="2975089" y="4467011"/>
                    <a:pt x="2989813" y="4461440"/>
                    <a:pt x="3006527" y="4455072"/>
                  </a:cubicBezTo>
                  <a:cubicBezTo>
                    <a:pt x="3001752" y="4443134"/>
                    <a:pt x="2997772" y="4433583"/>
                    <a:pt x="2993394" y="4422440"/>
                  </a:cubicBezTo>
                  <a:close/>
                  <a:moveTo>
                    <a:pt x="1680949" y="4407318"/>
                  </a:moveTo>
                  <a:cubicBezTo>
                    <a:pt x="1676174" y="4422838"/>
                    <a:pt x="1672194" y="4435573"/>
                    <a:pt x="1667817" y="4450297"/>
                  </a:cubicBezTo>
                  <a:cubicBezTo>
                    <a:pt x="1698061" y="4459052"/>
                    <a:pt x="1726315" y="4467409"/>
                    <a:pt x="1755764" y="4475766"/>
                  </a:cubicBezTo>
                  <a:cubicBezTo>
                    <a:pt x="1759743" y="4460644"/>
                    <a:pt x="1763325" y="4447511"/>
                    <a:pt x="1767305" y="4431991"/>
                  </a:cubicBezTo>
                  <a:cubicBezTo>
                    <a:pt x="1737856" y="4423634"/>
                    <a:pt x="1709999" y="4415675"/>
                    <a:pt x="1680949" y="4407318"/>
                  </a:cubicBezTo>
                  <a:close/>
                  <a:moveTo>
                    <a:pt x="3048710" y="4400155"/>
                  </a:moveTo>
                  <a:cubicBezTo>
                    <a:pt x="3031996" y="4407318"/>
                    <a:pt x="3017272" y="4413686"/>
                    <a:pt x="3001752" y="4420451"/>
                  </a:cubicBezTo>
                  <a:cubicBezTo>
                    <a:pt x="3006527" y="4431991"/>
                    <a:pt x="3010506" y="4441542"/>
                    <a:pt x="3014884" y="4452685"/>
                  </a:cubicBezTo>
                  <a:cubicBezTo>
                    <a:pt x="3031200" y="4445920"/>
                    <a:pt x="3046322" y="4439950"/>
                    <a:pt x="3062638" y="4433185"/>
                  </a:cubicBezTo>
                  <a:cubicBezTo>
                    <a:pt x="3057863" y="4421645"/>
                    <a:pt x="3053883" y="4412094"/>
                    <a:pt x="3048710" y="4400155"/>
                  </a:cubicBezTo>
                  <a:close/>
                  <a:moveTo>
                    <a:pt x="2161277" y="4383043"/>
                  </a:moveTo>
                  <a:cubicBezTo>
                    <a:pt x="2160481" y="4402941"/>
                    <a:pt x="2159287" y="4422440"/>
                    <a:pt x="2158094" y="4444328"/>
                  </a:cubicBezTo>
                  <a:cubicBezTo>
                    <a:pt x="2181175" y="4444328"/>
                    <a:pt x="2201868" y="4444328"/>
                    <a:pt x="2224153" y="4444328"/>
                  </a:cubicBezTo>
                  <a:cubicBezTo>
                    <a:pt x="2224153" y="4424828"/>
                    <a:pt x="2224153" y="4404930"/>
                    <a:pt x="2224153" y="4383043"/>
                  </a:cubicBezTo>
                  <a:cubicBezTo>
                    <a:pt x="2203858" y="4383043"/>
                    <a:pt x="2183164" y="4383043"/>
                    <a:pt x="2161277" y="4383043"/>
                  </a:cubicBezTo>
                  <a:close/>
                  <a:moveTo>
                    <a:pt x="2411191" y="4378666"/>
                  </a:moveTo>
                  <a:cubicBezTo>
                    <a:pt x="2388508" y="4379860"/>
                    <a:pt x="2368610" y="4381053"/>
                    <a:pt x="2346723" y="4382247"/>
                  </a:cubicBezTo>
                  <a:cubicBezTo>
                    <a:pt x="2347916" y="4404532"/>
                    <a:pt x="2348712" y="4424430"/>
                    <a:pt x="2349906" y="4445920"/>
                  </a:cubicBezTo>
                  <a:cubicBezTo>
                    <a:pt x="2372988" y="4444328"/>
                    <a:pt x="2393681" y="4443134"/>
                    <a:pt x="2415170" y="4441940"/>
                  </a:cubicBezTo>
                  <a:cubicBezTo>
                    <a:pt x="2413977" y="4419655"/>
                    <a:pt x="2412783" y="4400553"/>
                    <a:pt x="2411191" y="4378666"/>
                  </a:cubicBezTo>
                  <a:close/>
                  <a:moveTo>
                    <a:pt x="3103229" y="4376676"/>
                  </a:moveTo>
                  <a:cubicBezTo>
                    <a:pt x="3086913" y="4383839"/>
                    <a:pt x="3072189" y="4390604"/>
                    <a:pt x="3056669" y="4397369"/>
                  </a:cubicBezTo>
                  <a:cubicBezTo>
                    <a:pt x="3061842" y="4409308"/>
                    <a:pt x="3066220" y="4418859"/>
                    <a:pt x="3070995" y="4430001"/>
                  </a:cubicBezTo>
                  <a:cubicBezTo>
                    <a:pt x="3087709" y="4422440"/>
                    <a:pt x="3102831" y="4415675"/>
                    <a:pt x="3118351" y="4408512"/>
                  </a:cubicBezTo>
                  <a:cubicBezTo>
                    <a:pt x="3112780" y="4396573"/>
                    <a:pt x="3108403" y="4387022"/>
                    <a:pt x="3103229" y="4376676"/>
                  </a:cubicBezTo>
                  <a:close/>
                  <a:moveTo>
                    <a:pt x="1411933" y="4372696"/>
                  </a:moveTo>
                  <a:cubicBezTo>
                    <a:pt x="1405566" y="4386227"/>
                    <a:pt x="1399597" y="4398961"/>
                    <a:pt x="1392832" y="4413287"/>
                  </a:cubicBezTo>
                  <a:cubicBezTo>
                    <a:pt x="1422280" y="4426420"/>
                    <a:pt x="1449739" y="4438358"/>
                    <a:pt x="1479187" y="4451491"/>
                  </a:cubicBezTo>
                  <a:cubicBezTo>
                    <a:pt x="1485555" y="4436369"/>
                    <a:pt x="1490728" y="4423634"/>
                    <a:pt x="1496697" y="4410104"/>
                  </a:cubicBezTo>
                  <a:cubicBezTo>
                    <a:pt x="1467647" y="4397369"/>
                    <a:pt x="1440586" y="4385431"/>
                    <a:pt x="1411933" y="4372696"/>
                  </a:cubicBezTo>
                  <a:close/>
                  <a:moveTo>
                    <a:pt x="1558778" y="4364339"/>
                  </a:moveTo>
                  <a:cubicBezTo>
                    <a:pt x="1553206" y="4379063"/>
                    <a:pt x="1548033" y="4392196"/>
                    <a:pt x="1542462" y="4406522"/>
                  </a:cubicBezTo>
                  <a:cubicBezTo>
                    <a:pt x="1572308" y="4417665"/>
                    <a:pt x="1600165" y="4427614"/>
                    <a:pt x="1628817" y="4437961"/>
                  </a:cubicBezTo>
                  <a:cubicBezTo>
                    <a:pt x="1633991" y="4422440"/>
                    <a:pt x="1637970" y="4409308"/>
                    <a:pt x="1642746" y="4394982"/>
                  </a:cubicBezTo>
                  <a:cubicBezTo>
                    <a:pt x="1614093" y="4384635"/>
                    <a:pt x="1587032" y="4374686"/>
                    <a:pt x="1558778" y="4364339"/>
                  </a:cubicBezTo>
                  <a:close/>
                  <a:moveTo>
                    <a:pt x="2904253" y="4347227"/>
                  </a:moveTo>
                  <a:cubicBezTo>
                    <a:pt x="2888335" y="4352401"/>
                    <a:pt x="2874009" y="4357176"/>
                    <a:pt x="2858489" y="4362350"/>
                  </a:cubicBezTo>
                  <a:cubicBezTo>
                    <a:pt x="2868040" y="4392594"/>
                    <a:pt x="2877591" y="4421246"/>
                    <a:pt x="2887539" y="4452287"/>
                  </a:cubicBezTo>
                  <a:cubicBezTo>
                    <a:pt x="2905049" y="4446317"/>
                    <a:pt x="2919773" y="4441144"/>
                    <a:pt x="2935691" y="4435573"/>
                  </a:cubicBezTo>
                  <a:cubicBezTo>
                    <a:pt x="2924947" y="4405328"/>
                    <a:pt x="2914998" y="4377074"/>
                    <a:pt x="2904253" y="4347227"/>
                  </a:cubicBezTo>
                  <a:close/>
                  <a:moveTo>
                    <a:pt x="2956783" y="4327330"/>
                  </a:moveTo>
                  <a:cubicBezTo>
                    <a:pt x="2940865" y="4333299"/>
                    <a:pt x="2927335" y="4338473"/>
                    <a:pt x="2911416" y="4344442"/>
                  </a:cubicBezTo>
                  <a:cubicBezTo>
                    <a:pt x="2922559" y="4375482"/>
                    <a:pt x="2932906" y="4403737"/>
                    <a:pt x="2943253" y="4433185"/>
                  </a:cubicBezTo>
                  <a:cubicBezTo>
                    <a:pt x="2959967" y="4426818"/>
                    <a:pt x="2974691" y="4421246"/>
                    <a:pt x="2991007" y="4415277"/>
                  </a:cubicBezTo>
                  <a:cubicBezTo>
                    <a:pt x="2979466" y="4385033"/>
                    <a:pt x="2968324" y="4356778"/>
                    <a:pt x="2956783" y="4327330"/>
                  </a:cubicBezTo>
                  <a:close/>
                  <a:moveTo>
                    <a:pt x="1836150" y="4315789"/>
                  </a:moveTo>
                  <a:cubicBezTo>
                    <a:pt x="1832569" y="4331707"/>
                    <a:pt x="1829783" y="4344840"/>
                    <a:pt x="1826599" y="4359564"/>
                  </a:cubicBezTo>
                  <a:cubicBezTo>
                    <a:pt x="1854854" y="4365931"/>
                    <a:pt x="1881119" y="4371502"/>
                    <a:pt x="1909771" y="4377870"/>
                  </a:cubicBezTo>
                  <a:cubicBezTo>
                    <a:pt x="1912955" y="4361553"/>
                    <a:pt x="1915343" y="4348421"/>
                    <a:pt x="1918128" y="4333299"/>
                  </a:cubicBezTo>
                  <a:cubicBezTo>
                    <a:pt x="1890272" y="4327330"/>
                    <a:pt x="1863609" y="4321758"/>
                    <a:pt x="1836150" y="4315789"/>
                  </a:cubicBezTo>
                  <a:close/>
                  <a:moveTo>
                    <a:pt x="3009313" y="4306239"/>
                  </a:moveTo>
                  <a:cubicBezTo>
                    <a:pt x="2993394" y="4312606"/>
                    <a:pt x="2979864" y="4318177"/>
                    <a:pt x="2964344" y="4324544"/>
                  </a:cubicBezTo>
                  <a:cubicBezTo>
                    <a:pt x="2976283" y="4354788"/>
                    <a:pt x="2987425" y="4383441"/>
                    <a:pt x="2998966" y="4412094"/>
                  </a:cubicBezTo>
                  <a:cubicBezTo>
                    <a:pt x="3015680" y="4405328"/>
                    <a:pt x="3029608" y="4399757"/>
                    <a:pt x="3045924" y="4392992"/>
                  </a:cubicBezTo>
                  <a:cubicBezTo>
                    <a:pt x="3033190" y="4363145"/>
                    <a:pt x="3021649" y="4335289"/>
                    <a:pt x="3009313" y="4306239"/>
                  </a:cubicBezTo>
                  <a:close/>
                  <a:moveTo>
                    <a:pt x="2166848" y="4291116"/>
                  </a:moveTo>
                  <a:cubicBezTo>
                    <a:pt x="2165654" y="4311014"/>
                    <a:pt x="2164461" y="4330514"/>
                    <a:pt x="2163267" y="4352003"/>
                  </a:cubicBezTo>
                  <a:cubicBezTo>
                    <a:pt x="2184756" y="4352003"/>
                    <a:pt x="2204654" y="4352003"/>
                    <a:pt x="2226143" y="4352003"/>
                  </a:cubicBezTo>
                  <a:cubicBezTo>
                    <a:pt x="2226143" y="4332105"/>
                    <a:pt x="2226143" y="4312606"/>
                    <a:pt x="2225745" y="4291116"/>
                  </a:cubicBezTo>
                  <a:cubicBezTo>
                    <a:pt x="2206246" y="4291116"/>
                    <a:pt x="2187144" y="4291116"/>
                    <a:pt x="2166848" y="4291116"/>
                  </a:cubicBezTo>
                  <a:close/>
                  <a:moveTo>
                    <a:pt x="2297619" y="4290519"/>
                  </a:moveTo>
                  <a:cubicBezTo>
                    <a:pt x="2288995" y="4290868"/>
                    <a:pt x="2276683" y="4292012"/>
                    <a:pt x="2259173" y="4292310"/>
                  </a:cubicBezTo>
                  <a:cubicBezTo>
                    <a:pt x="2258377" y="4292310"/>
                    <a:pt x="2257979" y="4292708"/>
                    <a:pt x="2255592" y="4293902"/>
                  </a:cubicBezTo>
                  <a:cubicBezTo>
                    <a:pt x="2255592" y="4313799"/>
                    <a:pt x="2255592" y="4333299"/>
                    <a:pt x="2255592" y="4353197"/>
                  </a:cubicBezTo>
                  <a:cubicBezTo>
                    <a:pt x="2276683" y="4353197"/>
                    <a:pt x="2296581" y="4353197"/>
                    <a:pt x="2316478" y="4353197"/>
                  </a:cubicBezTo>
                  <a:cubicBezTo>
                    <a:pt x="2316179" y="4295594"/>
                    <a:pt x="2323492" y="4289475"/>
                    <a:pt x="2297619" y="4290519"/>
                  </a:cubicBezTo>
                  <a:close/>
                  <a:moveTo>
                    <a:pt x="3061046" y="4283555"/>
                  </a:moveTo>
                  <a:cubicBezTo>
                    <a:pt x="3045526" y="4290320"/>
                    <a:pt x="3031996" y="4296688"/>
                    <a:pt x="3016874" y="4303453"/>
                  </a:cubicBezTo>
                  <a:cubicBezTo>
                    <a:pt x="3029608" y="4332901"/>
                    <a:pt x="3041547" y="4361156"/>
                    <a:pt x="3053883" y="4390206"/>
                  </a:cubicBezTo>
                  <a:cubicBezTo>
                    <a:pt x="3070597" y="4382645"/>
                    <a:pt x="3084526" y="4376278"/>
                    <a:pt x="3100046" y="4369115"/>
                  </a:cubicBezTo>
                  <a:cubicBezTo>
                    <a:pt x="3086913" y="4340064"/>
                    <a:pt x="3074577" y="4313401"/>
                    <a:pt x="3061046" y="4283555"/>
                  </a:cubicBezTo>
                  <a:close/>
                  <a:moveTo>
                    <a:pt x="1719948" y="4283157"/>
                  </a:moveTo>
                  <a:cubicBezTo>
                    <a:pt x="1715571" y="4298677"/>
                    <a:pt x="1711591" y="4311809"/>
                    <a:pt x="1706816" y="4326136"/>
                  </a:cubicBezTo>
                  <a:cubicBezTo>
                    <a:pt x="1734673" y="4334493"/>
                    <a:pt x="1760539" y="4341656"/>
                    <a:pt x="1788794" y="4350013"/>
                  </a:cubicBezTo>
                  <a:cubicBezTo>
                    <a:pt x="1793171" y="4334493"/>
                    <a:pt x="1796753" y="4321360"/>
                    <a:pt x="1800733" y="4306239"/>
                  </a:cubicBezTo>
                  <a:cubicBezTo>
                    <a:pt x="1773274" y="4298279"/>
                    <a:pt x="1747407" y="4290718"/>
                    <a:pt x="1719948" y="4283157"/>
                  </a:cubicBezTo>
                  <a:close/>
                  <a:moveTo>
                    <a:pt x="2079299" y="4281167"/>
                  </a:moveTo>
                  <a:cubicBezTo>
                    <a:pt x="2076911" y="4303055"/>
                    <a:pt x="2074921" y="4322952"/>
                    <a:pt x="2072534" y="4344442"/>
                  </a:cubicBezTo>
                  <a:cubicBezTo>
                    <a:pt x="2094023" y="4346432"/>
                    <a:pt x="2113523" y="4348023"/>
                    <a:pt x="2135012" y="4350013"/>
                  </a:cubicBezTo>
                  <a:cubicBezTo>
                    <a:pt x="2136604" y="4327728"/>
                    <a:pt x="2138196" y="4307830"/>
                    <a:pt x="2139390" y="4287137"/>
                  </a:cubicBezTo>
                  <a:cubicBezTo>
                    <a:pt x="2118696" y="4285147"/>
                    <a:pt x="2100390" y="4283157"/>
                    <a:pt x="2079299" y="4281167"/>
                  </a:cubicBezTo>
                  <a:close/>
                  <a:moveTo>
                    <a:pt x="2819489" y="4267637"/>
                  </a:moveTo>
                  <a:cubicBezTo>
                    <a:pt x="2803969" y="4272413"/>
                    <a:pt x="2790439" y="4276790"/>
                    <a:pt x="2775715" y="4281167"/>
                  </a:cubicBezTo>
                  <a:cubicBezTo>
                    <a:pt x="2784868" y="4312208"/>
                    <a:pt x="2793225" y="4340860"/>
                    <a:pt x="2801980" y="4371104"/>
                  </a:cubicBezTo>
                  <a:cubicBezTo>
                    <a:pt x="2817898" y="4366329"/>
                    <a:pt x="2831826" y="4362350"/>
                    <a:pt x="2848142" y="4357574"/>
                  </a:cubicBezTo>
                  <a:cubicBezTo>
                    <a:pt x="2838193" y="4326534"/>
                    <a:pt x="2829040" y="4297881"/>
                    <a:pt x="2819489" y="4267637"/>
                  </a:cubicBezTo>
                  <a:close/>
                  <a:moveTo>
                    <a:pt x="1467647" y="4254106"/>
                  </a:moveTo>
                  <a:cubicBezTo>
                    <a:pt x="1460882" y="4268035"/>
                    <a:pt x="1454912" y="4280372"/>
                    <a:pt x="1448545" y="4295096"/>
                  </a:cubicBezTo>
                  <a:cubicBezTo>
                    <a:pt x="1476004" y="4307034"/>
                    <a:pt x="1502269" y="4318575"/>
                    <a:pt x="1529727" y="4330911"/>
                  </a:cubicBezTo>
                  <a:cubicBezTo>
                    <a:pt x="1535697" y="4316187"/>
                    <a:pt x="1540870" y="4303453"/>
                    <a:pt x="1546839" y="4289524"/>
                  </a:cubicBezTo>
                  <a:cubicBezTo>
                    <a:pt x="1520574" y="4277586"/>
                    <a:pt x="1495503" y="4266443"/>
                    <a:pt x="1467647" y="4254106"/>
                  </a:cubicBezTo>
                  <a:close/>
                  <a:moveTo>
                    <a:pt x="1851670" y="4251719"/>
                  </a:moveTo>
                  <a:cubicBezTo>
                    <a:pt x="1848487" y="4267637"/>
                    <a:pt x="1845303" y="4280770"/>
                    <a:pt x="1842120" y="4295494"/>
                  </a:cubicBezTo>
                  <a:cubicBezTo>
                    <a:pt x="1869578" y="4301861"/>
                    <a:pt x="1895047" y="4307432"/>
                    <a:pt x="1922108" y="4313401"/>
                  </a:cubicBezTo>
                  <a:cubicBezTo>
                    <a:pt x="1925291" y="4298677"/>
                    <a:pt x="1928077" y="4285147"/>
                    <a:pt x="1930863" y="4268831"/>
                  </a:cubicBezTo>
                  <a:cubicBezTo>
                    <a:pt x="1903404" y="4262862"/>
                    <a:pt x="1877935" y="4257290"/>
                    <a:pt x="1851670" y="4251719"/>
                  </a:cubicBezTo>
                  <a:close/>
                  <a:moveTo>
                    <a:pt x="2870029" y="4250525"/>
                  </a:moveTo>
                  <a:cubicBezTo>
                    <a:pt x="2854907" y="4255698"/>
                    <a:pt x="2841775" y="4260474"/>
                    <a:pt x="2826653" y="4265647"/>
                  </a:cubicBezTo>
                  <a:cubicBezTo>
                    <a:pt x="2836999" y="4296688"/>
                    <a:pt x="2846152" y="4325340"/>
                    <a:pt x="2856101" y="4355186"/>
                  </a:cubicBezTo>
                  <a:cubicBezTo>
                    <a:pt x="2872417" y="4349217"/>
                    <a:pt x="2886346" y="4344442"/>
                    <a:pt x="2901468" y="4338870"/>
                  </a:cubicBezTo>
                  <a:cubicBezTo>
                    <a:pt x="2890325" y="4307830"/>
                    <a:pt x="2880376" y="4279575"/>
                    <a:pt x="2870029" y="4250525"/>
                  </a:cubicBezTo>
                  <a:close/>
                  <a:moveTo>
                    <a:pt x="1606134" y="4242964"/>
                  </a:moveTo>
                  <a:cubicBezTo>
                    <a:pt x="1600563" y="4257290"/>
                    <a:pt x="1595787" y="4270025"/>
                    <a:pt x="1589818" y="4284749"/>
                  </a:cubicBezTo>
                  <a:cubicBezTo>
                    <a:pt x="1617277" y="4294698"/>
                    <a:pt x="1643144" y="4304249"/>
                    <a:pt x="1670204" y="4314198"/>
                  </a:cubicBezTo>
                  <a:cubicBezTo>
                    <a:pt x="1675378" y="4299075"/>
                    <a:pt x="1679755" y="4286739"/>
                    <a:pt x="1684929" y="4271616"/>
                  </a:cubicBezTo>
                  <a:cubicBezTo>
                    <a:pt x="1658266" y="4261668"/>
                    <a:pt x="1633195" y="4252515"/>
                    <a:pt x="1606134" y="4242964"/>
                  </a:cubicBezTo>
                  <a:close/>
                  <a:moveTo>
                    <a:pt x="2919773" y="4232219"/>
                  </a:moveTo>
                  <a:cubicBezTo>
                    <a:pt x="2904651" y="4237791"/>
                    <a:pt x="2891917" y="4242566"/>
                    <a:pt x="2877192" y="4248137"/>
                  </a:cubicBezTo>
                  <a:cubicBezTo>
                    <a:pt x="2887937" y="4277984"/>
                    <a:pt x="2898284" y="4307034"/>
                    <a:pt x="2909029" y="4336881"/>
                  </a:cubicBezTo>
                  <a:cubicBezTo>
                    <a:pt x="2925345" y="4330911"/>
                    <a:pt x="2939273" y="4325738"/>
                    <a:pt x="2953997" y="4320167"/>
                  </a:cubicBezTo>
                  <a:cubicBezTo>
                    <a:pt x="2942059" y="4289922"/>
                    <a:pt x="2931314" y="4261270"/>
                    <a:pt x="2919773" y="4232219"/>
                  </a:cubicBezTo>
                  <a:close/>
                  <a:moveTo>
                    <a:pt x="1739846" y="4221077"/>
                  </a:moveTo>
                  <a:cubicBezTo>
                    <a:pt x="1735070" y="4235801"/>
                    <a:pt x="1731091" y="4248137"/>
                    <a:pt x="1726315" y="4264055"/>
                  </a:cubicBezTo>
                  <a:cubicBezTo>
                    <a:pt x="1754172" y="4271616"/>
                    <a:pt x="1779641" y="4278780"/>
                    <a:pt x="1806304" y="4286341"/>
                  </a:cubicBezTo>
                  <a:cubicBezTo>
                    <a:pt x="1810283" y="4270423"/>
                    <a:pt x="1813865" y="4257290"/>
                    <a:pt x="1817446" y="4242964"/>
                  </a:cubicBezTo>
                  <a:cubicBezTo>
                    <a:pt x="1790386" y="4235403"/>
                    <a:pt x="1765713" y="4228240"/>
                    <a:pt x="1739846" y="4221077"/>
                  </a:cubicBezTo>
                  <a:close/>
                  <a:moveTo>
                    <a:pt x="2969915" y="4211924"/>
                  </a:moveTo>
                  <a:cubicBezTo>
                    <a:pt x="2955191" y="4218291"/>
                    <a:pt x="2942059" y="4223862"/>
                    <a:pt x="2927732" y="4229831"/>
                  </a:cubicBezTo>
                  <a:cubicBezTo>
                    <a:pt x="2939273" y="4260076"/>
                    <a:pt x="2950416" y="4288331"/>
                    <a:pt x="2961956" y="4317381"/>
                  </a:cubicBezTo>
                  <a:cubicBezTo>
                    <a:pt x="2978272" y="4310616"/>
                    <a:pt x="2992201" y="4304647"/>
                    <a:pt x="3006527" y="4298677"/>
                  </a:cubicBezTo>
                  <a:cubicBezTo>
                    <a:pt x="2994190" y="4269229"/>
                    <a:pt x="2982650" y="4241770"/>
                    <a:pt x="2969915" y="4211924"/>
                  </a:cubicBezTo>
                  <a:close/>
                  <a:moveTo>
                    <a:pt x="2171624" y="4197995"/>
                  </a:moveTo>
                  <a:cubicBezTo>
                    <a:pt x="2170828" y="4218291"/>
                    <a:pt x="2170032" y="4238188"/>
                    <a:pt x="2168838" y="4259678"/>
                  </a:cubicBezTo>
                  <a:cubicBezTo>
                    <a:pt x="2189532" y="4259678"/>
                    <a:pt x="2208235" y="4259678"/>
                    <a:pt x="2228133" y="4259678"/>
                  </a:cubicBezTo>
                  <a:cubicBezTo>
                    <a:pt x="2228133" y="4239382"/>
                    <a:pt x="2228133" y="4219485"/>
                    <a:pt x="2227735" y="4197995"/>
                  </a:cubicBezTo>
                  <a:cubicBezTo>
                    <a:pt x="2208633" y="4197995"/>
                    <a:pt x="2191123" y="4197995"/>
                    <a:pt x="2171624" y="4197995"/>
                  </a:cubicBezTo>
                  <a:close/>
                  <a:moveTo>
                    <a:pt x="2396069" y="4194016"/>
                  </a:moveTo>
                  <a:cubicBezTo>
                    <a:pt x="2376171" y="4195608"/>
                    <a:pt x="2358661" y="4196802"/>
                    <a:pt x="2341947" y="4197995"/>
                  </a:cubicBezTo>
                  <a:cubicBezTo>
                    <a:pt x="2341947" y="4219485"/>
                    <a:pt x="2341947" y="4239382"/>
                    <a:pt x="2341549" y="4261270"/>
                  </a:cubicBezTo>
                  <a:cubicBezTo>
                    <a:pt x="2362243" y="4260076"/>
                    <a:pt x="2380549" y="4258882"/>
                    <a:pt x="2401640" y="4257688"/>
                  </a:cubicBezTo>
                  <a:cubicBezTo>
                    <a:pt x="2399650" y="4235005"/>
                    <a:pt x="2398058" y="4214710"/>
                    <a:pt x="2396069" y="4194016"/>
                  </a:cubicBezTo>
                  <a:close/>
                  <a:moveTo>
                    <a:pt x="2089248" y="4189638"/>
                  </a:moveTo>
                  <a:cubicBezTo>
                    <a:pt x="2087258" y="4210730"/>
                    <a:pt x="2084870" y="4230229"/>
                    <a:pt x="2082483" y="4252515"/>
                  </a:cubicBezTo>
                  <a:cubicBezTo>
                    <a:pt x="2103574" y="4254505"/>
                    <a:pt x="2122278" y="4256096"/>
                    <a:pt x="2141777" y="4258086"/>
                  </a:cubicBezTo>
                  <a:cubicBezTo>
                    <a:pt x="2143369" y="4235403"/>
                    <a:pt x="2144563" y="4215505"/>
                    <a:pt x="2146155" y="4194812"/>
                  </a:cubicBezTo>
                  <a:cubicBezTo>
                    <a:pt x="2125859" y="4192822"/>
                    <a:pt x="2108350" y="4191230"/>
                    <a:pt x="2089248" y="4189638"/>
                  </a:cubicBezTo>
                  <a:close/>
                  <a:moveTo>
                    <a:pt x="2687767" y="4183669"/>
                  </a:moveTo>
                  <a:cubicBezTo>
                    <a:pt x="2673839" y="4187251"/>
                    <a:pt x="2662697" y="4190434"/>
                    <a:pt x="2649962" y="4193618"/>
                  </a:cubicBezTo>
                  <a:cubicBezTo>
                    <a:pt x="2653544" y="4207944"/>
                    <a:pt x="2656727" y="4220281"/>
                    <a:pt x="2659911" y="4233811"/>
                  </a:cubicBezTo>
                  <a:cubicBezTo>
                    <a:pt x="2673441" y="4230628"/>
                    <a:pt x="2684982" y="4227444"/>
                    <a:pt x="2697716" y="4224260"/>
                  </a:cubicBezTo>
                  <a:cubicBezTo>
                    <a:pt x="2694135" y="4210730"/>
                    <a:pt x="2691349" y="4198393"/>
                    <a:pt x="2687767" y="4183669"/>
                  </a:cubicBezTo>
                  <a:close/>
                  <a:moveTo>
                    <a:pt x="1630011" y="4182077"/>
                  </a:moveTo>
                  <a:cubicBezTo>
                    <a:pt x="1624440" y="4196403"/>
                    <a:pt x="1619664" y="4209536"/>
                    <a:pt x="1614093" y="4223862"/>
                  </a:cubicBezTo>
                  <a:cubicBezTo>
                    <a:pt x="1640358" y="4233413"/>
                    <a:pt x="1665429" y="4242566"/>
                    <a:pt x="1691296" y="4252515"/>
                  </a:cubicBezTo>
                  <a:cubicBezTo>
                    <a:pt x="1696469" y="4237393"/>
                    <a:pt x="1700847" y="4225056"/>
                    <a:pt x="1706020" y="4209934"/>
                  </a:cubicBezTo>
                  <a:cubicBezTo>
                    <a:pt x="1679755" y="4200383"/>
                    <a:pt x="1655480" y="4191230"/>
                    <a:pt x="1630011" y="4182077"/>
                  </a:cubicBezTo>
                  <a:close/>
                  <a:moveTo>
                    <a:pt x="2788449" y="4170139"/>
                  </a:moveTo>
                  <a:cubicBezTo>
                    <a:pt x="2773327" y="4174914"/>
                    <a:pt x="2760991" y="4178894"/>
                    <a:pt x="2747062" y="4183271"/>
                  </a:cubicBezTo>
                  <a:cubicBezTo>
                    <a:pt x="2756215" y="4213913"/>
                    <a:pt x="2764970" y="4243362"/>
                    <a:pt x="2773725" y="4273208"/>
                  </a:cubicBezTo>
                  <a:cubicBezTo>
                    <a:pt x="2789245" y="4268433"/>
                    <a:pt x="2802378" y="4264454"/>
                    <a:pt x="2817102" y="4259678"/>
                  </a:cubicBezTo>
                  <a:cubicBezTo>
                    <a:pt x="2807153" y="4229036"/>
                    <a:pt x="2798000" y="4199985"/>
                    <a:pt x="2788449" y="4170139"/>
                  </a:cubicBezTo>
                  <a:close/>
                  <a:moveTo>
                    <a:pt x="2836203" y="4154220"/>
                  </a:moveTo>
                  <a:cubicBezTo>
                    <a:pt x="2821479" y="4159394"/>
                    <a:pt x="2809143" y="4163374"/>
                    <a:pt x="2794817" y="4167751"/>
                  </a:cubicBezTo>
                  <a:cubicBezTo>
                    <a:pt x="2804765" y="4198393"/>
                    <a:pt x="2814316" y="4227444"/>
                    <a:pt x="2824265" y="4257688"/>
                  </a:cubicBezTo>
                  <a:cubicBezTo>
                    <a:pt x="2840183" y="4252117"/>
                    <a:pt x="2853315" y="4247341"/>
                    <a:pt x="2867244" y="4242168"/>
                  </a:cubicBezTo>
                  <a:cubicBezTo>
                    <a:pt x="2856897" y="4211924"/>
                    <a:pt x="2846948" y="4184067"/>
                    <a:pt x="2836203" y="4154220"/>
                  </a:cubicBezTo>
                  <a:close/>
                  <a:moveTo>
                    <a:pt x="2599820" y="4145864"/>
                  </a:moveTo>
                  <a:cubicBezTo>
                    <a:pt x="2587484" y="4148251"/>
                    <a:pt x="2576739" y="4150241"/>
                    <a:pt x="2563209" y="4152629"/>
                  </a:cubicBezTo>
                  <a:cubicBezTo>
                    <a:pt x="2565994" y="4168149"/>
                    <a:pt x="2568382" y="4180485"/>
                    <a:pt x="2571168" y="4194016"/>
                  </a:cubicBezTo>
                  <a:cubicBezTo>
                    <a:pt x="2584698" y="4191230"/>
                    <a:pt x="2595841" y="4188843"/>
                    <a:pt x="2608575" y="4186454"/>
                  </a:cubicBezTo>
                  <a:cubicBezTo>
                    <a:pt x="2605391" y="4171730"/>
                    <a:pt x="2602606" y="4159394"/>
                    <a:pt x="2599820" y="4145864"/>
                  </a:cubicBezTo>
                  <a:close/>
                  <a:moveTo>
                    <a:pt x="1522962" y="4135915"/>
                  </a:moveTo>
                  <a:cubicBezTo>
                    <a:pt x="1516595" y="4149843"/>
                    <a:pt x="1510626" y="4162577"/>
                    <a:pt x="1504258" y="4176506"/>
                  </a:cubicBezTo>
                  <a:cubicBezTo>
                    <a:pt x="1530125" y="4188046"/>
                    <a:pt x="1554002" y="4198792"/>
                    <a:pt x="1579471" y="4209934"/>
                  </a:cubicBezTo>
                  <a:cubicBezTo>
                    <a:pt x="1585441" y="4196006"/>
                    <a:pt x="1590614" y="4183271"/>
                    <a:pt x="1596981" y="4168547"/>
                  </a:cubicBezTo>
                  <a:cubicBezTo>
                    <a:pt x="1571512" y="4157404"/>
                    <a:pt x="1548033" y="4147058"/>
                    <a:pt x="1522962" y="4135915"/>
                  </a:cubicBezTo>
                  <a:close/>
                  <a:moveTo>
                    <a:pt x="2773725" y="4125568"/>
                  </a:moveTo>
                  <a:cubicBezTo>
                    <a:pt x="2759399" y="4130343"/>
                    <a:pt x="2747460" y="4134323"/>
                    <a:pt x="2734328" y="4138700"/>
                  </a:cubicBezTo>
                  <a:cubicBezTo>
                    <a:pt x="2738307" y="4151833"/>
                    <a:pt x="2741491" y="4162976"/>
                    <a:pt x="2745073" y="4175312"/>
                  </a:cubicBezTo>
                  <a:cubicBezTo>
                    <a:pt x="2759001" y="4170935"/>
                    <a:pt x="2770939" y="4167353"/>
                    <a:pt x="2786062" y="4162976"/>
                  </a:cubicBezTo>
                  <a:cubicBezTo>
                    <a:pt x="2781684" y="4149047"/>
                    <a:pt x="2777704" y="4137905"/>
                    <a:pt x="2773725" y="4125568"/>
                  </a:cubicBezTo>
                  <a:close/>
                  <a:moveTo>
                    <a:pt x="1883507" y="4125170"/>
                  </a:moveTo>
                  <a:cubicBezTo>
                    <a:pt x="1879925" y="4140292"/>
                    <a:pt x="1876343" y="4154220"/>
                    <a:pt x="1872762" y="4168945"/>
                  </a:cubicBezTo>
                  <a:cubicBezTo>
                    <a:pt x="1898231" y="4174516"/>
                    <a:pt x="1921312" y="4179689"/>
                    <a:pt x="1947577" y="4185659"/>
                  </a:cubicBezTo>
                  <a:cubicBezTo>
                    <a:pt x="1950363" y="4169741"/>
                    <a:pt x="1953148" y="4155812"/>
                    <a:pt x="1956332" y="4141088"/>
                  </a:cubicBezTo>
                  <a:cubicBezTo>
                    <a:pt x="1930863" y="4135517"/>
                    <a:pt x="1908180" y="4130741"/>
                    <a:pt x="1883507" y="4125170"/>
                  </a:cubicBezTo>
                  <a:close/>
                  <a:moveTo>
                    <a:pt x="1996525" y="4124374"/>
                  </a:moveTo>
                  <a:cubicBezTo>
                    <a:pt x="1991352" y="4153027"/>
                    <a:pt x="1986974" y="4179292"/>
                    <a:pt x="1982199" y="4207546"/>
                  </a:cubicBezTo>
                  <a:cubicBezTo>
                    <a:pt x="2004882" y="4210730"/>
                    <a:pt x="2025177" y="4213913"/>
                    <a:pt x="2047463" y="4217097"/>
                  </a:cubicBezTo>
                  <a:cubicBezTo>
                    <a:pt x="2051442" y="4188444"/>
                    <a:pt x="2055024" y="4161782"/>
                    <a:pt x="2058605" y="4133527"/>
                  </a:cubicBezTo>
                  <a:cubicBezTo>
                    <a:pt x="2037514" y="4130343"/>
                    <a:pt x="2017616" y="4127558"/>
                    <a:pt x="1996525" y="4124374"/>
                  </a:cubicBezTo>
                  <a:close/>
                  <a:moveTo>
                    <a:pt x="1653888" y="4120792"/>
                  </a:moveTo>
                  <a:cubicBezTo>
                    <a:pt x="1648317" y="4135517"/>
                    <a:pt x="1643144" y="4148649"/>
                    <a:pt x="1637572" y="4162976"/>
                  </a:cubicBezTo>
                  <a:cubicBezTo>
                    <a:pt x="1663837" y="4172526"/>
                    <a:pt x="1687316" y="4181281"/>
                    <a:pt x="1712785" y="4190036"/>
                  </a:cubicBezTo>
                  <a:cubicBezTo>
                    <a:pt x="1717958" y="4174516"/>
                    <a:pt x="1721938" y="4161782"/>
                    <a:pt x="1726713" y="4147455"/>
                  </a:cubicBezTo>
                  <a:cubicBezTo>
                    <a:pt x="1702040" y="4138700"/>
                    <a:pt x="1678561" y="4129945"/>
                    <a:pt x="1653888" y="4120792"/>
                  </a:cubicBezTo>
                  <a:close/>
                  <a:moveTo>
                    <a:pt x="2930518" y="4117609"/>
                  </a:moveTo>
                  <a:cubicBezTo>
                    <a:pt x="2916192" y="4123578"/>
                    <a:pt x="2904651" y="4127956"/>
                    <a:pt x="2890325" y="4133925"/>
                  </a:cubicBezTo>
                  <a:cubicBezTo>
                    <a:pt x="2901866" y="4164169"/>
                    <a:pt x="2913008" y="4192026"/>
                    <a:pt x="2924549" y="4221872"/>
                  </a:cubicBezTo>
                  <a:cubicBezTo>
                    <a:pt x="2939273" y="4215903"/>
                    <a:pt x="2952405" y="4210730"/>
                    <a:pt x="2967130" y="4204362"/>
                  </a:cubicBezTo>
                  <a:cubicBezTo>
                    <a:pt x="2954395" y="4174516"/>
                    <a:pt x="2942457" y="4146261"/>
                    <a:pt x="2930518" y="4117609"/>
                  </a:cubicBezTo>
                  <a:close/>
                  <a:moveTo>
                    <a:pt x="2820683" y="4110446"/>
                  </a:moveTo>
                  <a:cubicBezTo>
                    <a:pt x="2806755" y="4114823"/>
                    <a:pt x="2795214" y="4118803"/>
                    <a:pt x="2780888" y="4123976"/>
                  </a:cubicBezTo>
                  <a:cubicBezTo>
                    <a:pt x="2785266" y="4137109"/>
                    <a:pt x="2788847" y="4147853"/>
                    <a:pt x="2792827" y="4160588"/>
                  </a:cubicBezTo>
                  <a:cubicBezTo>
                    <a:pt x="2807153" y="4155415"/>
                    <a:pt x="2819888" y="4151037"/>
                    <a:pt x="2833418" y="4146261"/>
                  </a:cubicBezTo>
                  <a:cubicBezTo>
                    <a:pt x="2828643" y="4132731"/>
                    <a:pt x="2824663" y="4121986"/>
                    <a:pt x="2820683" y="4110446"/>
                  </a:cubicBezTo>
                  <a:close/>
                  <a:moveTo>
                    <a:pt x="2256786" y="4107660"/>
                  </a:moveTo>
                  <a:cubicBezTo>
                    <a:pt x="2256786" y="4128751"/>
                    <a:pt x="2256786" y="4148251"/>
                    <a:pt x="2256786" y="4168547"/>
                  </a:cubicBezTo>
                  <a:cubicBezTo>
                    <a:pt x="2275887" y="4168547"/>
                    <a:pt x="2293795" y="4168547"/>
                    <a:pt x="2310111" y="4168547"/>
                  </a:cubicBezTo>
                  <a:cubicBezTo>
                    <a:pt x="2310111" y="4146659"/>
                    <a:pt x="2310111" y="4126762"/>
                    <a:pt x="2310111" y="4107660"/>
                  </a:cubicBezTo>
                  <a:cubicBezTo>
                    <a:pt x="2291009" y="4107660"/>
                    <a:pt x="2274295" y="4107660"/>
                    <a:pt x="2256786" y="4107660"/>
                  </a:cubicBezTo>
                  <a:close/>
                  <a:moveTo>
                    <a:pt x="2177593" y="4104079"/>
                  </a:moveTo>
                  <a:cubicBezTo>
                    <a:pt x="2176399" y="4125568"/>
                    <a:pt x="2175205" y="4145466"/>
                    <a:pt x="2173613" y="4167751"/>
                  </a:cubicBezTo>
                  <a:cubicBezTo>
                    <a:pt x="2193511" y="4167751"/>
                    <a:pt x="2211021" y="4167751"/>
                    <a:pt x="2230123" y="4167751"/>
                  </a:cubicBezTo>
                  <a:cubicBezTo>
                    <a:pt x="2230123" y="4147853"/>
                    <a:pt x="2230123" y="4128354"/>
                    <a:pt x="2230123" y="4106466"/>
                  </a:cubicBezTo>
                  <a:cubicBezTo>
                    <a:pt x="2212613" y="4105671"/>
                    <a:pt x="2196297" y="4104874"/>
                    <a:pt x="2177593" y="4104079"/>
                  </a:cubicBezTo>
                  <a:close/>
                  <a:moveTo>
                    <a:pt x="2389701" y="4102089"/>
                  </a:moveTo>
                  <a:cubicBezTo>
                    <a:pt x="2370600" y="4103283"/>
                    <a:pt x="2354284" y="4104476"/>
                    <a:pt x="2335580" y="4105671"/>
                  </a:cubicBezTo>
                  <a:cubicBezTo>
                    <a:pt x="2336376" y="4127956"/>
                    <a:pt x="2337570" y="4147455"/>
                    <a:pt x="2338764" y="4169343"/>
                  </a:cubicBezTo>
                  <a:cubicBezTo>
                    <a:pt x="2357865" y="4168149"/>
                    <a:pt x="2375375" y="4166955"/>
                    <a:pt x="2394875" y="4165363"/>
                  </a:cubicBezTo>
                  <a:cubicBezTo>
                    <a:pt x="2392885" y="4143476"/>
                    <a:pt x="2391293" y="4123578"/>
                    <a:pt x="2389701" y="4102089"/>
                  </a:cubicBezTo>
                  <a:close/>
                  <a:moveTo>
                    <a:pt x="2514260" y="4101293"/>
                  </a:moveTo>
                  <a:cubicBezTo>
                    <a:pt x="2502720" y="4102487"/>
                    <a:pt x="2492373" y="4104079"/>
                    <a:pt x="2478843" y="4105671"/>
                  </a:cubicBezTo>
                  <a:cubicBezTo>
                    <a:pt x="2481230" y="4121191"/>
                    <a:pt x="2483220" y="4133527"/>
                    <a:pt x="2485210" y="4147455"/>
                  </a:cubicBezTo>
                  <a:cubicBezTo>
                    <a:pt x="2498342" y="4145068"/>
                    <a:pt x="2509485" y="4143476"/>
                    <a:pt x="2521025" y="4141486"/>
                  </a:cubicBezTo>
                  <a:cubicBezTo>
                    <a:pt x="2518638" y="4127160"/>
                    <a:pt x="2516648" y="4114823"/>
                    <a:pt x="2514260" y="4101293"/>
                  </a:cubicBezTo>
                  <a:close/>
                  <a:moveTo>
                    <a:pt x="1067705" y="4101293"/>
                  </a:moveTo>
                  <a:cubicBezTo>
                    <a:pt x="1057358" y="4114823"/>
                    <a:pt x="1047807" y="4127160"/>
                    <a:pt x="1037859" y="4140292"/>
                  </a:cubicBezTo>
                  <a:cubicBezTo>
                    <a:pt x="1054573" y="4152231"/>
                    <a:pt x="1067307" y="4161782"/>
                    <a:pt x="1081235" y="4172128"/>
                  </a:cubicBezTo>
                  <a:cubicBezTo>
                    <a:pt x="1091582" y="4158200"/>
                    <a:pt x="1100337" y="4145864"/>
                    <a:pt x="1109888" y="4133129"/>
                  </a:cubicBezTo>
                  <a:cubicBezTo>
                    <a:pt x="1095164" y="4121986"/>
                    <a:pt x="1082031" y="4112038"/>
                    <a:pt x="1067705" y="4101293"/>
                  </a:cubicBezTo>
                  <a:close/>
                  <a:moveTo>
                    <a:pt x="2975885" y="4097711"/>
                  </a:moveTo>
                  <a:cubicBezTo>
                    <a:pt x="2962354" y="4104079"/>
                    <a:pt x="2950018" y="4109650"/>
                    <a:pt x="2936487" y="4115619"/>
                  </a:cubicBezTo>
                  <a:cubicBezTo>
                    <a:pt x="2949222" y="4145068"/>
                    <a:pt x="2961160" y="4173322"/>
                    <a:pt x="2973497" y="4201975"/>
                  </a:cubicBezTo>
                  <a:cubicBezTo>
                    <a:pt x="2989017" y="4195210"/>
                    <a:pt x="3001354" y="4189638"/>
                    <a:pt x="3015282" y="4183271"/>
                  </a:cubicBezTo>
                  <a:cubicBezTo>
                    <a:pt x="3002149" y="4154220"/>
                    <a:pt x="2989813" y="4126762"/>
                    <a:pt x="2975885" y="4097711"/>
                  </a:cubicBezTo>
                  <a:close/>
                  <a:moveTo>
                    <a:pt x="1779243" y="4096120"/>
                  </a:moveTo>
                  <a:cubicBezTo>
                    <a:pt x="1774866" y="4110844"/>
                    <a:pt x="1770886" y="4123976"/>
                    <a:pt x="1766111" y="4139099"/>
                  </a:cubicBezTo>
                  <a:cubicBezTo>
                    <a:pt x="1791580" y="4146261"/>
                    <a:pt x="1815059" y="4153027"/>
                    <a:pt x="1839732" y="4159792"/>
                  </a:cubicBezTo>
                  <a:cubicBezTo>
                    <a:pt x="1843711" y="4144272"/>
                    <a:pt x="1846895" y="4131537"/>
                    <a:pt x="1850875" y="4116415"/>
                  </a:cubicBezTo>
                  <a:cubicBezTo>
                    <a:pt x="1825803" y="4109252"/>
                    <a:pt x="1803518" y="4102885"/>
                    <a:pt x="1779243" y="4096120"/>
                  </a:cubicBezTo>
                  <a:close/>
                  <a:moveTo>
                    <a:pt x="2866050" y="4093334"/>
                  </a:moveTo>
                  <a:cubicBezTo>
                    <a:pt x="2852122" y="4098507"/>
                    <a:pt x="2840183" y="4103283"/>
                    <a:pt x="2827448" y="4108058"/>
                  </a:cubicBezTo>
                  <a:cubicBezTo>
                    <a:pt x="2831826" y="4120395"/>
                    <a:pt x="2835806" y="4130741"/>
                    <a:pt x="2840581" y="4144272"/>
                  </a:cubicBezTo>
                  <a:cubicBezTo>
                    <a:pt x="2854907" y="4138700"/>
                    <a:pt x="2867642" y="4133527"/>
                    <a:pt x="2880774" y="4128354"/>
                  </a:cubicBezTo>
                  <a:cubicBezTo>
                    <a:pt x="2875203" y="4115221"/>
                    <a:pt x="2870825" y="4104476"/>
                    <a:pt x="2866050" y="4093334"/>
                  </a:cubicBezTo>
                  <a:close/>
                  <a:moveTo>
                    <a:pt x="3548537" y="4083783"/>
                  </a:moveTo>
                  <a:cubicBezTo>
                    <a:pt x="3535007" y="4094926"/>
                    <a:pt x="3522671" y="4104874"/>
                    <a:pt x="3509538" y="4115619"/>
                  </a:cubicBezTo>
                  <a:cubicBezTo>
                    <a:pt x="3517895" y="4125966"/>
                    <a:pt x="3525058" y="4135119"/>
                    <a:pt x="3533017" y="4145068"/>
                  </a:cubicBezTo>
                  <a:cubicBezTo>
                    <a:pt x="3546946" y="4133925"/>
                    <a:pt x="3559282" y="4123578"/>
                    <a:pt x="3572813" y="4112436"/>
                  </a:cubicBezTo>
                  <a:cubicBezTo>
                    <a:pt x="3564058" y="4102487"/>
                    <a:pt x="3556895" y="4093334"/>
                    <a:pt x="3548537" y="4083783"/>
                  </a:cubicBezTo>
                  <a:close/>
                  <a:moveTo>
                    <a:pt x="1550819" y="4077018"/>
                  </a:moveTo>
                  <a:cubicBezTo>
                    <a:pt x="1544452" y="4090946"/>
                    <a:pt x="1538880" y="4102487"/>
                    <a:pt x="1531717" y="4117211"/>
                  </a:cubicBezTo>
                  <a:cubicBezTo>
                    <a:pt x="1556788" y="4128751"/>
                    <a:pt x="1579869" y="4139099"/>
                    <a:pt x="1604542" y="4149843"/>
                  </a:cubicBezTo>
                  <a:cubicBezTo>
                    <a:pt x="1610909" y="4134721"/>
                    <a:pt x="1616481" y="4121589"/>
                    <a:pt x="1622052" y="4108058"/>
                  </a:cubicBezTo>
                  <a:cubicBezTo>
                    <a:pt x="1596981" y="4096915"/>
                    <a:pt x="1574298" y="4087365"/>
                    <a:pt x="1550819" y="4077018"/>
                  </a:cubicBezTo>
                  <a:close/>
                  <a:moveTo>
                    <a:pt x="2911814" y="4075028"/>
                  </a:moveTo>
                  <a:cubicBezTo>
                    <a:pt x="2898284" y="4080599"/>
                    <a:pt x="2886346" y="4085375"/>
                    <a:pt x="2873213" y="4090946"/>
                  </a:cubicBezTo>
                  <a:cubicBezTo>
                    <a:pt x="2878387" y="4103681"/>
                    <a:pt x="2882764" y="4114425"/>
                    <a:pt x="2887539" y="4127160"/>
                  </a:cubicBezTo>
                  <a:cubicBezTo>
                    <a:pt x="2901468" y="4121191"/>
                    <a:pt x="2913804" y="4116017"/>
                    <a:pt x="2926936" y="4110446"/>
                  </a:cubicBezTo>
                  <a:cubicBezTo>
                    <a:pt x="2921763" y="4097711"/>
                    <a:pt x="2916988" y="4087365"/>
                    <a:pt x="2911814" y="4075028"/>
                  </a:cubicBezTo>
                  <a:close/>
                  <a:moveTo>
                    <a:pt x="2757409" y="4073038"/>
                  </a:moveTo>
                  <a:cubicBezTo>
                    <a:pt x="2743481" y="4077416"/>
                    <a:pt x="2731940" y="4080997"/>
                    <a:pt x="2718808" y="4084977"/>
                  </a:cubicBezTo>
                  <a:cubicBezTo>
                    <a:pt x="2722389" y="4097314"/>
                    <a:pt x="2725573" y="4107660"/>
                    <a:pt x="2729155" y="4119997"/>
                  </a:cubicBezTo>
                  <a:cubicBezTo>
                    <a:pt x="2742685" y="4116017"/>
                    <a:pt x="2755021" y="4112436"/>
                    <a:pt x="2768552" y="4108058"/>
                  </a:cubicBezTo>
                  <a:cubicBezTo>
                    <a:pt x="2764970" y="4096120"/>
                    <a:pt x="2761389" y="4085375"/>
                    <a:pt x="2757409" y="4073038"/>
                  </a:cubicBezTo>
                  <a:close/>
                  <a:moveTo>
                    <a:pt x="2801980" y="4057916"/>
                  </a:moveTo>
                  <a:cubicBezTo>
                    <a:pt x="2788449" y="4062692"/>
                    <a:pt x="2776909" y="4066671"/>
                    <a:pt x="2763776" y="4071447"/>
                  </a:cubicBezTo>
                  <a:cubicBezTo>
                    <a:pt x="2768154" y="4083385"/>
                    <a:pt x="2771735" y="4094528"/>
                    <a:pt x="2775715" y="4106068"/>
                  </a:cubicBezTo>
                  <a:cubicBezTo>
                    <a:pt x="2789245" y="4101293"/>
                    <a:pt x="2801184" y="4097314"/>
                    <a:pt x="2814316" y="4092538"/>
                  </a:cubicBezTo>
                  <a:cubicBezTo>
                    <a:pt x="2809939" y="4080599"/>
                    <a:pt x="2806357" y="4069457"/>
                    <a:pt x="2801980" y="4057916"/>
                  </a:cubicBezTo>
                  <a:close/>
                  <a:moveTo>
                    <a:pt x="2956783" y="4055528"/>
                  </a:moveTo>
                  <a:cubicBezTo>
                    <a:pt x="2942855" y="4061896"/>
                    <a:pt x="2930916" y="4067069"/>
                    <a:pt x="2918580" y="4072640"/>
                  </a:cubicBezTo>
                  <a:cubicBezTo>
                    <a:pt x="2924151" y="4085375"/>
                    <a:pt x="2928528" y="4095722"/>
                    <a:pt x="2934100" y="4107660"/>
                  </a:cubicBezTo>
                  <a:cubicBezTo>
                    <a:pt x="2947630" y="4101691"/>
                    <a:pt x="2959569" y="4096517"/>
                    <a:pt x="2973497" y="4090548"/>
                  </a:cubicBezTo>
                  <a:cubicBezTo>
                    <a:pt x="2967130" y="4077018"/>
                    <a:pt x="2961956" y="4066671"/>
                    <a:pt x="2956783" y="4055528"/>
                  </a:cubicBezTo>
                  <a:close/>
                  <a:moveTo>
                    <a:pt x="1008410" y="4053539"/>
                  </a:moveTo>
                  <a:cubicBezTo>
                    <a:pt x="997666" y="4066671"/>
                    <a:pt x="988115" y="4078610"/>
                    <a:pt x="977370" y="4091344"/>
                  </a:cubicBezTo>
                  <a:cubicBezTo>
                    <a:pt x="992094" y="4103283"/>
                    <a:pt x="1005227" y="4113630"/>
                    <a:pt x="1019155" y="4125170"/>
                  </a:cubicBezTo>
                  <a:cubicBezTo>
                    <a:pt x="1029900" y="4111640"/>
                    <a:pt x="1039053" y="4100099"/>
                    <a:pt x="1049399" y="4086966"/>
                  </a:cubicBezTo>
                  <a:cubicBezTo>
                    <a:pt x="1035471" y="4075824"/>
                    <a:pt x="1022339" y="4065079"/>
                    <a:pt x="1008410" y="4053539"/>
                  </a:cubicBezTo>
                  <a:close/>
                  <a:moveTo>
                    <a:pt x="1111082" y="4045182"/>
                  </a:moveTo>
                  <a:cubicBezTo>
                    <a:pt x="1100337" y="4059110"/>
                    <a:pt x="1091184" y="4071049"/>
                    <a:pt x="1081235" y="4084181"/>
                  </a:cubicBezTo>
                  <a:cubicBezTo>
                    <a:pt x="1095960" y="4094926"/>
                    <a:pt x="1108694" y="4104476"/>
                    <a:pt x="1123020" y="4115221"/>
                  </a:cubicBezTo>
                  <a:cubicBezTo>
                    <a:pt x="1132571" y="4101691"/>
                    <a:pt x="1141724" y="4089752"/>
                    <a:pt x="1151673" y="4075824"/>
                  </a:cubicBezTo>
                  <a:cubicBezTo>
                    <a:pt x="1137347" y="4064681"/>
                    <a:pt x="1124612" y="4055131"/>
                    <a:pt x="1111082" y="4045182"/>
                  </a:cubicBezTo>
                  <a:close/>
                  <a:moveTo>
                    <a:pt x="2846152" y="4041600"/>
                  </a:moveTo>
                  <a:cubicBezTo>
                    <a:pt x="2833020" y="4046773"/>
                    <a:pt x="2821479" y="4051151"/>
                    <a:pt x="2808745" y="4056722"/>
                  </a:cubicBezTo>
                  <a:cubicBezTo>
                    <a:pt x="2813122" y="4068661"/>
                    <a:pt x="2816704" y="4079007"/>
                    <a:pt x="2821081" y="4090946"/>
                  </a:cubicBezTo>
                  <a:cubicBezTo>
                    <a:pt x="2834214" y="4085773"/>
                    <a:pt x="2846550" y="4081396"/>
                    <a:pt x="2860081" y="4076222"/>
                  </a:cubicBezTo>
                  <a:cubicBezTo>
                    <a:pt x="2855305" y="4063886"/>
                    <a:pt x="2850928" y="4053141"/>
                    <a:pt x="2846152" y="4041600"/>
                  </a:cubicBezTo>
                  <a:close/>
                  <a:moveTo>
                    <a:pt x="3512722" y="4040008"/>
                  </a:moveTo>
                  <a:cubicBezTo>
                    <a:pt x="3499192" y="4051151"/>
                    <a:pt x="3486855" y="4061100"/>
                    <a:pt x="3474518" y="4071447"/>
                  </a:cubicBezTo>
                  <a:cubicBezTo>
                    <a:pt x="3482079" y="4080997"/>
                    <a:pt x="3488447" y="4088956"/>
                    <a:pt x="3495610" y="4097314"/>
                  </a:cubicBezTo>
                  <a:cubicBezTo>
                    <a:pt x="3509538" y="4085773"/>
                    <a:pt x="3521079" y="4076222"/>
                    <a:pt x="3534211" y="4065875"/>
                  </a:cubicBezTo>
                  <a:cubicBezTo>
                    <a:pt x="3526650" y="4057120"/>
                    <a:pt x="3520681" y="4049559"/>
                    <a:pt x="3512722" y="4040008"/>
                  </a:cubicBezTo>
                  <a:close/>
                  <a:moveTo>
                    <a:pt x="2889927" y="4024090"/>
                  </a:moveTo>
                  <a:cubicBezTo>
                    <a:pt x="2876795" y="4029662"/>
                    <a:pt x="2865254" y="4034437"/>
                    <a:pt x="2852917" y="4039610"/>
                  </a:cubicBezTo>
                  <a:cubicBezTo>
                    <a:pt x="2857693" y="4051151"/>
                    <a:pt x="2861672" y="4061498"/>
                    <a:pt x="2866448" y="4073834"/>
                  </a:cubicBezTo>
                  <a:cubicBezTo>
                    <a:pt x="2881172" y="4067467"/>
                    <a:pt x="2892315" y="4062692"/>
                    <a:pt x="2904651" y="4057518"/>
                  </a:cubicBezTo>
                  <a:cubicBezTo>
                    <a:pt x="2899478" y="4045580"/>
                    <a:pt x="2894702" y="4035631"/>
                    <a:pt x="2889927" y="4024090"/>
                  </a:cubicBezTo>
                  <a:close/>
                  <a:moveTo>
                    <a:pt x="2629667" y="4019713"/>
                  </a:moveTo>
                  <a:cubicBezTo>
                    <a:pt x="2617330" y="4022498"/>
                    <a:pt x="2607381" y="4024886"/>
                    <a:pt x="2595841" y="4027672"/>
                  </a:cubicBezTo>
                  <a:cubicBezTo>
                    <a:pt x="2599422" y="4041600"/>
                    <a:pt x="2602208" y="4053937"/>
                    <a:pt x="2605391" y="4067865"/>
                  </a:cubicBezTo>
                  <a:cubicBezTo>
                    <a:pt x="2616932" y="4065079"/>
                    <a:pt x="2627279" y="4063090"/>
                    <a:pt x="2639615" y="4060304"/>
                  </a:cubicBezTo>
                  <a:cubicBezTo>
                    <a:pt x="2636034" y="4045580"/>
                    <a:pt x="2632850" y="4033243"/>
                    <a:pt x="2629667" y="4019713"/>
                  </a:cubicBezTo>
                  <a:close/>
                  <a:moveTo>
                    <a:pt x="2183562" y="4012152"/>
                  </a:moveTo>
                  <a:cubicBezTo>
                    <a:pt x="2181971" y="4034039"/>
                    <a:pt x="2180777" y="4053937"/>
                    <a:pt x="2179583" y="4075426"/>
                  </a:cubicBezTo>
                  <a:cubicBezTo>
                    <a:pt x="2197889" y="4076222"/>
                    <a:pt x="2213807" y="4077018"/>
                    <a:pt x="2232908" y="4078212"/>
                  </a:cubicBezTo>
                  <a:cubicBezTo>
                    <a:pt x="2232908" y="4054732"/>
                    <a:pt x="2232908" y="4034835"/>
                    <a:pt x="2232908" y="4014539"/>
                  </a:cubicBezTo>
                  <a:cubicBezTo>
                    <a:pt x="2216194" y="4013743"/>
                    <a:pt x="2200674" y="4012948"/>
                    <a:pt x="2183562" y="4012152"/>
                  </a:cubicBezTo>
                  <a:close/>
                  <a:moveTo>
                    <a:pt x="2382538" y="4010162"/>
                  </a:moveTo>
                  <a:cubicBezTo>
                    <a:pt x="2364630" y="4011356"/>
                    <a:pt x="2349110" y="4012550"/>
                    <a:pt x="2334386" y="4013346"/>
                  </a:cubicBezTo>
                  <a:cubicBezTo>
                    <a:pt x="2334386" y="4035631"/>
                    <a:pt x="2334386" y="4055131"/>
                    <a:pt x="2334386" y="4076620"/>
                  </a:cubicBezTo>
                  <a:cubicBezTo>
                    <a:pt x="2352294" y="4075426"/>
                    <a:pt x="2368610" y="4074630"/>
                    <a:pt x="2387712" y="4073834"/>
                  </a:cubicBezTo>
                  <a:cubicBezTo>
                    <a:pt x="2385722" y="4051549"/>
                    <a:pt x="2384130" y="4031651"/>
                    <a:pt x="2382538" y="4010162"/>
                  </a:cubicBezTo>
                  <a:close/>
                  <a:moveTo>
                    <a:pt x="2109145" y="4005387"/>
                  </a:moveTo>
                  <a:cubicBezTo>
                    <a:pt x="2106758" y="4027274"/>
                    <a:pt x="2104768" y="4047172"/>
                    <a:pt x="2102380" y="4068661"/>
                  </a:cubicBezTo>
                  <a:cubicBezTo>
                    <a:pt x="2120686" y="4070651"/>
                    <a:pt x="2136604" y="4072242"/>
                    <a:pt x="2155308" y="4073436"/>
                  </a:cubicBezTo>
                  <a:cubicBezTo>
                    <a:pt x="2156899" y="4051947"/>
                    <a:pt x="2158094" y="4032049"/>
                    <a:pt x="2159685" y="4010162"/>
                  </a:cubicBezTo>
                  <a:cubicBezTo>
                    <a:pt x="2142175" y="4008570"/>
                    <a:pt x="2126655" y="4006978"/>
                    <a:pt x="2109145" y="4005387"/>
                  </a:cubicBezTo>
                  <a:close/>
                  <a:moveTo>
                    <a:pt x="2933702" y="4004988"/>
                  </a:moveTo>
                  <a:cubicBezTo>
                    <a:pt x="2921365" y="4010560"/>
                    <a:pt x="2910621" y="4015335"/>
                    <a:pt x="2897090" y="4021305"/>
                  </a:cubicBezTo>
                  <a:cubicBezTo>
                    <a:pt x="2902264" y="4033641"/>
                    <a:pt x="2907039" y="4043988"/>
                    <a:pt x="2912212" y="4055528"/>
                  </a:cubicBezTo>
                  <a:cubicBezTo>
                    <a:pt x="2925743" y="4049161"/>
                    <a:pt x="2936885" y="4043590"/>
                    <a:pt x="2949620" y="4037621"/>
                  </a:cubicBezTo>
                  <a:cubicBezTo>
                    <a:pt x="2943650" y="4025284"/>
                    <a:pt x="2938875" y="4015733"/>
                    <a:pt x="2933702" y="4004988"/>
                  </a:cubicBezTo>
                  <a:close/>
                  <a:moveTo>
                    <a:pt x="951503" y="4003397"/>
                  </a:moveTo>
                  <a:cubicBezTo>
                    <a:pt x="939962" y="4015733"/>
                    <a:pt x="930014" y="4026876"/>
                    <a:pt x="918473" y="4039610"/>
                  </a:cubicBezTo>
                  <a:cubicBezTo>
                    <a:pt x="933197" y="4052743"/>
                    <a:pt x="945534" y="4063487"/>
                    <a:pt x="959064" y="4075426"/>
                  </a:cubicBezTo>
                  <a:cubicBezTo>
                    <a:pt x="970207" y="4061896"/>
                    <a:pt x="980156" y="4050355"/>
                    <a:pt x="990900" y="4037621"/>
                  </a:cubicBezTo>
                  <a:cubicBezTo>
                    <a:pt x="976574" y="4025284"/>
                    <a:pt x="964636" y="4014539"/>
                    <a:pt x="951503" y="4003397"/>
                  </a:cubicBezTo>
                  <a:close/>
                  <a:moveTo>
                    <a:pt x="1701643" y="3999815"/>
                  </a:moveTo>
                  <a:cubicBezTo>
                    <a:pt x="1696071" y="4014539"/>
                    <a:pt x="1691296" y="4027274"/>
                    <a:pt x="1685724" y="4041600"/>
                  </a:cubicBezTo>
                  <a:cubicBezTo>
                    <a:pt x="1708806" y="4049957"/>
                    <a:pt x="1731091" y="4058314"/>
                    <a:pt x="1754570" y="4066671"/>
                  </a:cubicBezTo>
                  <a:cubicBezTo>
                    <a:pt x="1759346" y="4051549"/>
                    <a:pt x="1764121" y="4038417"/>
                    <a:pt x="1768896" y="4024090"/>
                  </a:cubicBezTo>
                  <a:cubicBezTo>
                    <a:pt x="1745019" y="4015335"/>
                    <a:pt x="1723928" y="4007376"/>
                    <a:pt x="1701643" y="3999815"/>
                  </a:cubicBezTo>
                  <a:close/>
                  <a:moveTo>
                    <a:pt x="1054175" y="3999019"/>
                  </a:moveTo>
                  <a:cubicBezTo>
                    <a:pt x="1043032" y="4012550"/>
                    <a:pt x="1033083" y="4024090"/>
                    <a:pt x="1022737" y="4036825"/>
                  </a:cubicBezTo>
                  <a:cubicBezTo>
                    <a:pt x="1036267" y="4047967"/>
                    <a:pt x="1049001" y="4058314"/>
                    <a:pt x="1062930" y="4069457"/>
                  </a:cubicBezTo>
                  <a:cubicBezTo>
                    <a:pt x="1073674" y="4056324"/>
                    <a:pt x="1083225" y="4044386"/>
                    <a:pt x="1093572" y="4031253"/>
                  </a:cubicBezTo>
                  <a:cubicBezTo>
                    <a:pt x="1080042" y="4020111"/>
                    <a:pt x="1067705" y="4010162"/>
                    <a:pt x="1054175" y="3999019"/>
                  </a:cubicBezTo>
                  <a:close/>
                  <a:moveTo>
                    <a:pt x="1914149" y="3997825"/>
                  </a:moveTo>
                  <a:cubicBezTo>
                    <a:pt x="1910169" y="4012948"/>
                    <a:pt x="1906986" y="4026478"/>
                    <a:pt x="1903404" y="4041998"/>
                  </a:cubicBezTo>
                  <a:cubicBezTo>
                    <a:pt x="1927281" y="4047172"/>
                    <a:pt x="1948771" y="4051549"/>
                    <a:pt x="1972648" y="4056722"/>
                  </a:cubicBezTo>
                  <a:cubicBezTo>
                    <a:pt x="1975831" y="4041202"/>
                    <a:pt x="1978219" y="4027672"/>
                    <a:pt x="1980607" y="4012550"/>
                  </a:cubicBezTo>
                  <a:cubicBezTo>
                    <a:pt x="1957924" y="4007774"/>
                    <a:pt x="1937230" y="4002999"/>
                    <a:pt x="1914149" y="3997825"/>
                  </a:cubicBezTo>
                  <a:close/>
                  <a:moveTo>
                    <a:pt x="2515056" y="3993846"/>
                  </a:moveTo>
                  <a:cubicBezTo>
                    <a:pt x="2503516" y="3995836"/>
                    <a:pt x="2493965" y="3997428"/>
                    <a:pt x="2482026" y="3999417"/>
                  </a:cubicBezTo>
                  <a:cubicBezTo>
                    <a:pt x="2484016" y="4014142"/>
                    <a:pt x="2486006" y="4026080"/>
                    <a:pt x="2487996" y="4040008"/>
                  </a:cubicBezTo>
                  <a:cubicBezTo>
                    <a:pt x="2499934" y="4038417"/>
                    <a:pt x="2509883" y="4036825"/>
                    <a:pt x="2521821" y="4035233"/>
                  </a:cubicBezTo>
                  <a:cubicBezTo>
                    <a:pt x="2519434" y="4020509"/>
                    <a:pt x="2517444" y="4007774"/>
                    <a:pt x="2515056" y="3993846"/>
                  </a:cubicBezTo>
                  <a:close/>
                  <a:moveTo>
                    <a:pt x="1266681" y="3993050"/>
                  </a:moveTo>
                  <a:cubicBezTo>
                    <a:pt x="1262304" y="3999417"/>
                    <a:pt x="1259120" y="4004193"/>
                    <a:pt x="1253947" y="4010958"/>
                  </a:cubicBezTo>
                  <a:cubicBezTo>
                    <a:pt x="1283793" y="4030458"/>
                    <a:pt x="1311650" y="4048365"/>
                    <a:pt x="1340302" y="4067069"/>
                  </a:cubicBezTo>
                  <a:cubicBezTo>
                    <a:pt x="1344680" y="4059110"/>
                    <a:pt x="1347465" y="4053539"/>
                    <a:pt x="1350251" y="4047569"/>
                  </a:cubicBezTo>
                  <a:cubicBezTo>
                    <a:pt x="1321996" y="4028866"/>
                    <a:pt x="1294538" y="4010958"/>
                    <a:pt x="1266681" y="3993050"/>
                  </a:cubicBezTo>
                  <a:close/>
                  <a:moveTo>
                    <a:pt x="3163718" y="3989866"/>
                  </a:moveTo>
                  <a:cubicBezTo>
                    <a:pt x="3153769" y="3995836"/>
                    <a:pt x="3145412" y="4001009"/>
                    <a:pt x="3135861" y="4006978"/>
                  </a:cubicBezTo>
                  <a:cubicBezTo>
                    <a:pt x="3142626" y="4018121"/>
                    <a:pt x="3148198" y="4027274"/>
                    <a:pt x="3154565" y="4038019"/>
                  </a:cubicBezTo>
                  <a:cubicBezTo>
                    <a:pt x="3164514" y="4031651"/>
                    <a:pt x="3173269" y="4026478"/>
                    <a:pt x="3183218" y="4020509"/>
                  </a:cubicBezTo>
                  <a:cubicBezTo>
                    <a:pt x="3176054" y="4009764"/>
                    <a:pt x="3170483" y="4000213"/>
                    <a:pt x="3163718" y="3989866"/>
                  </a:cubicBezTo>
                  <a:close/>
                  <a:moveTo>
                    <a:pt x="1154459" y="3989070"/>
                  </a:moveTo>
                  <a:cubicBezTo>
                    <a:pt x="1144112" y="4002601"/>
                    <a:pt x="1134959" y="4014539"/>
                    <a:pt x="1125010" y="4027672"/>
                  </a:cubicBezTo>
                  <a:cubicBezTo>
                    <a:pt x="1138938" y="4038019"/>
                    <a:pt x="1151275" y="4047569"/>
                    <a:pt x="1164805" y="4057518"/>
                  </a:cubicBezTo>
                  <a:cubicBezTo>
                    <a:pt x="1174754" y="4043988"/>
                    <a:pt x="1183907" y="4032049"/>
                    <a:pt x="1193458" y="4018519"/>
                  </a:cubicBezTo>
                  <a:cubicBezTo>
                    <a:pt x="1179928" y="4008172"/>
                    <a:pt x="1167591" y="3999019"/>
                    <a:pt x="1154459" y="3989070"/>
                  </a:cubicBezTo>
                  <a:close/>
                  <a:moveTo>
                    <a:pt x="2726369" y="3975938"/>
                  </a:moveTo>
                  <a:cubicBezTo>
                    <a:pt x="2713634" y="3979918"/>
                    <a:pt x="2702492" y="3983499"/>
                    <a:pt x="2690155" y="3987479"/>
                  </a:cubicBezTo>
                  <a:cubicBezTo>
                    <a:pt x="2699308" y="4018121"/>
                    <a:pt x="2707665" y="4047172"/>
                    <a:pt x="2716818" y="4077416"/>
                  </a:cubicBezTo>
                  <a:cubicBezTo>
                    <a:pt x="2730348" y="4073436"/>
                    <a:pt x="2741889" y="4069855"/>
                    <a:pt x="2755419" y="4065875"/>
                  </a:cubicBezTo>
                  <a:cubicBezTo>
                    <a:pt x="2745470" y="4034437"/>
                    <a:pt x="2735920" y="4005784"/>
                    <a:pt x="2726369" y="3975938"/>
                  </a:cubicBezTo>
                  <a:close/>
                  <a:moveTo>
                    <a:pt x="1818640" y="3971561"/>
                  </a:moveTo>
                  <a:cubicBezTo>
                    <a:pt x="1814263" y="3986285"/>
                    <a:pt x="1810283" y="3999417"/>
                    <a:pt x="1805508" y="4014142"/>
                  </a:cubicBezTo>
                  <a:cubicBezTo>
                    <a:pt x="1828589" y="4020907"/>
                    <a:pt x="1850079" y="4026876"/>
                    <a:pt x="1873160" y="4033641"/>
                  </a:cubicBezTo>
                  <a:cubicBezTo>
                    <a:pt x="1877139" y="4018917"/>
                    <a:pt x="1880721" y="4005784"/>
                    <a:pt x="1884700" y="3990264"/>
                  </a:cubicBezTo>
                  <a:cubicBezTo>
                    <a:pt x="1861619" y="3983897"/>
                    <a:pt x="1840926" y="3977928"/>
                    <a:pt x="1818640" y="3971561"/>
                  </a:cubicBezTo>
                  <a:close/>
                  <a:moveTo>
                    <a:pt x="3108801" y="3966387"/>
                  </a:moveTo>
                  <a:cubicBezTo>
                    <a:pt x="3098056" y="3973152"/>
                    <a:pt x="3089699" y="3977928"/>
                    <a:pt x="3081342" y="3983101"/>
                  </a:cubicBezTo>
                  <a:cubicBezTo>
                    <a:pt x="3088107" y="3994642"/>
                    <a:pt x="3093678" y="4003795"/>
                    <a:pt x="3099648" y="4014142"/>
                  </a:cubicBezTo>
                  <a:cubicBezTo>
                    <a:pt x="3109994" y="4008172"/>
                    <a:pt x="3117953" y="4003397"/>
                    <a:pt x="3127106" y="3997825"/>
                  </a:cubicBezTo>
                  <a:cubicBezTo>
                    <a:pt x="3120739" y="3986683"/>
                    <a:pt x="3115168" y="3977132"/>
                    <a:pt x="3108801" y="3966387"/>
                  </a:cubicBezTo>
                  <a:close/>
                  <a:moveTo>
                    <a:pt x="2768154" y="3961612"/>
                  </a:moveTo>
                  <a:cubicBezTo>
                    <a:pt x="2755021" y="3965989"/>
                    <a:pt x="2744675" y="3969571"/>
                    <a:pt x="2732338" y="3973948"/>
                  </a:cubicBezTo>
                  <a:cubicBezTo>
                    <a:pt x="2742287" y="4004193"/>
                    <a:pt x="2751440" y="4033243"/>
                    <a:pt x="2761389" y="4063487"/>
                  </a:cubicBezTo>
                  <a:cubicBezTo>
                    <a:pt x="2774919" y="4059110"/>
                    <a:pt x="2786062" y="4055528"/>
                    <a:pt x="2799592" y="4050753"/>
                  </a:cubicBezTo>
                  <a:cubicBezTo>
                    <a:pt x="2788847" y="4019713"/>
                    <a:pt x="2778500" y="3991060"/>
                    <a:pt x="2768154" y="3961612"/>
                  </a:cubicBezTo>
                  <a:close/>
                  <a:moveTo>
                    <a:pt x="1606532" y="3958428"/>
                  </a:moveTo>
                  <a:cubicBezTo>
                    <a:pt x="1600165" y="3972357"/>
                    <a:pt x="1594196" y="3984693"/>
                    <a:pt x="1587430" y="3999019"/>
                  </a:cubicBezTo>
                  <a:cubicBezTo>
                    <a:pt x="1610511" y="4008968"/>
                    <a:pt x="1631603" y="4018519"/>
                    <a:pt x="1654684" y="4028866"/>
                  </a:cubicBezTo>
                  <a:cubicBezTo>
                    <a:pt x="1660653" y="4014539"/>
                    <a:pt x="1666225" y="4002203"/>
                    <a:pt x="1672194" y="3987479"/>
                  </a:cubicBezTo>
                  <a:cubicBezTo>
                    <a:pt x="1649113" y="3977132"/>
                    <a:pt x="1628419" y="3967979"/>
                    <a:pt x="1606532" y="3958428"/>
                  </a:cubicBezTo>
                  <a:close/>
                  <a:moveTo>
                    <a:pt x="897780" y="3953653"/>
                  </a:moveTo>
                  <a:cubicBezTo>
                    <a:pt x="885443" y="3964795"/>
                    <a:pt x="874300" y="3975142"/>
                    <a:pt x="861566" y="3986683"/>
                  </a:cubicBezTo>
                  <a:cubicBezTo>
                    <a:pt x="875892" y="3999815"/>
                    <a:pt x="887831" y="4011356"/>
                    <a:pt x="900565" y="4022896"/>
                  </a:cubicBezTo>
                  <a:cubicBezTo>
                    <a:pt x="912106" y="4010560"/>
                    <a:pt x="922453" y="3999417"/>
                    <a:pt x="933595" y="3987479"/>
                  </a:cubicBezTo>
                  <a:cubicBezTo>
                    <a:pt x="920463" y="3975142"/>
                    <a:pt x="908524" y="3963602"/>
                    <a:pt x="897780" y="3953653"/>
                  </a:cubicBezTo>
                  <a:close/>
                  <a:moveTo>
                    <a:pt x="998859" y="3950867"/>
                  </a:moveTo>
                  <a:cubicBezTo>
                    <a:pt x="987319" y="3963602"/>
                    <a:pt x="976972" y="3975142"/>
                    <a:pt x="966227" y="3987479"/>
                  </a:cubicBezTo>
                  <a:cubicBezTo>
                    <a:pt x="979360" y="3999019"/>
                    <a:pt x="991298" y="4009366"/>
                    <a:pt x="1004829" y="4021703"/>
                  </a:cubicBezTo>
                  <a:cubicBezTo>
                    <a:pt x="1016369" y="4008570"/>
                    <a:pt x="1026318" y="3997428"/>
                    <a:pt x="1037063" y="3984693"/>
                  </a:cubicBezTo>
                  <a:cubicBezTo>
                    <a:pt x="1023930" y="3973152"/>
                    <a:pt x="1011992" y="3962408"/>
                    <a:pt x="998859" y="3950867"/>
                  </a:cubicBezTo>
                  <a:close/>
                  <a:moveTo>
                    <a:pt x="1099541" y="3944898"/>
                  </a:moveTo>
                  <a:cubicBezTo>
                    <a:pt x="1088399" y="3958030"/>
                    <a:pt x="1078848" y="3969173"/>
                    <a:pt x="1068103" y="3982305"/>
                  </a:cubicBezTo>
                  <a:cubicBezTo>
                    <a:pt x="1081633" y="3993050"/>
                    <a:pt x="1093970" y="4002999"/>
                    <a:pt x="1107102" y="4013743"/>
                  </a:cubicBezTo>
                  <a:cubicBezTo>
                    <a:pt x="1117847" y="4000213"/>
                    <a:pt x="1127000" y="3988275"/>
                    <a:pt x="1137347" y="3975540"/>
                  </a:cubicBezTo>
                  <a:cubicBezTo>
                    <a:pt x="1124612" y="3965193"/>
                    <a:pt x="1113072" y="3956040"/>
                    <a:pt x="1099541" y="3944898"/>
                  </a:cubicBezTo>
                  <a:close/>
                  <a:moveTo>
                    <a:pt x="3234553" y="3943704"/>
                  </a:moveTo>
                  <a:cubicBezTo>
                    <a:pt x="3225003" y="3950071"/>
                    <a:pt x="3217043" y="3955643"/>
                    <a:pt x="3207493" y="3962010"/>
                  </a:cubicBezTo>
                  <a:cubicBezTo>
                    <a:pt x="3213860" y="3971959"/>
                    <a:pt x="3220227" y="3981111"/>
                    <a:pt x="3227788" y="3992652"/>
                  </a:cubicBezTo>
                  <a:cubicBezTo>
                    <a:pt x="3238135" y="3984693"/>
                    <a:pt x="3246094" y="3978326"/>
                    <a:pt x="3254849" y="3971959"/>
                  </a:cubicBezTo>
                  <a:cubicBezTo>
                    <a:pt x="3247288" y="3961214"/>
                    <a:pt x="3241318" y="3952857"/>
                    <a:pt x="3234553" y="3943704"/>
                  </a:cubicBezTo>
                  <a:close/>
                  <a:moveTo>
                    <a:pt x="2712441" y="3932959"/>
                  </a:moveTo>
                  <a:cubicBezTo>
                    <a:pt x="2700502" y="3936939"/>
                    <a:pt x="2689757" y="3940122"/>
                    <a:pt x="2677819" y="3943704"/>
                  </a:cubicBezTo>
                  <a:cubicBezTo>
                    <a:pt x="2681400" y="3956439"/>
                    <a:pt x="2684584" y="3967183"/>
                    <a:pt x="2688165" y="3979122"/>
                  </a:cubicBezTo>
                  <a:cubicBezTo>
                    <a:pt x="2700900" y="3975142"/>
                    <a:pt x="2711247" y="3971959"/>
                    <a:pt x="2723981" y="3967979"/>
                  </a:cubicBezTo>
                  <a:cubicBezTo>
                    <a:pt x="2719604" y="3955244"/>
                    <a:pt x="2716420" y="3944898"/>
                    <a:pt x="2712441" y="3932959"/>
                  </a:cubicBezTo>
                  <a:close/>
                  <a:moveTo>
                    <a:pt x="1197835" y="3932561"/>
                  </a:moveTo>
                  <a:cubicBezTo>
                    <a:pt x="1187489" y="3946490"/>
                    <a:pt x="1178336" y="3958428"/>
                    <a:pt x="1168387" y="3971561"/>
                  </a:cubicBezTo>
                  <a:cubicBezTo>
                    <a:pt x="1181519" y="3981509"/>
                    <a:pt x="1193458" y="3990662"/>
                    <a:pt x="1206590" y="4000611"/>
                  </a:cubicBezTo>
                  <a:cubicBezTo>
                    <a:pt x="1216539" y="3986683"/>
                    <a:pt x="1225692" y="3974346"/>
                    <a:pt x="1235243" y="3960816"/>
                  </a:cubicBezTo>
                  <a:cubicBezTo>
                    <a:pt x="1222110" y="3950867"/>
                    <a:pt x="1210570" y="3942112"/>
                    <a:pt x="1197835" y="3932561"/>
                  </a:cubicBezTo>
                  <a:close/>
                  <a:moveTo>
                    <a:pt x="2850928" y="3929378"/>
                  </a:moveTo>
                  <a:cubicBezTo>
                    <a:pt x="2838193" y="3934949"/>
                    <a:pt x="2827448" y="3939326"/>
                    <a:pt x="2815908" y="3944500"/>
                  </a:cubicBezTo>
                  <a:cubicBezTo>
                    <a:pt x="2827448" y="3974744"/>
                    <a:pt x="2838591" y="4002999"/>
                    <a:pt x="2850132" y="4032049"/>
                  </a:cubicBezTo>
                  <a:cubicBezTo>
                    <a:pt x="2864458" y="4026080"/>
                    <a:pt x="2875601" y="4021305"/>
                    <a:pt x="2887539" y="4016131"/>
                  </a:cubicBezTo>
                  <a:cubicBezTo>
                    <a:pt x="2875203" y="3986683"/>
                    <a:pt x="2863662" y="3959224"/>
                    <a:pt x="2850928" y="3929378"/>
                  </a:cubicBezTo>
                  <a:close/>
                  <a:moveTo>
                    <a:pt x="3171677" y="3928184"/>
                  </a:moveTo>
                  <a:cubicBezTo>
                    <a:pt x="3162126" y="3934153"/>
                    <a:pt x="3154565" y="3938929"/>
                    <a:pt x="3145014" y="3945296"/>
                  </a:cubicBezTo>
                  <a:cubicBezTo>
                    <a:pt x="3151779" y="3956040"/>
                    <a:pt x="3157749" y="3965591"/>
                    <a:pt x="3164514" y="3975938"/>
                  </a:cubicBezTo>
                  <a:cubicBezTo>
                    <a:pt x="3174065" y="3969173"/>
                    <a:pt x="3182422" y="3963602"/>
                    <a:pt x="3191973" y="3958030"/>
                  </a:cubicBezTo>
                  <a:cubicBezTo>
                    <a:pt x="3184411" y="3946888"/>
                    <a:pt x="3178044" y="3937735"/>
                    <a:pt x="3171677" y="3928184"/>
                  </a:cubicBezTo>
                  <a:close/>
                  <a:moveTo>
                    <a:pt x="3480488" y="3921817"/>
                  </a:moveTo>
                  <a:cubicBezTo>
                    <a:pt x="3468151" y="3932561"/>
                    <a:pt x="3457407" y="3941714"/>
                    <a:pt x="3445468" y="3952061"/>
                  </a:cubicBezTo>
                  <a:cubicBezTo>
                    <a:pt x="3453427" y="3961612"/>
                    <a:pt x="3460590" y="3969969"/>
                    <a:pt x="3468151" y="3979520"/>
                  </a:cubicBezTo>
                  <a:cubicBezTo>
                    <a:pt x="3480488" y="3969173"/>
                    <a:pt x="3491630" y="3959622"/>
                    <a:pt x="3504365" y="3948877"/>
                  </a:cubicBezTo>
                  <a:cubicBezTo>
                    <a:pt x="3495610" y="3938929"/>
                    <a:pt x="3488447" y="3930970"/>
                    <a:pt x="3480488" y="3921817"/>
                  </a:cubicBezTo>
                  <a:close/>
                  <a:moveTo>
                    <a:pt x="3055873" y="3919827"/>
                  </a:moveTo>
                  <a:cubicBezTo>
                    <a:pt x="3046720" y="3925000"/>
                    <a:pt x="3038761" y="3929378"/>
                    <a:pt x="3029210" y="3934551"/>
                  </a:cubicBezTo>
                  <a:cubicBezTo>
                    <a:pt x="3035975" y="3946490"/>
                    <a:pt x="3041547" y="3956040"/>
                    <a:pt x="3047516" y="3966387"/>
                  </a:cubicBezTo>
                  <a:cubicBezTo>
                    <a:pt x="3057465" y="3960816"/>
                    <a:pt x="3065424" y="3956040"/>
                    <a:pt x="3074179" y="3950469"/>
                  </a:cubicBezTo>
                  <a:cubicBezTo>
                    <a:pt x="3067414" y="3939326"/>
                    <a:pt x="3061842" y="3930174"/>
                    <a:pt x="3055873" y="3919827"/>
                  </a:cubicBezTo>
                  <a:close/>
                  <a:moveTo>
                    <a:pt x="2753032" y="3919031"/>
                  </a:moveTo>
                  <a:cubicBezTo>
                    <a:pt x="2740695" y="3923408"/>
                    <a:pt x="2729950" y="3927388"/>
                    <a:pt x="2718808" y="3931367"/>
                  </a:cubicBezTo>
                  <a:cubicBezTo>
                    <a:pt x="2722787" y="3943704"/>
                    <a:pt x="2725971" y="3953653"/>
                    <a:pt x="2729950" y="3966785"/>
                  </a:cubicBezTo>
                  <a:cubicBezTo>
                    <a:pt x="2743083" y="3962010"/>
                    <a:pt x="2753430" y="3958030"/>
                    <a:pt x="2765368" y="3953653"/>
                  </a:cubicBezTo>
                  <a:cubicBezTo>
                    <a:pt x="2760991" y="3940918"/>
                    <a:pt x="2757011" y="3930572"/>
                    <a:pt x="2753032" y="3919031"/>
                  </a:cubicBezTo>
                  <a:close/>
                  <a:moveTo>
                    <a:pt x="2032341" y="3917439"/>
                  </a:moveTo>
                  <a:cubicBezTo>
                    <a:pt x="2022392" y="3974744"/>
                    <a:pt x="2012841" y="4030458"/>
                    <a:pt x="2002892" y="4087763"/>
                  </a:cubicBezTo>
                  <a:cubicBezTo>
                    <a:pt x="2023984" y="4090946"/>
                    <a:pt x="2042687" y="4093732"/>
                    <a:pt x="2063779" y="4096517"/>
                  </a:cubicBezTo>
                  <a:cubicBezTo>
                    <a:pt x="2071340" y="4038814"/>
                    <a:pt x="2078901" y="3982703"/>
                    <a:pt x="2086462" y="3925000"/>
                  </a:cubicBezTo>
                  <a:cubicBezTo>
                    <a:pt x="2067360" y="3922613"/>
                    <a:pt x="2050646" y="3920225"/>
                    <a:pt x="2032341" y="3917439"/>
                  </a:cubicBezTo>
                  <a:close/>
                  <a:moveTo>
                    <a:pt x="2891917" y="3911868"/>
                  </a:moveTo>
                  <a:cubicBezTo>
                    <a:pt x="2879580" y="3917041"/>
                    <a:pt x="2869632" y="3921419"/>
                    <a:pt x="2856897" y="3926990"/>
                  </a:cubicBezTo>
                  <a:cubicBezTo>
                    <a:pt x="2870029" y="3957632"/>
                    <a:pt x="2881968" y="3985489"/>
                    <a:pt x="2894305" y="4014142"/>
                  </a:cubicBezTo>
                  <a:cubicBezTo>
                    <a:pt x="2907835" y="4007774"/>
                    <a:pt x="2918977" y="4002601"/>
                    <a:pt x="2930916" y="3996632"/>
                  </a:cubicBezTo>
                  <a:cubicBezTo>
                    <a:pt x="2917386" y="3967183"/>
                    <a:pt x="2905049" y="3940122"/>
                    <a:pt x="2891917" y="3911868"/>
                  </a:cubicBezTo>
                  <a:close/>
                  <a:moveTo>
                    <a:pt x="1838538" y="3909082"/>
                  </a:moveTo>
                  <a:cubicBezTo>
                    <a:pt x="1833763" y="3924602"/>
                    <a:pt x="1829385" y="3937735"/>
                    <a:pt x="1825008" y="3952061"/>
                  </a:cubicBezTo>
                  <a:cubicBezTo>
                    <a:pt x="1847691" y="3958826"/>
                    <a:pt x="1868384" y="3964795"/>
                    <a:pt x="1889874" y="3970765"/>
                  </a:cubicBezTo>
                  <a:cubicBezTo>
                    <a:pt x="1893853" y="3954847"/>
                    <a:pt x="1897435" y="3941714"/>
                    <a:pt x="1901016" y="3926990"/>
                  </a:cubicBezTo>
                  <a:cubicBezTo>
                    <a:pt x="1879925" y="3921021"/>
                    <a:pt x="1860425" y="3915449"/>
                    <a:pt x="1838538" y="3909082"/>
                  </a:cubicBezTo>
                  <a:close/>
                  <a:moveTo>
                    <a:pt x="2793225" y="3904307"/>
                  </a:moveTo>
                  <a:cubicBezTo>
                    <a:pt x="2780888" y="3909082"/>
                    <a:pt x="2770541" y="3912664"/>
                    <a:pt x="2759001" y="3917041"/>
                  </a:cubicBezTo>
                  <a:cubicBezTo>
                    <a:pt x="2763378" y="3928980"/>
                    <a:pt x="2766960" y="3939326"/>
                    <a:pt x="2771735" y="3952061"/>
                  </a:cubicBezTo>
                  <a:cubicBezTo>
                    <a:pt x="2784470" y="3947285"/>
                    <a:pt x="2794817" y="3943306"/>
                    <a:pt x="2806755" y="3938929"/>
                  </a:cubicBezTo>
                  <a:cubicBezTo>
                    <a:pt x="2801980" y="3926592"/>
                    <a:pt x="2798000" y="3915847"/>
                    <a:pt x="2793225" y="3904307"/>
                  </a:cubicBezTo>
                  <a:close/>
                  <a:moveTo>
                    <a:pt x="949115" y="3904307"/>
                  </a:moveTo>
                  <a:cubicBezTo>
                    <a:pt x="935585" y="3915847"/>
                    <a:pt x="924044" y="3925398"/>
                    <a:pt x="911708" y="3936143"/>
                  </a:cubicBezTo>
                  <a:cubicBezTo>
                    <a:pt x="924044" y="3948081"/>
                    <a:pt x="935983" y="3959224"/>
                    <a:pt x="948717" y="3971561"/>
                  </a:cubicBezTo>
                  <a:cubicBezTo>
                    <a:pt x="960258" y="3959224"/>
                    <a:pt x="971003" y="3948081"/>
                    <a:pt x="982145" y="3935745"/>
                  </a:cubicBezTo>
                  <a:cubicBezTo>
                    <a:pt x="969411" y="3923408"/>
                    <a:pt x="958268" y="3912664"/>
                    <a:pt x="949115" y="3904307"/>
                  </a:cubicBezTo>
                  <a:close/>
                  <a:moveTo>
                    <a:pt x="2983844" y="3899531"/>
                  </a:moveTo>
                  <a:cubicBezTo>
                    <a:pt x="2965936" y="3908684"/>
                    <a:pt x="2949222" y="3917439"/>
                    <a:pt x="2930916" y="3926592"/>
                  </a:cubicBezTo>
                  <a:cubicBezTo>
                    <a:pt x="2946834" y="3959622"/>
                    <a:pt x="2961956" y="3991458"/>
                    <a:pt x="2977874" y="4024090"/>
                  </a:cubicBezTo>
                  <a:cubicBezTo>
                    <a:pt x="2998170" y="4013743"/>
                    <a:pt x="3016078" y="4004591"/>
                    <a:pt x="3034782" y="3995040"/>
                  </a:cubicBezTo>
                  <a:cubicBezTo>
                    <a:pt x="3017272" y="3962408"/>
                    <a:pt x="3000956" y="3931367"/>
                    <a:pt x="2983844" y="3899531"/>
                  </a:cubicBezTo>
                  <a:close/>
                  <a:moveTo>
                    <a:pt x="1046216" y="3898337"/>
                  </a:moveTo>
                  <a:cubicBezTo>
                    <a:pt x="1035073" y="3911072"/>
                    <a:pt x="1025124" y="3922613"/>
                    <a:pt x="1013982" y="3934949"/>
                  </a:cubicBezTo>
                  <a:cubicBezTo>
                    <a:pt x="1026716" y="3946490"/>
                    <a:pt x="1038257" y="3956439"/>
                    <a:pt x="1051389" y="3967979"/>
                  </a:cubicBezTo>
                  <a:cubicBezTo>
                    <a:pt x="1062532" y="3954449"/>
                    <a:pt x="1072481" y="3942510"/>
                    <a:pt x="1082827" y="3930174"/>
                  </a:cubicBezTo>
                  <a:cubicBezTo>
                    <a:pt x="1069695" y="3918633"/>
                    <a:pt x="1058552" y="3909082"/>
                    <a:pt x="1046216" y="3898337"/>
                  </a:cubicBezTo>
                  <a:close/>
                  <a:moveTo>
                    <a:pt x="1145306" y="3890378"/>
                  </a:moveTo>
                  <a:cubicBezTo>
                    <a:pt x="1134163" y="3903511"/>
                    <a:pt x="1124612" y="3915449"/>
                    <a:pt x="1113868" y="3928184"/>
                  </a:cubicBezTo>
                  <a:cubicBezTo>
                    <a:pt x="1127398" y="3938929"/>
                    <a:pt x="1138938" y="3948081"/>
                    <a:pt x="1151673" y="3958428"/>
                  </a:cubicBezTo>
                  <a:cubicBezTo>
                    <a:pt x="1162020" y="3944898"/>
                    <a:pt x="1171173" y="3933357"/>
                    <a:pt x="1181519" y="3920225"/>
                  </a:cubicBezTo>
                  <a:cubicBezTo>
                    <a:pt x="1169183" y="3909878"/>
                    <a:pt x="1157642" y="3900725"/>
                    <a:pt x="1145306" y="3890378"/>
                  </a:cubicBezTo>
                  <a:close/>
                  <a:moveTo>
                    <a:pt x="3438902" y="3889384"/>
                  </a:moveTo>
                  <a:cubicBezTo>
                    <a:pt x="3429948" y="3889881"/>
                    <a:pt x="3420198" y="3896348"/>
                    <a:pt x="3408856" y="3908684"/>
                  </a:cubicBezTo>
                  <a:cubicBezTo>
                    <a:pt x="3415622" y="3916643"/>
                    <a:pt x="3422785" y="3925000"/>
                    <a:pt x="3429948" y="3934153"/>
                  </a:cubicBezTo>
                  <a:cubicBezTo>
                    <a:pt x="3438305" y="3926990"/>
                    <a:pt x="3445070" y="3921419"/>
                    <a:pt x="3452233" y="3915449"/>
                  </a:cubicBezTo>
                  <a:cubicBezTo>
                    <a:pt x="3456213" y="3912266"/>
                    <a:pt x="3460590" y="3909082"/>
                    <a:pt x="3464172" y="3905899"/>
                  </a:cubicBezTo>
                  <a:cubicBezTo>
                    <a:pt x="3456014" y="3894358"/>
                    <a:pt x="3447856" y="3888886"/>
                    <a:pt x="3438902" y="3889384"/>
                  </a:cubicBezTo>
                  <a:close/>
                  <a:moveTo>
                    <a:pt x="2833418" y="3888389"/>
                  </a:moveTo>
                  <a:cubicBezTo>
                    <a:pt x="2821479" y="3893164"/>
                    <a:pt x="2811133" y="3897541"/>
                    <a:pt x="2799592" y="3902317"/>
                  </a:cubicBezTo>
                  <a:cubicBezTo>
                    <a:pt x="2804367" y="3914654"/>
                    <a:pt x="2808347" y="3925000"/>
                    <a:pt x="2813520" y="3936541"/>
                  </a:cubicBezTo>
                  <a:cubicBezTo>
                    <a:pt x="2825061" y="3931765"/>
                    <a:pt x="2835408" y="3927388"/>
                    <a:pt x="2848142" y="3922215"/>
                  </a:cubicBezTo>
                  <a:cubicBezTo>
                    <a:pt x="2842969" y="3910276"/>
                    <a:pt x="2838591" y="3899929"/>
                    <a:pt x="2833418" y="3888389"/>
                  </a:cubicBezTo>
                  <a:close/>
                  <a:moveTo>
                    <a:pt x="2694135" y="3878440"/>
                  </a:moveTo>
                  <a:cubicBezTo>
                    <a:pt x="2682196" y="3882419"/>
                    <a:pt x="2672645" y="3885603"/>
                    <a:pt x="2661503" y="3889185"/>
                  </a:cubicBezTo>
                  <a:cubicBezTo>
                    <a:pt x="2665482" y="3902317"/>
                    <a:pt x="2669064" y="3913460"/>
                    <a:pt x="2672645" y="3925398"/>
                  </a:cubicBezTo>
                  <a:cubicBezTo>
                    <a:pt x="2684186" y="3922215"/>
                    <a:pt x="2694135" y="3919031"/>
                    <a:pt x="2707267" y="3915449"/>
                  </a:cubicBezTo>
                  <a:cubicBezTo>
                    <a:pt x="2702492" y="3901521"/>
                    <a:pt x="2698512" y="3890378"/>
                    <a:pt x="2694135" y="3878440"/>
                  </a:cubicBezTo>
                  <a:close/>
                  <a:moveTo>
                    <a:pt x="1749397" y="3877644"/>
                  </a:moveTo>
                  <a:cubicBezTo>
                    <a:pt x="1743428" y="3892766"/>
                    <a:pt x="1738652" y="3905500"/>
                    <a:pt x="1733081" y="3919827"/>
                  </a:cubicBezTo>
                  <a:cubicBezTo>
                    <a:pt x="1754172" y="3927388"/>
                    <a:pt x="1774468" y="3934949"/>
                    <a:pt x="1796355" y="3942908"/>
                  </a:cubicBezTo>
                  <a:cubicBezTo>
                    <a:pt x="1801528" y="3927786"/>
                    <a:pt x="1805906" y="3914654"/>
                    <a:pt x="1810681" y="3900327"/>
                  </a:cubicBezTo>
                  <a:cubicBezTo>
                    <a:pt x="1789590" y="3892368"/>
                    <a:pt x="1770488" y="3885603"/>
                    <a:pt x="1749397" y="3877644"/>
                  </a:cubicBezTo>
                  <a:close/>
                  <a:moveTo>
                    <a:pt x="1241610" y="3876848"/>
                  </a:moveTo>
                  <a:cubicBezTo>
                    <a:pt x="1231263" y="3889981"/>
                    <a:pt x="1222110" y="3901521"/>
                    <a:pt x="1211366" y="3915449"/>
                  </a:cubicBezTo>
                  <a:cubicBezTo>
                    <a:pt x="1224896" y="3925398"/>
                    <a:pt x="1236437" y="3934153"/>
                    <a:pt x="1248773" y="3943306"/>
                  </a:cubicBezTo>
                  <a:cubicBezTo>
                    <a:pt x="1258722" y="3929378"/>
                    <a:pt x="1267477" y="3916643"/>
                    <a:pt x="1277028" y="3903511"/>
                  </a:cubicBezTo>
                  <a:cubicBezTo>
                    <a:pt x="1264293" y="3893960"/>
                    <a:pt x="1253549" y="3885603"/>
                    <a:pt x="1241610" y="3876848"/>
                  </a:cubicBezTo>
                  <a:close/>
                  <a:moveTo>
                    <a:pt x="2872815" y="3870879"/>
                  </a:moveTo>
                  <a:cubicBezTo>
                    <a:pt x="2860877" y="3876052"/>
                    <a:pt x="2850530" y="3880828"/>
                    <a:pt x="2839387" y="3885603"/>
                  </a:cubicBezTo>
                  <a:cubicBezTo>
                    <a:pt x="2844561" y="3897940"/>
                    <a:pt x="2848938" y="3907888"/>
                    <a:pt x="2854111" y="3920225"/>
                  </a:cubicBezTo>
                  <a:cubicBezTo>
                    <a:pt x="2866846" y="3914255"/>
                    <a:pt x="2877192" y="3909480"/>
                    <a:pt x="2888335" y="3904307"/>
                  </a:cubicBezTo>
                  <a:cubicBezTo>
                    <a:pt x="2882764" y="3891970"/>
                    <a:pt x="2877988" y="3882021"/>
                    <a:pt x="2872815" y="3870879"/>
                  </a:cubicBezTo>
                  <a:close/>
                  <a:moveTo>
                    <a:pt x="3182024" y="3868093"/>
                  </a:moveTo>
                  <a:cubicBezTo>
                    <a:pt x="3172871" y="3874460"/>
                    <a:pt x="3165310" y="3879634"/>
                    <a:pt x="3156953" y="3885603"/>
                  </a:cubicBezTo>
                  <a:cubicBezTo>
                    <a:pt x="3164116" y="3896348"/>
                    <a:pt x="3170483" y="3905899"/>
                    <a:pt x="3177248" y="3915847"/>
                  </a:cubicBezTo>
                  <a:cubicBezTo>
                    <a:pt x="3186799" y="3909082"/>
                    <a:pt x="3193962" y="3903909"/>
                    <a:pt x="3203115" y="3897541"/>
                  </a:cubicBezTo>
                  <a:cubicBezTo>
                    <a:pt x="3195156" y="3886399"/>
                    <a:pt x="3188789" y="3877644"/>
                    <a:pt x="3182024" y="3868093"/>
                  </a:cubicBezTo>
                  <a:close/>
                  <a:moveTo>
                    <a:pt x="2734328" y="3865307"/>
                  </a:moveTo>
                  <a:cubicBezTo>
                    <a:pt x="2722389" y="3869685"/>
                    <a:pt x="2712838" y="3872869"/>
                    <a:pt x="2701696" y="3876848"/>
                  </a:cubicBezTo>
                  <a:cubicBezTo>
                    <a:pt x="2705675" y="3889185"/>
                    <a:pt x="2709257" y="3900327"/>
                    <a:pt x="2713236" y="3913062"/>
                  </a:cubicBezTo>
                  <a:cubicBezTo>
                    <a:pt x="2724777" y="3909082"/>
                    <a:pt x="2735124" y="3905500"/>
                    <a:pt x="2747460" y="3901521"/>
                  </a:cubicBezTo>
                  <a:cubicBezTo>
                    <a:pt x="2742287" y="3887991"/>
                    <a:pt x="2738307" y="3876848"/>
                    <a:pt x="2734328" y="3865307"/>
                  </a:cubicBezTo>
                  <a:close/>
                  <a:moveTo>
                    <a:pt x="997268" y="3852573"/>
                  </a:moveTo>
                  <a:cubicBezTo>
                    <a:pt x="984533" y="3863716"/>
                    <a:pt x="972993" y="3873664"/>
                    <a:pt x="960258" y="3884807"/>
                  </a:cubicBezTo>
                  <a:cubicBezTo>
                    <a:pt x="973390" y="3897144"/>
                    <a:pt x="984533" y="3907888"/>
                    <a:pt x="996870" y="3919429"/>
                  </a:cubicBezTo>
                  <a:cubicBezTo>
                    <a:pt x="1008410" y="3907092"/>
                    <a:pt x="1018757" y="3896348"/>
                    <a:pt x="1030298" y="3883613"/>
                  </a:cubicBezTo>
                  <a:cubicBezTo>
                    <a:pt x="1017563" y="3871675"/>
                    <a:pt x="1006818" y="3861328"/>
                    <a:pt x="997268" y="3852573"/>
                  </a:cubicBezTo>
                  <a:close/>
                  <a:moveTo>
                    <a:pt x="3121933" y="3850981"/>
                  </a:moveTo>
                  <a:cubicBezTo>
                    <a:pt x="3112382" y="3857348"/>
                    <a:pt x="3104821" y="3862124"/>
                    <a:pt x="3096862" y="3867695"/>
                  </a:cubicBezTo>
                  <a:cubicBezTo>
                    <a:pt x="3103627" y="3878440"/>
                    <a:pt x="3109199" y="3887593"/>
                    <a:pt x="3115964" y="3897940"/>
                  </a:cubicBezTo>
                  <a:cubicBezTo>
                    <a:pt x="3125117" y="3891970"/>
                    <a:pt x="3132678" y="3887195"/>
                    <a:pt x="3141433" y="3881623"/>
                  </a:cubicBezTo>
                  <a:cubicBezTo>
                    <a:pt x="3134667" y="3871675"/>
                    <a:pt x="3128698" y="3862124"/>
                    <a:pt x="3121933" y="3850981"/>
                  </a:cubicBezTo>
                  <a:close/>
                  <a:moveTo>
                    <a:pt x="2772531" y="3850583"/>
                  </a:moveTo>
                  <a:cubicBezTo>
                    <a:pt x="2760593" y="3855359"/>
                    <a:pt x="2751042" y="3858940"/>
                    <a:pt x="2739899" y="3863318"/>
                  </a:cubicBezTo>
                  <a:cubicBezTo>
                    <a:pt x="2744675" y="3876052"/>
                    <a:pt x="2748654" y="3887195"/>
                    <a:pt x="2753032" y="3899531"/>
                  </a:cubicBezTo>
                  <a:cubicBezTo>
                    <a:pt x="2765368" y="3894756"/>
                    <a:pt x="2775317" y="3890776"/>
                    <a:pt x="2786459" y="3886399"/>
                  </a:cubicBezTo>
                  <a:cubicBezTo>
                    <a:pt x="2782082" y="3874062"/>
                    <a:pt x="2777704" y="3863318"/>
                    <a:pt x="2772531" y="3850583"/>
                  </a:cubicBezTo>
                  <a:close/>
                  <a:moveTo>
                    <a:pt x="3039159" y="3848593"/>
                  </a:moveTo>
                  <a:cubicBezTo>
                    <a:pt x="3029608" y="3854563"/>
                    <a:pt x="3022047" y="3858940"/>
                    <a:pt x="3014088" y="3863318"/>
                  </a:cubicBezTo>
                  <a:cubicBezTo>
                    <a:pt x="3020853" y="3874858"/>
                    <a:pt x="3026027" y="3884409"/>
                    <a:pt x="3031996" y="3894358"/>
                  </a:cubicBezTo>
                  <a:cubicBezTo>
                    <a:pt x="3041149" y="3889185"/>
                    <a:pt x="3048312" y="3885205"/>
                    <a:pt x="3057863" y="3879634"/>
                  </a:cubicBezTo>
                  <a:cubicBezTo>
                    <a:pt x="3051097" y="3868491"/>
                    <a:pt x="3045526" y="3858940"/>
                    <a:pt x="3039159" y="3848593"/>
                  </a:cubicBezTo>
                  <a:close/>
                  <a:moveTo>
                    <a:pt x="1093970" y="3846206"/>
                  </a:moveTo>
                  <a:cubicBezTo>
                    <a:pt x="1082827" y="3858542"/>
                    <a:pt x="1072481" y="3869685"/>
                    <a:pt x="1061338" y="3882419"/>
                  </a:cubicBezTo>
                  <a:cubicBezTo>
                    <a:pt x="1074072" y="3893164"/>
                    <a:pt x="1085215" y="3903113"/>
                    <a:pt x="1097551" y="3913858"/>
                  </a:cubicBezTo>
                  <a:cubicBezTo>
                    <a:pt x="1108694" y="3901123"/>
                    <a:pt x="1118643" y="3889185"/>
                    <a:pt x="1129388" y="3876848"/>
                  </a:cubicBezTo>
                  <a:cubicBezTo>
                    <a:pt x="1117051" y="3866103"/>
                    <a:pt x="1106306" y="3856552"/>
                    <a:pt x="1093970" y="3846206"/>
                  </a:cubicBezTo>
                  <a:close/>
                  <a:moveTo>
                    <a:pt x="1662245" y="3840237"/>
                  </a:moveTo>
                  <a:cubicBezTo>
                    <a:pt x="1655480" y="3854165"/>
                    <a:pt x="1649511" y="3866899"/>
                    <a:pt x="1643144" y="3880828"/>
                  </a:cubicBezTo>
                  <a:cubicBezTo>
                    <a:pt x="1665429" y="3890776"/>
                    <a:pt x="1684929" y="3899133"/>
                    <a:pt x="1705224" y="3908286"/>
                  </a:cubicBezTo>
                  <a:cubicBezTo>
                    <a:pt x="1711193" y="3893562"/>
                    <a:pt x="1716367" y="3881623"/>
                    <a:pt x="1722336" y="3866899"/>
                  </a:cubicBezTo>
                  <a:cubicBezTo>
                    <a:pt x="1701643" y="3857746"/>
                    <a:pt x="1682541" y="3849389"/>
                    <a:pt x="1662245" y="3840237"/>
                  </a:cubicBezTo>
                  <a:close/>
                  <a:moveTo>
                    <a:pt x="1190274" y="3836257"/>
                  </a:moveTo>
                  <a:cubicBezTo>
                    <a:pt x="1179530" y="3849389"/>
                    <a:pt x="1169581" y="3860930"/>
                    <a:pt x="1159234" y="3873664"/>
                  </a:cubicBezTo>
                  <a:cubicBezTo>
                    <a:pt x="1171969" y="3883613"/>
                    <a:pt x="1183509" y="3892766"/>
                    <a:pt x="1195448" y="3902317"/>
                  </a:cubicBezTo>
                  <a:cubicBezTo>
                    <a:pt x="1206192" y="3888787"/>
                    <a:pt x="1215345" y="3876848"/>
                    <a:pt x="1225692" y="3864114"/>
                  </a:cubicBezTo>
                  <a:cubicBezTo>
                    <a:pt x="1212958" y="3854165"/>
                    <a:pt x="1201815" y="3845410"/>
                    <a:pt x="1190274" y="3836257"/>
                  </a:cubicBezTo>
                  <a:close/>
                  <a:moveTo>
                    <a:pt x="2810337" y="3835859"/>
                  </a:moveTo>
                  <a:cubicBezTo>
                    <a:pt x="2799194" y="3840237"/>
                    <a:pt x="2790041" y="3844216"/>
                    <a:pt x="2778500" y="3848992"/>
                  </a:cubicBezTo>
                  <a:cubicBezTo>
                    <a:pt x="2783674" y="3861726"/>
                    <a:pt x="2788051" y="3872471"/>
                    <a:pt x="2792827" y="3884807"/>
                  </a:cubicBezTo>
                  <a:cubicBezTo>
                    <a:pt x="2804367" y="3879634"/>
                    <a:pt x="2814714" y="3875256"/>
                    <a:pt x="2826255" y="3870481"/>
                  </a:cubicBezTo>
                  <a:cubicBezTo>
                    <a:pt x="2820683" y="3858144"/>
                    <a:pt x="2815908" y="3847002"/>
                    <a:pt x="2810337" y="3835859"/>
                  </a:cubicBezTo>
                  <a:close/>
                  <a:moveTo>
                    <a:pt x="3191574" y="3828298"/>
                  </a:moveTo>
                  <a:cubicBezTo>
                    <a:pt x="3190779" y="3829492"/>
                    <a:pt x="3189585" y="3830686"/>
                    <a:pt x="3188789" y="3831879"/>
                  </a:cubicBezTo>
                  <a:cubicBezTo>
                    <a:pt x="3221421" y="3877246"/>
                    <a:pt x="3253655" y="3922613"/>
                    <a:pt x="3287481" y="3969571"/>
                  </a:cubicBezTo>
                  <a:cubicBezTo>
                    <a:pt x="3306185" y="3955643"/>
                    <a:pt x="3323297" y="3942908"/>
                    <a:pt x="3340806" y="3929378"/>
                  </a:cubicBezTo>
                  <a:cubicBezTo>
                    <a:pt x="3318521" y="3895154"/>
                    <a:pt x="3297032" y="3863716"/>
                    <a:pt x="3254053" y="3854961"/>
                  </a:cubicBezTo>
                  <a:cubicBezTo>
                    <a:pt x="3236941" y="3851777"/>
                    <a:pt x="3221421" y="3841032"/>
                    <a:pt x="3205105" y="3833471"/>
                  </a:cubicBezTo>
                  <a:cubicBezTo>
                    <a:pt x="3200728" y="3831482"/>
                    <a:pt x="3195952" y="3829890"/>
                    <a:pt x="3191574" y="3828298"/>
                  </a:cubicBezTo>
                  <a:close/>
                  <a:moveTo>
                    <a:pt x="1284987" y="3820737"/>
                  </a:moveTo>
                  <a:cubicBezTo>
                    <a:pt x="1274242" y="3834665"/>
                    <a:pt x="1265089" y="3846206"/>
                    <a:pt x="1255140" y="3859338"/>
                  </a:cubicBezTo>
                  <a:cubicBezTo>
                    <a:pt x="1267875" y="3868491"/>
                    <a:pt x="1279018" y="3876848"/>
                    <a:pt x="1290956" y="3885603"/>
                  </a:cubicBezTo>
                  <a:cubicBezTo>
                    <a:pt x="1300905" y="3872073"/>
                    <a:pt x="1309660" y="3860134"/>
                    <a:pt x="1319609" y="3846604"/>
                  </a:cubicBezTo>
                  <a:cubicBezTo>
                    <a:pt x="1307272" y="3837451"/>
                    <a:pt x="1296527" y="3829492"/>
                    <a:pt x="1284987" y="3820737"/>
                  </a:cubicBezTo>
                  <a:close/>
                  <a:moveTo>
                    <a:pt x="2848938" y="3818747"/>
                  </a:moveTo>
                  <a:cubicBezTo>
                    <a:pt x="2837795" y="3823522"/>
                    <a:pt x="2827847" y="3827900"/>
                    <a:pt x="2816704" y="3833073"/>
                  </a:cubicBezTo>
                  <a:cubicBezTo>
                    <a:pt x="2822275" y="3845410"/>
                    <a:pt x="2827051" y="3856155"/>
                    <a:pt x="2832224" y="3868491"/>
                  </a:cubicBezTo>
                  <a:cubicBezTo>
                    <a:pt x="2843367" y="3863716"/>
                    <a:pt x="2853315" y="3858940"/>
                    <a:pt x="2864856" y="3853369"/>
                  </a:cubicBezTo>
                  <a:cubicBezTo>
                    <a:pt x="2859285" y="3841430"/>
                    <a:pt x="2854509" y="3831084"/>
                    <a:pt x="2848938" y="3818747"/>
                  </a:cubicBezTo>
                  <a:close/>
                  <a:moveTo>
                    <a:pt x="1048205" y="3802829"/>
                  </a:moveTo>
                  <a:cubicBezTo>
                    <a:pt x="1034675" y="3813972"/>
                    <a:pt x="1023134" y="3823522"/>
                    <a:pt x="1010400" y="3834665"/>
                  </a:cubicBezTo>
                  <a:cubicBezTo>
                    <a:pt x="1022737" y="3845808"/>
                    <a:pt x="1033481" y="3856155"/>
                    <a:pt x="1045420" y="3867695"/>
                  </a:cubicBezTo>
                  <a:cubicBezTo>
                    <a:pt x="1056960" y="3854961"/>
                    <a:pt x="1067307" y="3843818"/>
                    <a:pt x="1078450" y="3831482"/>
                  </a:cubicBezTo>
                  <a:cubicBezTo>
                    <a:pt x="1066113" y="3819941"/>
                    <a:pt x="1055766" y="3809992"/>
                    <a:pt x="1048205" y="3802829"/>
                  </a:cubicBezTo>
                  <a:close/>
                  <a:moveTo>
                    <a:pt x="3237339" y="3794870"/>
                  </a:moveTo>
                  <a:cubicBezTo>
                    <a:pt x="3227390" y="3802431"/>
                    <a:pt x="3219033" y="3808798"/>
                    <a:pt x="3208289" y="3817553"/>
                  </a:cubicBezTo>
                  <a:cubicBezTo>
                    <a:pt x="3230972" y="3827502"/>
                    <a:pt x="3250472" y="3835859"/>
                    <a:pt x="3269573" y="3844216"/>
                  </a:cubicBezTo>
                  <a:cubicBezTo>
                    <a:pt x="3270767" y="3843420"/>
                    <a:pt x="3271961" y="3842226"/>
                    <a:pt x="3273155" y="3841032"/>
                  </a:cubicBezTo>
                  <a:cubicBezTo>
                    <a:pt x="3261614" y="3825910"/>
                    <a:pt x="3250073" y="3811186"/>
                    <a:pt x="3237339" y="3794870"/>
                  </a:cubicBezTo>
                  <a:close/>
                  <a:moveTo>
                    <a:pt x="1141326" y="3792880"/>
                  </a:moveTo>
                  <a:cubicBezTo>
                    <a:pt x="1129786" y="3805615"/>
                    <a:pt x="1119837" y="3816757"/>
                    <a:pt x="1108694" y="3829492"/>
                  </a:cubicBezTo>
                  <a:cubicBezTo>
                    <a:pt x="1121031" y="3839838"/>
                    <a:pt x="1132173" y="3849389"/>
                    <a:pt x="1143714" y="3859736"/>
                  </a:cubicBezTo>
                  <a:cubicBezTo>
                    <a:pt x="1154857" y="3846604"/>
                    <a:pt x="1164805" y="3835461"/>
                    <a:pt x="1175550" y="3822727"/>
                  </a:cubicBezTo>
                  <a:cubicBezTo>
                    <a:pt x="1164009" y="3812778"/>
                    <a:pt x="1154061" y="3804023"/>
                    <a:pt x="1141326" y="3792880"/>
                  </a:cubicBezTo>
                  <a:close/>
                  <a:moveTo>
                    <a:pt x="3128698" y="3790890"/>
                  </a:moveTo>
                  <a:cubicBezTo>
                    <a:pt x="3119943" y="3797258"/>
                    <a:pt x="3112780" y="3802431"/>
                    <a:pt x="3105219" y="3808002"/>
                  </a:cubicBezTo>
                  <a:cubicBezTo>
                    <a:pt x="3112780" y="3819145"/>
                    <a:pt x="3119147" y="3827900"/>
                    <a:pt x="3125515" y="3837451"/>
                  </a:cubicBezTo>
                  <a:cubicBezTo>
                    <a:pt x="3134667" y="3831084"/>
                    <a:pt x="3141830" y="3826308"/>
                    <a:pt x="3150188" y="3820737"/>
                  </a:cubicBezTo>
                  <a:cubicBezTo>
                    <a:pt x="3142626" y="3810390"/>
                    <a:pt x="3135861" y="3800839"/>
                    <a:pt x="3128698" y="3790890"/>
                  </a:cubicBezTo>
                  <a:close/>
                  <a:moveTo>
                    <a:pt x="1236437" y="3781340"/>
                  </a:moveTo>
                  <a:cubicBezTo>
                    <a:pt x="1225692" y="3794472"/>
                    <a:pt x="1216141" y="3806411"/>
                    <a:pt x="1205396" y="3819145"/>
                  </a:cubicBezTo>
                  <a:cubicBezTo>
                    <a:pt x="1216937" y="3829094"/>
                    <a:pt x="1227284" y="3837053"/>
                    <a:pt x="1239620" y="3847002"/>
                  </a:cubicBezTo>
                  <a:cubicBezTo>
                    <a:pt x="1250365" y="3833471"/>
                    <a:pt x="1259518" y="3821931"/>
                    <a:pt x="1269865" y="3808798"/>
                  </a:cubicBezTo>
                  <a:cubicBezTo>
                    <a:pt x="1258722" y="3799645"/>
                    <a:pt x="1247977" y="3790890"/>
                    <a:pt x="1236437" y="3781340"/>
                  </a:cubicBezTo>
                  <a:close/>
                  <a:moveTo>
                    <a:pt x="2919376" y="3776166"/>
                  </a:moveTo>
                  <a:cubicBezTo>
                    <a:pt x="2902661" y="3784921"/>
                    <a:pt x="2887937" y="3792482"/>
                    <a:pt x="2872019" y="3800839"/>
                  </a:cubicBezTo>
                  <a:cubicBezTo>
                    <a:pt x="2888335" y="3834665"/>
                    <a:pt x="2903855" y="3867297"/>
                    <a:pt x="2920171" y="3901123"/>
                  </a:cubicBezTo>
                  <a:cubicBezTo>
                    <a:pt x="2938079" y="3891970"/>
                    <a:pt x="2954395" y="3883613"/>
                    <a:pt x="2971507" y="3874858"/>
                  </a:cubicBezTo>
                  <a:cubicBezTo>
                    <a:pt x="2953599" y="3841032"/>
                    <a:pt x="2936885" y="3808798"/>
                    <a:pt x="2919376" y="3776166"/>
                  </a:cubicBezTo>
                  <a:close/>
                  <a:moveTo>
                    <a:pt x="3070199" y="3772983"/>
                  </a:moveTo>
                  <a:cubicBezTo>
                    <a:pt x="3061444" y="3778952"/>
                    <a:pt x="3054679" y="3783329"/>
                    <a:pt x="3046720" y="3788503"/>
                  </a:cubicBezTo>
                  <a:cubicBezTo>
                    <a:pt x="3053485" y="3798849"/>
                    <a:pt x="3059057" y="3808400"/>
                    <a:pt x="3065822" y="3819145"/>
                  </a:cubicBezTo>
                  <a:cubicBezTo>
                    <a:pt x="3074577" y="3813176"/>
                    <a:pt x="3082138" y="3808400"/>
                    <a:pt x="3090097" y="3803227"/>
                  </a:cubicBezTo>
                  <a:cubicBezTo>
                    <a:pt x="3082934" y="3792482"/>
                    <a:pt x="3076964" y="3783329"/>
                    <a:pt x="3070199" y="3772983"/>
                  </a:cubicBezTo>
                  <a:close/>
                  <a:moveTo>
                    <a:pt x="1328364" y="3764626"/>
                  </a:moveTo>
                  <a:cubicBezTo>
                    <a:pt x="1317619" y="3778554"/>
                    <a:pt x="1308466" y="3790094"/>
                    <a:pt x="1298517" y="3803227"/>
                  </a:cubicBezTo>
                  <a:cubicBezTo>
                    <a:pt x="1310456" y="3812380"/>
                    <a:pt x="1321200" y="3820339"/>
                    <a:pt x="1332741" y="3828696"/>
                  </a:cubicBezTo>
                  <a:cubicBezTo>
                    <a:pt x="1343088" y="3814767"/>
                    <a:pt x="1351843" y="3802431"/>
                    <a:pt x="1360996" y="3789697"/>
                  </a:cubicBezTo>
                  <a:cubicBezTo>
                    <a:pt x="1349853" y="3780942"/>
                    <a:pt x="1339904" y="3773381"/>
                    <a:pt x="1328364" y="3764626"/>
                  </a:cubicBezTo>
                  <a:close/>
                  <a:moveTo>
                    <a:pt x="3011302" y="3758656"/>
                  </a:moveTo>
                  <a:cubicBezTo>
                    <a:pt x="3002945" y="3763830"/>
                    <a:pt x="2996180" y="3767809"/>
                    <a:pt x="2987823" y="3772983"/>
                  </a:cubicBezTo>
                  <a:cubicBezTo>
                    <a:pt x="2994986" y="3784921"/>
                    <a:pt x="3000956" y="3794074"/>
                    <a:pt x="3006925" y="3804023"/>
                  </a:cubicBezTo>
                  <a:cubicBezTo>
                    <a:pt x="3015680" y="3798452"/>
                    <a:pt x="3022843" y="3794074"/>
                    <a:pt x="3030404" y="3789299"/>
                  </a:cubicBezTo>
                  <a:cubicBezTo>
                    <a:pt x="3023241" y="3778156"/>
                    <a:pt x="3017670" y="3769003"/>
                    <a:pt x="3011302" y="3758656"/>
                  </a:cubicBezTo>
                  <a:close/>
                  <a:moveTo>
                    <a:pt x="3476508" y="3754279"/>
                  </a:moveTo>
                  <a:cubicBezTo>
                    <a:pt x="3466559" y="3763830"/>
                    <a:pt x="3456611" y="3772983"/>
                    <a:pt x="3445468" y="3783727"/>
                  </a:cubicBezTo>
                  <a:cubicBezTo>
                    <a:pt x="3453427" y="3791686"/>
                    <a:pt x="3460590" y="3798849"/>
                    <a:pt x="3469345" y="3807604"/>
                  </a:cubicBezTo>
                  <a:cubicBezTo>
                    <a:pt x="3479692" y="3795666"/>
                    <a:pt x="3488845" y="3785717"/>
                    <a:pt x="3497202" y="3776166"/>
                  </a:cubicBezTo>
                  <a:cubicBezTo>
                    <a:pt x="3490437" y="3769003"/>
                    <a:pt x="3482875" y="3761044"/>
                    <a:pt x="3476508" y="3754279"/>
                  </a:cubicBezTo>
                  <a:close/>
                  <a:moveTo>
                    <a:pt x="1097153" y="3751891"/>
                  </a:moveTo>
                  <a:cubicBezTo>
                    <a:pt x="1084419" y="3763034"/>
                    <a:pt x="1073276" y="3773381"/>
                    <a:pt x="1060542" y="3784523"/>
                  </a:cubicBezTo>
                  <a:cubicBezTo>
                    <a:pt x="1071685" y="3794870"/>
                    <a:pt x="1082429" y="3804819"/>
                    <a:pt x="1093572" y="3815563"/>
                  </a:cubicBezTo>
                  <a:cubicBezTo>
                    <a:pt x="1105113" y="3803227"/>
                    <a:pt x="1114663" y="3792482"/>
                    <a:pt x="1126602" y="3779748"/>
                  </a:cubicBezTo>
                  <a:cubicBezTo>
                    <a:pt x="1115061" y="3768605"/>
                    <a:pt x="1104715" y="3759054"/>
                    <a:pt x="1097153" y="3751891"/>
                  </a:cubicBezTo>
                  <a:close/>
                  <a:moveTo>
                    <a:pt x="3299420" y="3746718"/>
                  </a:moveTo>
                  <a:cubicBezTo>
                    <a:pt x="3287879" y="3756269"/>
                    <a:pt x="3278328" y="3764228"/>
                    <a:pt x="3268777" y="3772585"/>
                  </a:cubicBezTo>
                  <a:cubicBezTo>
                    <a:pt x="3277134" y="3782931"/>
                    <a:pt x="3283899" y="3791288"/>
                    <a:pt x="3293052" y="3802033"/>
                  </a:cubicBezTo>
                  <a:cubicBezTo>
                    <a:pt x="3304593" y="3792084"/>
                    <a:pt x="3314144" y="3783727"/>
                    <a:pt x="3324093" y="3774972"/>
                  </a:cubicBezTo>
                  <a:cubicBezTo>
                    <a:pt x="3314940" y="3764228"/>
                    <a:pt x="3307379" y="3755871"/>
                    <a:pt x="3299420" y="3746718"/>
                  </a:cubicBezTo>
                  <a:close/>
                  <a:moveTo>
                    <a:pt x="1189478" y="3740350"/>
                  </a:moveTo>
                  <a:cubicBezTo>
                    <a:pt x="1178336" y="3752687"/>
                    <a:pt x="1168387" y="3763830"/>
                    <a:pt x="1156448" y="3776962"/>
                  </a:cubicBezTo>
                  <a:cubicBezTo>
                    <a:pt x="1169183" y="3787707"/>
                    <a:pt x="1179530" y="3796462"/>
                    <a:pt x="1190672" y="3805615"/>
                  </a:cubicBezTo>
                  <a:cubicBezTo>
                    <a:pt x="1202213" y="3792084"/>
                    <a:pt x="1211366" y="3780942"/>
                    <a:pt x="1221713" y="3769003"/>
                  </a:cubicBezTo>
                  <a:cubicBezTo>
                    <a:pt x="1210570" y="3759054"/>
                    <a:pt x="1200621" y="3750299"/>
                    <a:pt x="1189478" y="3740350"/>
                  </a:cubicBezTo>
                  <a:close/>
                  <a:moveTo>
                    <a:pt x="1281405" y="3727218"/>
                  </a:moveTo>
                  <a:cubicBezTo>
                    <a:pt x="1270263" y="3740749"/>
                    <a:pt x="1260712" y="3752289"/>
                    <a:pt x="1250365" y="3765024"/>
                  </a:cubicBezTo>
                  <a:cubicBezTo>
                    <a:pt x="1261906" y="3774176"/>
                    <a:pt x="1271854" y="3782135"/>
                    <a:pt x="1283395" y="3791686"/>
                  </a:cubicBezTo>
                  <a:cubicBezTo>
                    <a:pt x="1293742" y="3778554"/>
                    <a:pt x="1303293" y="3767013"/>
                    <a:pt x="1313639" y="3753085"/>
                  </a:cubicBezTo>
                  <a:cubicBezTo>
                    <a:pt x="1302099" y="3743932"/>
                    <a:pt x="1292150" y="3735575"/>
                    <a:pt x="1281405" y="3727218"/>
                  </a:cubicBezTo>
                  <a:close/>
                  <a:moveTo>
                    <a:pt x="3161728" y="3709708"/>
                  </a:moveTo>
                  <a:cubicBezTo>
                    <a:pt x="3147800" y="3720055"/>
                    <a:pt x="3135463" y="3729606"/>
                    <a:pt x="3119147" y="3741942"/>
                  </a:cubicBezTo>
                  <a:cubicBezTo>
                    <a:pt x="3143025" y="3765819"/>
                    <a:pt x="3164912" y="3787707"/>
                    <a:pt x="3187197" y="3809594"/>
                  </a:cubicBezTo>
                  <a:cubicBezTo>
                    <a:pt x="3200728" y="3799645"/>
                    <a:pt x="3209482" y="3792880"/>
                    <a:pt x="3219829" y="3784921"/>
                  </a:cubicBezTo>
                  <a:cubicBezTo>
                    <a:pt x="3200329" y="3759850"/>
                    <a:pt x="3181626" y="3735177"/>
                    <a:pt x="3161728" y="3709708"/>
                  </a:cubicBezTo>
                  <a:close/>
                  <a:moveTo>
                    <a:pt x="3433529" y="3708116"/>
                  </a:moveTo>
                  <a:cubicBezTo>
                    <a:pt x="3423581" y="3719657"/>
                    <a:pt x="3415224" y="3729208"/>
                    <a:pt x="3405673" y="3739953"/>
                  </a:cubicBezTo>
                  <a:cubicBezTo>
                    <a:pt x="3413234" y="3747912"/>
                    <a:pt x="3421193" y="3756269"/>
                    <a:pt x="3428356" y="3763830"/>
                  </a:cubicBezTo>
                  <a:cubicBezTo>
                    <a:pt x="3439897" y="3753483"/>
                    <a:pt x="3449845" y="3744330"/>
                    <a:pt x="3460192" y="3734779"/>
                  </a:cubicBezTo>
                  <a:cubicBezTo>
                    <a:pt x="3451437" y="3726024"/>
                    <a:pt x="3443876" y="3718463"/>
                    <a:pt x="3433529" y="3708116"/>
                  </a:cubicBezTo>
                  <a:close/>
                  <a:moveTo>
                    <a:pt x="3263206" y="3704535"/>
                  </a:moveTo>
                  <a:cubicBezTo>
                    <a:pt x="3252859" y="3712892"/>
                    <a:pt x="3243706" y="3720851"/>
                    <a:pt x="3233359" y="3729208"/>
                  </a:cubicBezTo>
                  <a:cubicBezTo>
                    <a:pt x="3240523" y="3738361"/>
                    <a:pt x="3247288" y="3745922"/>
                    <a:pt x="3254849" y="3754677"/>
                  </a:cubicBezTo>
                  <a:cubicBezTo>
                    <a:pt x="3265594" y="3745524"/>
                    <a:pt x="3274747" y="3737565"/>
                    <a:pt x="3284695" y="3729208"/>
                  </a:cubicBezTo>
                  <a:cubicBezTo>
                    <a:pt x="3276736" y="3720453"/>
                    <a:pt x="3270369" y="3712892"/>
                    <a:pt x="3263206" y="3704535"/>
                  </a:cubicBezTo>
                  <a:close/>
                  <a:moveTo>
                    <a:pt x="1146500" y="3700555"/>
                  </a:moveTo>
                  <a:cubicBezTo>
                    <a:pt x="1133765" y="3711698"/>
                    <a:pt x="1122225" y="3721647"/>
                    <a:pt x="1109888" y="3732789"/>
                  </a:cubicBezTo>
                  <a:cubicBezTo>
                    <a:pt x="1121429" y="3743534"/>
                    <a:pt x="1131377" y="3753085"/>
                    <a:pt x="1142520" y="3763432"/>
                  </a:cubicBezTo>
                  <a:cubicBezTo>
                    <a:pt x="1153663" y="3750697"/>
                    <a:pt x="1164009" y="3739157"/>
                    <a:pt x="1171571" y="3731198"/>
                  </a:cubicBezTo>
                  <a:cubicBezTo>
                    <a:pt x="1161622" y="3719259"/>
                    <a:pt x="1153663" y="3709310"/>
                    <a:pt x="1146500" y="3700555"/>
                  </a:cubicBezTo>
                  <a:close/>
                  <a:moveTo>
                    <a:pt x="1236835" y="3687821"/>
                  </a:moveTo>
                  <a:cubicBezTo>
                    <a:pt x="1226090" y="3700157"/>
                    <a:pt x="1215743" y="3711698"/>
                    <a:pt x="1204600" y="3724432"/>
                  </a:cubicBezTo>
                  <a:cubicBezTo>
                    <a:pt x="1215743" y="3734381"/>
                    <a:pt x="1225692" y="3742738"/>
                    <a:pt x="1236437" y="3752289"/>
                  </a:cubicBezTo>
                  <a:cubicBezTo>
                    <a:pt x="1247579" y="3739157"/>
                    <a:pt x="1257528" y="3727218"/>
                    <a:pt x="1267875" y="3714882"/>
                  </a:cubicBezTo>
                  <a:cubicBezTo>
                    <a:pt x="1256732" y="3705331"/>
                    <a:pt x="1247579" y="3696974"/>
                    <a:pt x="1236835" y="3687821"/>
                  </a:cubicBezTo>
                  <a:close/>
                  <a:moveTo>
                    <a:pt x="3141433" y="3683045"/>
                  </a:moveTo>
                  <a:cubicBezTo>
                    <a:pt x="3126708" y="3679066"/>
                    <a:pt x="3119545" y="3694586"/>
                    <a:pt x="3108801" y="3700157"/>
                  </a:cubicBezTo>
                  <a:cubicBezTo>
                    <a:pt x="3105219" y="3702147"/>
                    <a:pt x="3104025" y="3708116"/>
                    <a:pt x="3102035" y="3712096"/>
                  </a:cubicBezTo>
                  <a:cubicBezTo>
                    <a:pt x="3104025" y="3713290"/>
                    <a:pt x="3105617" y="3714484"/>
                    <a:pt x="3107607" y="3715678"/>
                  </a:cubicBezTo>
                  <a:cubicBezTo>
                    <a:pt x="3119147" y="3706923"/>
                    <a:pt x="3131086" y="3698168"/>
                    <a:pt x="3143025" y="3689413"/>
                  </a:cubicBezTo>
                  <a:cubicBezTo>
                    <a:pt x="3142626" y="3687423"/>
                    <a:pt x="3141830" y="3685035"/>
                    <a:pt x="3141433" y="3683045"/>
                  </a:cubicBezTo>
                  <a:close/>
                  <a:moveTo>
                    <a:pt x="1195050" y="3647628"/>
                  </a:moveTo>
                  <a:cubicBezTo>
                    <a:pt x="1182315" y="3659964"/>
                    <a:pt x="1171173" y="3669913"/>
                    <a:pt x="1158438" y="3681852"/>
                  </a:cubicBezTo>
                  <a:cubicBezTo>
                    <a:pt x="1169581" y="3692198"/>
                    <a:pt x="1179530" y="3701351"/>
                    <a:pt x="1190274" y="3711300"/>
                  </a:cubicBezTo>
                  <a:cubicBezTo>
                    <a:pt x="1201815" y="3698964"/>
                    <a:pt x="1211366" y="3688617"/>
                    <a:pt x="1222110" y="3677076"/>
                  </a:cubicBezTo>
                  <a:cubicBezTo>
                    <a:pt x="1212560" y="3666729"/>
                    <a:pt x="1203407" y="3656781"/>
                    <a:pt x="1195050" y="3647628"/>
                  </a:cubicBezTo>
                  <a:close/>
                  <a:moveTo>
                    <a:pt x="3344786" y="3613006"/>
                  </a:moveTo>
                  <a:cubicBezTo>
                    <a:pt x="3334837" y="3622159"/>
                    <a:pt x="3325684" y="3630516"/>
                    <a:pt x="3318123" y="3637679"/>
                  </a:cubicBezTo>
                  <a:cubicBezTo>
                    <a:pt x="3326480" y="3647230"/>
                    <a:pt x="3334837" y="3655985"/>
                    <a:pt x="3343990" y="3666331"/>
                  </a:cubicBezTo>
                  <a:cubicBezTo>
                    <a:pt x="3352745" y="3657179"/>
                    <a:pt x="3361102" y="3649220"/>
                    <a:pt x="3369857" y="3640067"/>
                  </a:cubicBezTo>
                  <a:cubicBezTo>
                    <a:pt x="3359908" y="3629720"/>
                    <a:pt x="3351949" y="3620965"/>
                    <a:pt x="3344786" y="3613006"/>
                  </a:cubicBezTo>
                  <a:close/>
                  <a:moveTo>
                    <a:pt x="947922" y="3587537"/>
                  </a:moveTo>
                  <a:cubicBezTo>
                    <a:pt x="935983" y="3597088"/>
                    <a:pt x="926034" y="3605047"/>
                    <a:pt x="915289" y="3613802"/>
                  </a:cubicBezTo>
                  <a:cubicBezTo>
                    <a:pt x="924044" y="3624944"/>
                    <a:pt x="931605" y="3634097"/>
                    <a:pt x="939962" y="3644444"/>
                  </a:cubicBezTo>
                  <a:cubicBezTo>
                    <a:pt x="950707" y="3635291"/>
                    <a:pt x="960656" y="3626934"/>
                    <a:pt x="972197" y="3617781"/>
                  </a:cubicBezTo>
                  <a:cubicBezTo>
                    <a:pt x="963840" y="3607435"/>
                    <a:pt x="956676" y="3598282"/>
                    <a:pt x="947922" y="3587537"/>
                  </a:cubicBezTo>
                  <a:close/>
                  <a:moveTo>
                    <a:pt x="3303797" y="3572017"/>
                  </a:moveTo>
                  <a:cubicBezTo>
                    <a:pt x="3294246" y="3581568"/>
                    <a:pt x="3286287" y="3589527"/>
                    <a:pt x="3277532" y="3598282"/>
                  </a:cubicBezTo>
                  <a:cubicBezTo>
                    <a:pt x="3285491" y="3606639"/>
                    <a:pt x="3291858" y="3613802"/>
                    <a:pt x="3299021" y="3620965"/>
                  </a:cubicBezTo>
                  <a:cubicBezTo>
                    <a:pt x="3308572" y="3612210"/>
                    <a:pt x="3316929" y="3603853"/>
                    <a:pt x="3325286" y="3595496"/>
                  </a:cubicBezTo>
                  <a:cubicBezTo>
                    <a:pt x="3318123" y="3587935"/>
                    <a:pt x="3312154" y="3581170"/>
                    <a:pt x="3303797" y="3572017"/>
                  </a:cubicBezTo>
                  <a:close/>
                  <a:moveTo>
                    <a:pt x="951901" y="3509538"/>
                  </a:moveTo>
                  <a:cubicBezTo>
                    <a:pt x="939565" y="3518691"/>
                    <a:pt x="929218" y="3526650"/>
                    <a:pt x="918075" y="3535007"/>
                  </a:cubicBezTo>
                  <a:cubicBezTo>
                    <a:pt x="926432" y="3545752"/>
                    <a:pt x="933197" y="3554905"/>
                    <a:pt x="941156" y="3565252"/>
                  </a:cubicBezTo>
                  <a:cubicBezTo>
                    <a:pt x="952697" y="3556099"/>
                    <a:pt x="963044" y="3547742"/>
                    <a:pt x="974186" y="3539385"/>
                  </a:cubicBezTo>
                  <a:cubicBezTo>
                    <a:pt x="966625" y="3529436"/>
                    <a:pt x="960258" y="3520681"/>
                    <a:pt x="951901" y="3509538"/>
                  </a:cubicBezTo>
                  <a:close/>
                  <a:moveTo>
                    <a:pt x="1078848" y="3484070"/>
                  </a:moveTo>
                  <a:cubicBezTo>
                    <a:pt x="1067705" y="3493222"/>
                    <a:pt x="1057358" y="3501181"/>
                    <a:pt x="1046216" y="3510334"/>
                  </a:cubicBezTo>
                  <a:cubicBezTo>
                    <a:pt x="1053777" y="3519885"/>
                    <a:pt x="1060542" y="3528640"/>
                    <a:pt x="1068501" y="3538191"/>
                  </a:cubicBezTo>
                  <a:cubicBezTo>
                    <a:pt x="1079644" y="3528640"/>
                    <a:pt x="1089990" y="3519885"/>
                    <a:pt x="1100337" y="3510732"/>
                  </a:cubicBezTo>
                  <a:cubicBezTo>
                    <a:pt x="1092776" y="3500784"/>
                    <a:pt x="1086011" y="3492825"/>
                    <a:pt x="1078848" y="3484070"/>
                  </a:cubicBezTo>
                  <a:close/>
                  <a:moveTo>
                    <a:pt x="1236437" y="3478896"/>
                  </a:moveTo>
                  <a:cubicBezTo>
                    <a:pt x="1234447" y="3481284"/>
                    <a:pt x="1232457" y="3483274"/>
                    <a:pt x="1230467" y="3485263"/>
                  </a:cubicBezTo>
                  <a:cubicBezTo>
                    <a:pt x="1243202" y="3498794"/>
                    <a:pt x="1255936" y="3511926"/>
                    <a:pt x="1268671" y="3525456"/>
                  </a:cubicBezTo>
                  <a:cubicBezTo>
                    <a:pt x="1271059" y="3523069"/>
                    <a:pt x="1273446" y="3520681"/>
                    <a:pt x="1275436" y="3518293"/>
                  </a:cubicBezTo>
                  <a:cubicBezTo>
                    <a:pt x="1262304" y="3505161"/>
                    <a:pt x="1249569" y="3492029"/>
                    <a:pt x="1236437" y="3478896"/>
                  </a:cubicBezTo>
                  <a:close/>
                  <a:moveTo>
                    <a:pt x="957074" y="3412836"/>
                  </a:moveTo>
                  <a:cubicBezTo>
                    <a:pt x="944340" y="3421591"/>
                    <a:pt x="933993" y="3428754"/>
                    <a:pt x="922453" y="3436713"/>
                  </a:cubicBezTo>
                  <a:cubicBezTo>
                    <a:pt x="930014" y="3447856"/>
                    <a:pt x="935983" y="3456611"/>
                    <a:pt x="943146" y="3466958"/>
                  </a:cubicBezTo>
                  <a:cubicBezTo>
                    <a:pt x="954687" y="3458601"/>
                    <a:pt x="965431" y="3451040"/>
                    <a:pt x="977370" y="3442682"/>
                  </a:cubicBezTo>
                  <a:cubicBezTo>
                    <a:pt x="970605" y="3432734"/>
                    <a:pt x="964636" y="3423979"/>
                    <a:pt x="957074" y="3412836"/>
                  </a:cubicBezTo>
                  <a:close/>
                  <a:moveTo>
                    <a:pt x="3465366" y="3410050"/>
                  </a:moveTo>
                  <a:cubicBezTo>
                    <a:pt x="3430744" y="3452233"/>
                    <a:pt x="3397316" y="3493222"/>
                    <a:pt x="3363092" y="3535405"/>
                  </a:cubicBezTo>
                  <a:cubicBezTo>
                    <a:pt x="3341205" y="3515906"/>
                    <a:pt x="3320909" y="3498396"/>
                    <a:pt x="3300613" y="3480090"/>
                  </a:cubicBezTo>
                  <a:cubicBezTo>
                    <a:pt x="3292654" y="3488447"/>
                    <a:pt x="3286685" y="3495610"/>
                    <a:pt x="3278726" y="3503967"/>
                  </a:cubicBezTo>
                  <a:cubicBezTo>
                    <a:pt x="3393336" y="3612608"/>
                    <a:pt x="3505956" y="3720055"/>
                    <a:pt x="3619373" y="3826706"/>
                  </a:cubicBezTo>
                  <a:cubicBezTo>
                    <a:pt x="3623352" y="3830288"/>
                    <a:pt x="3633301" y="3831084"/>
                    <a:pt x="3638475" y="3829094"/>
                  </a:cubicBezTo>
                  <a:cubicBezTo>
                    <a:pt x="3659566" y="3820339"/>
                    <a:pt x="3680260" y="3809992"/>
                    <a:pt x="3701351" y="3800043"/>
                  </a:cubicBezTo>
                  <a:cubicBezTo>
                    <a:pt x="3700157" y="3798849"/>
                    <a:pt x="3698565" y="3797258"/>
                    <a:pt x="3697372" y="3796064"/>
                  </a:cubicBezTo>
                  <a:cubicBezTo>
                    <a:pt x="3700555" y="3788901"/>
                    <a:pt x="3702545" y="3781340"/>
                    <a:pt x="3706922" y="3775370"/>
                  </a:cubicBezTo>
                  <a:cubicBezTo>
                    <a:pt x="3731993" y="3743136"/>
                    <a:pt x="3758258" y="3711698"/>
                    <a:pt x="3785319" y="3678270"/>
                  </a:cubicBezTo>
                  <a:cubicBezTo>
                    <a:pt x="3778952" y="3674291"/>
                    <a:pt x="3774176" y="3671505"/>
                    <a:pt x="3769799" y="3668719"/>
                  </a:cubicBezTo>
                  <a:cubicBezTo>
                    <a:pt x="3738758" y="3707320"/>
                    <a:pt x="3708514" y="3743932"/>
                    <a:pt x="3677474" y="3782135"/>
                  </a:cubicBezTo>
                  <a:cubicBezTo>
                    <a:pt x="3655984" y="3762636"/>
                    <a:pt x="3635689" y="3745126"/>
                    <a:pt x="3615393" y="3727218"/>
                  </a:cubicBezTo>
                  <a:cubicBezTo>
                    <a:pt x="3644842" y="3691402"/>
                    <a:pt x="3673096" y="3656383"/>
                    <a:pt x="3700555" y="3622159"/>
                  </a:cubicBezTo>
                  <a:cubicBezTo>
                    <a:pt x="3691402" y="3609026"/>
                    <a:pt x="3686229" y="3613006"/>
                    <a:pt x="3679464" y="3621363"/>
                  </a:cubicBezTo>
                  <a:cubicBezTo>
                    <a:pt x="3653199" y="3654791"/>
                    <a:pt x="3626138" y="3687423"/>
                    <a:pt x="3598679" y="3721647"/>
                  </a:cubicBezTo>
                  <a:cubicBezTo>
                    <a:pt x="3575996" y="3701749"/>
                    <a:pt x="3555700" y="3683443"/>
                    <a:pt x="3534211" y="3664740"/>
                  </a:cubicBezTo>
                  <a:cubicBezTo>
                    <a:pt x="3539782" y="3657576"/>
                    <a:pt x="3544558" y="3652005"/>
                    <a:pt x="3548936" y="3646434"/>
                  </a:cubicBezTo>
                  <a:cubicBezTo>
                    <a:pt x="3570823" y="3619771"/>
                    <a:pt x="3592710" y="3593108"/>
                    <a:pt x="3613802" y="3566048"/>
                  </a:cubicBezTo>
                  <a:cubicBezTo>
                    <a:pt x="3616985" y="3562068"/>
                    <a:pt x="3615791" y="3555303"/>
                    <a:pt x="3616587" y="3549732"/>
                  </a:cubicBezTo>
                  <a:cubicBezTo>
                    <a:pt x="3614598" y="3549732"/>
                    <a:pt x="3612608" y="3549333"/>
                    <a:pt x="3610618" y="3548936"/>
                  </a:cubicBezTo>
                  <a:cubicBezTo>
                    <a:pt x="3580374" y="3585547"/>
                    <a:pt x="3550129" y="3622159"/>
                    <a:pt x="3519089" y="3659566"/>
                  </a:cubicBezTo>
                  <a:cubicBezTo>
                    <a:pt x="3496008" y="3638873"/>
                    <a:pt x="3474916" y="3620169"/>
                    <a:pt x="3454621" y="3601863"/>
                  </a:cubicBezTo>
                  <a:cubicBezTo>
                    <a:pt x="3483273" y="3566048"/>
                    <a:pt x="3510334" y="3532620"/>
                    <a:pt x="3536997" y="3498794"/>
                  </a:cubicBezTo>
                  <a:cubicBezTo>
                    <a:pt x="3540181" y="3494814"/>
                    <a:pt x="3540578" y="3488447"/>
                    <a:pt x="3542568" y="3483274"/>
                  </a:cubicBezTo>
                  <a:cubicBezTo>
                    <a:pt x="3540578" y="3482478"/>
                    <a:pt x="3538987" y="3481682"/>
                    <a:pt x="3536997" y="3480886"/>
                  </a:cubicBezTo>
                  <a:cubicBezTo>
                    <a:pt x="3505161" y="3519487"/>
                    <a:pt x="3473325" y="3558088"/>
                    <a:pt x="3440693" y="3597884"/>
                  </a:cubicBezTo>
                  <a:cubicBezTo>
                    <a:pt x="3417213" y="3577190"/>
                    <a:pt x="3395724" y="3557691"/>
                    <a:pt x="3373837" y="3538191"/>
                  </a:cubicBezTo>
                  <a:cubicBezTo>
                    <a:pt x="3392540" y="3515906"/>
                    <a:pt x="3409652" y="3496008"/>
                    <a:pt x="3426366" y="3475315"/>
                  </a:cubicBezTo>
                  <a:cubicBezTo>
                    <a:pt x="3468151" y="3423183"/>
                    <a:pt x="3468151" y="3423183"/>
                    <a:pt x="3465366" y="3410050"/>
                  </a:cubicBezTo>
                  <a:close/>
                  <a:moveTo>
                    <a:pt x="1053777" y="3369459"/>
                  </a:moveTo>
                  <a:cubicBezTo>
                    <a:pt x="1042236" y="3377418"/>
                    <a:pt x="1031491" y="3384582"/>
                    <a:pt x="1019155" y="3392938"/>
                  </a:cubicBezTo>
                  <a:cubicBezTo>
                    <a:pt x="1026716" y="3403285"/>
                    <a:pt x="1032287" y="3411642"/>
                    <a:pt x="1039053" y="3421193"/>
                  </a:cubicBezTo>
                  <a:cubicBezTo>
                    <a:pt x="1050991" y="3412438"/>
                    <a:pt x="1061736" y="3404877"/>
                    <a:pt x="1072879" y="3396520"/>
                  </a:cubicBezTo>
                  <a:cubicBezTo>
                    <a:pt x="1066511" y="3387367"/>
                    <a:pt x="1060542" y="3379010"/>
                    <a:pt x="1053777" y="3369459"/>
                  </a:cubicBezTo>
                  <a:close/>
                  <a:moveTo>
                    <a:pt x="3675484" y="3152177"/>
                  </a:moveTo>
                  <a:cubicBezTo>
                    <a:pt x="3672698" y="3158943"/>
                    <a:pt x="3670311" y="3164116"/>
                    <a:pt x="3667127" y="3170085"/>
                  </a:cubicBezTo>
                  <a:cubicBezTo>
                    <a:pt x="3675086" y="3173269"/>
                    <a:pt x="3681851" y="3176453"/>
                    <a:pt x="3689412" y="3179636"/>
                  </a:cubicBezTo>
                  <a:cubicBezTo>
                    <a:pt x="3692596" y="3173269"/>
                    <a:pt x="3694586" y="3168494"/>
                    <a:pt x="3697769" y="3161330"/>
                  </a:cubicBezTo>
                  <a:cubicBezTo>
                    <a:pt x="3689412" y="3157749"/>
                    <a:pt x="3683045" y="3155361"/>
                    <a:pt x="3675484" y="3152177"/>
                  </a:cubicBezTo>
                  <a:close/>
                  <a:moveTo>
                    <a:pt x="784363" y="3125913"/>
                  </a:moveTo>
                  <a:cubicBezTo>
                    <a:pt x="781180" y="3135066"/>
                    <a:pt x="777996" y="3139443"/>
                    <a:pt x="779190" y="3141831"/>
                  </a:cubicBezTo>
                  <a:cubicBezTo>
                    <a:pt x="792720" y="3173269"/>
                    <a:pt x="806649" y="3204707"/>
                    <a:pt x="820577" y="3236146"/>
                  </a:cubicBezTo>
                  <a:cubicBezTo>
                    <a:pt x="821771" y="3238931"/>
                    <a:pt x="826148" y="3240125"/>
                    <a:pt x="828934" y="3242115"/>
                  </a:cubicBezTo>
                  <a:cubicBezTo>
                    <a:pt x="829730" y="3238931"/>
                    <a:pt x="832515" y="3234951"/>
                    <a:pt x="831322" y="3232166"/>
                  </a:cubicBezTo>
                  <a:cubicBezTo>
                    <a:pt x="816995" y="3198738"/>
                    <a:pt x="801873" y="3165310"/>
                    <a:pt x="784363" y="3125913"/>
                  </a:cubicBezTo>
                  <a:close/>
                  <a:moveTo>
                    <a:pt x="3741146" y="3119943"/>
                  </a:moveTo>
                  <a:cubicBezTo>
                    <a:pt x="3738361" y="3126311"/>
                    <a:pt x="3735973" y="3131484"/>
                    <a:pt x="3732789" y="3138647"/>
                  </a:cubicBezTo>
                  <a:cubicBezTo>
                    <a:pt x="3741544" y="3142229"/>
                    <a:pt x="3748309" y="3144617"/>
                    <a:pt x="3755871" y="3147800"/>
                  </a:cubicBezTo>
                  <a:cubicBezTo>
                    <a:pt x="3758258" y="3140637"/>
                    <a:pt x="3760646" y="3135066"/>
                    <a:pt x="3763034" y="3128300"/>
                  </a:cubicBezTo>
                  <a:cubicBezTo>
                    <a:pt x="3755075" y="3125117"/>
                    <a:pt x="3748707" y="3122729"/>
                    <a:pt x="3741146" y="3119943"/>
                  </a:cubicBezTo>
                  <a:close/>
                  <a:moveTo>
                    <a:pt x="828536" y="3115964"/>
                  </a:moveTo>
                  <a:cubicBezTo>
                    <a:pt x="825352" y="3116760"/>
                    <a:pt x="822567" y="3117556"/>
                    <a:pt x="819781" y="3118352"/>
                  </a:cubicBezTo>
                  <a:cubicBezTo>
                    <a:pt x="825750" y="3150188"/>
                    <a:pt x="843260" y="3178044"/>
                    <a:pt x="855597" y="3207891"/>
                  </a:cubicBezTo>
                  <a:cubicBezTo>
                    <a:pt x="857984" y="3213860"/>
                    <a:pt x="863158" y="3218636"/>
                    <a:pt x="867137" y="3224207"/>
                  </a:cubicBezTo>
                  <a:cubicBezTo>
                    <a:pt x="869525" y="3223013"/>
                    <a:pt x="871515" y="3221421"/>
                    <a:pt x="873505" y="3219829"/>
                  </a:cubicBezTo>
                  <a:cubicBezTo>
                    <a:pt x="858780" y="3185207"/>
                    <a:pt x="843658" y="3150586"/>
                    <a:pt x="828536" y="3115964"/>
                  </a:cubicBezTo>
                  <a:close/>
                  <a:moveTo>
                    <a:pt x="3607335" y="3108154"/>
                  </a:moveTo>
                  <a:cubicBezTo>
                    <a:pt x="3602460" y="3108005"/>
                    <a:pt x="3598481" y="3111786"/>
                    <a:pt x="3595894" y="3123923"/>
                  </a:cubicBezTo>
                  <a:cubicBezTo>
                    <a:pt x="3603057" y="3127107"/>
                    <a:pt x="3609424" y="3129892"/>
                    <a:pt x="3617383" y="3133076"/>
                  </a:cubicBezTo>
                  <a:cubicBezTo>
                    <a:pt x="3619771" y="3126709"/>
                    <a:pt x="3622159" y="3121535"/>
                    <a:pt x="3624148" y="3115964"/>
                  </a:cubicBezTo>
                  <a:cubicBezTo>
                    <a:pt x="3617980" y="3112383"/>
                    <a:pt x="3612210" y="3108304"/>
                    <a:pt x="3607335" y="3108154"/>
                  </a:cubicBezTo>
                  <a:close/>
                  <a:moveTo>
                    <a:pt x="903351" y="3093679"/>
                  </a:moveTo>
                  <a:cubicBezTo>
                    <a:pt x="901361" y="3094474"/>
                    <a:pt x="899371" y="3095668"/>
                    <a:pt x="897382" y="3096464"/>
                  </a:cubicBezTo>
                  <a:cubicBezTo>
                    <a:pt x="927228" y="3157749"/>
                    <a:pt x="956676" y="3218636"/>
                    <a:pt x="986523" y="3279920"/>
                  </a:cubicBezTo>
                  <a:cubicBezTo>
                    <a:pt x="988513" y="3278726"/>
                    <a:pt x="990502" y="3277930"/>
                    <a:pt x="992492" y="3277135"/>
                  </a:cubicBezTo>
                  <a:cubicBezTo>
                    <a:pt x="962646" y="3215850"/>
                    <a:pt x="933197" y="3154963"/>
                    <a:pt x="903351" y="3093679"/>
                  </a:cubicBezTo>
                  <a:close/>
                  <a:moveTo>
                    <a:pt x="3796461" y="3085322"/>
                  </a:moveTo>
                  <a:cubicBezTo>
                    <a:pt x="3794074" y="3093281"/>
                    <a:pt x="3792084" y="3099250"/>
                    <a:pt x="3790094" y="3106015"/>
                  </a:cubicBezTo>
                  <a:cubicBezTo>
                    <a:pt x="3798849" y="3108801"/>
                    <a:pt x="3804819" y="3110791"/>
                    <a:pt x="3812379" y="3113576"/>
                  </a:cubicBezTo>
                  <a:cubicBezTo>
                    <a:pt x="3814767" y="3106811"/>
                    <a:pt x="3816757" y="3100842"/>
                    <a:pt x="3819543" y="3093679"/>
                  </a:cubicBezTo>
                  <a:cubicBezTo>
                    <a:pt x="3811584" y="3090893"/>
                    <a:pt x="3805216" y="3088505"/>
                    <a:pt x="3796461" y="3085322"/>
                  </a:cubicBezTo>
                  <a:close/>
                  <a:moveTo>
                    <a:pt x="975778" y="3063036"/>
                  </a:moveTo>
                  <a:cubicBezTo>
                    <a:pt x="973390" y="3064230"/>
                    <a:pt x="971401" y="3065026"/>
                    <a:pt x="969013" y="3066220"/>
                  </a:cubicBezTo>
                  <a:cubicBezTo>
                    <a:pt x="991696" y="3115566"/>
                    <a:pt x="1013982" y="3164514"/>
                    <a:pt x="1037063" y="3215054"/>
                  </a:cubicBezTo>
                  <a:cubicBezTo>
                    <a:pt x="1030298" y="3218636"/>
                    <a:pt x="1023532" y="3222217"/>
                    <a:pt x="1013584" y="3227788"/>
                  </a:cubicBezTo>
                  <a:cubicBezTo>
                    <a:pt x="989706" y="3176453"/>
                    <a:pt x="966227" y="3126311"/>
                    <a:pt x="942748" y="3076169"/>
                  </a:cubicBezTo>
                  <a:cubicBezTo>
                    <a:pt x="940758" y="3077363"/>
                    <a:pt x="938371" y="3078159"/>
                    <a:pt x="936381" y="3079352"/>
                  </a:cubicBezTo>
                  <a:cubicBezTo>
                    <a:pt x="958666" y="3142627"/>
                    <a:pt x="989706" y="3201524"/>
                    <a:pt x="1023134" y="3261216"/>
                  </a:cubicBezTo>
                  <a:cubicBezTo>
                    <a:pt x="1037461" y="3252461"/>
                    <a:pt x="1049797" y="3245298"/>
                    <a:pt x="1060940" y="3238533"/>
                  </a:cubicBezTo>
                  <a:cubicBezTo>
                    <a:pt x="1031889" y="3178442"/>
                    <a:pt x="1004033" y="3120739"/>
                    <a:pt x="975778" y="3063036"/>
                  </a:cubicBezTo>
                  <a:close/>
                  <a:moveTo>
                    <a:pt x="734221" y="3062240"/>
                  </a:moveTo>
                  <a:cubicBezTo>
                    <a:pt x="726262" y="3064628"/>
                    <a:pt x="720293" y="3066618"/>
                    <a:pt x="711538" y="3069801"/>
                  </a:cubicBezTo>
                  <a:cubicBezTo>
                    <a:pt x="714722" y="3077363"/>
                    <a:pt x="716711" y="3083332"/>
                    <a:pt x="719497" y="3089699"/>
                  </a:cubicBezTo>
                  <a:cubicBezTo>
                    <a:pt x="727854" y="3086515"/>
                    <a:pt x="734221" y="3084128"/>
                    <a:pt x="742180" y="3081342"/>
                  </a:cubicBezTo>
                  <a:cubicBezTo>
                    <a:pt x="739395" y="3074179"/>
                    <a:pt x="737007" y="3068608"/>
                    <a:pt x="734221" y="3062240"/>
                  </a:cubicBezTo>
                  <a:close/>
                  <a:moveTo>
                    <a:pt x="3673842" y="3042592"/>
                  </a:moveTo>
                  <a:cubicBezTo>
                    <a:pt x="3668918" y="3042841"/>
                    <a:pt x="3665336" y="3046920"/>
                    <a:pt x="3663943" y="3059057"/>
                  </a:cubicBezTo>
                  <a:cubicBezTo>
                    <a:pt x="3671107" y="3061842"/>
                    <a:pt x="3677474" y="3064230"/>
                    <a:pt x="3685831" y="3067414"/>
                  </a:cubicBezTo>
                  <a:cubicBezTo>
                    <a:pt x="3687821" y="3060649"/>
                    <a:pt x="3689810" y="3055077"/>
                    <a:pt x="3691800" y="3049108"/>
                  </a:cubicBezTo>
                  <a:cubicBezTo>
                    <a:pt x="3685035" y="3045925"/>
                    <a:pt x="3678767" y="3042343"/>
                    <a:pt x="3673842" y="3042592"/>
                  </a:cubicBezTo>
                  <a:close/>
                  <a:moveTo>
                    <a:pt x="862760" y="3018466"/>
                  </a:moveTo>
                  <a:cubicBezTo>
                    <a:pt x="854005" y="3021649"/>
                    <a:pt x="847638" y="3024037"/>
                    <a:pt x="840077" y="3027221"/>
                  </a:cubicBezTo>
                  <a:cubicBezTo>
                    <a:pt x="842862" y="3033986"/>
                    <a:pt x="845250" y="3039159"/>
                    <a:pt x="847638" y="3045129"/>
                  </a:cubicBezTo>
                  <a:cubicBezTo>
                    <a:pt x="855597" y="3041945"/>
                    <a:pt x="861964" y="3039557"/>
                    <a:pt x="869525" y="3036374"/>
                  </a:cubicBezTo>
                  <a:cubicBezTo>
                    <a:pt x="867137" y="3030404"/>
                    <a:pt x="865545" y="3025629"/>
                    <a:pt x="862760" y="3018466"/>
                  </a:cubicBezTo>
                  <a:close/>
                  <a:moveTo>
                    <a:pt x="755711" y="2994986"/>
                  </a:moveTo>
                  <a:cubicBezTo>
                    <a:pt x="747354" y="2997772"/>
                    <a:pt x="740589" y="2999762"/>
                    <a:pt x="732630" y="3002548"/>
                  </a:cubicBezTo>
                  <a:cubicBezTo>
                    <a:pt x="735415" y="3009711"/>
                    <a:pt x="737405" y="3015282"/>
                    <a:pt x="739793" y="3022047"/>
                  </a:cubicBezTo>
                  <a:cubicBezTo>
                    <a:pt x="748150" y="3019262"/>
                    <a:pt x="754915" y="3016874"/>
                    <a:pt x="761680" y="3014884"/>
                  </a:cubicBezTo>
                  <a:cubicBezTo>
                    <a:pt x="759690" y="3008119"/>
                    <a:pt x="758098" y="3002946"/>
                    <a:pt x="755711" y="2994986"/>
                  </a:cubicBezTo>
                  <a:close/>
                  <a:moveTo>
                    <a:pt x="936182" y="2987376"/>
                  </a:moveTo>
                  <a:cubicBezTo>
                    <a:pt x="932800" y="2986331"/>
                    <a:pt x="927228" y="2989216"/>
                    <a:pt x="916085" y="2994986"/>
                  </a:cubicBezTo>
                  <a:cubicBezTo>
                    <a:pt x="918075" y="2999762"/>
                    <a:pt x="920065" y="3004935"/>
                    <a:pt x="922453" y="3010905"/>
                  </a:cubicBezTo>
                  <a:cubicBezTo>
                    <a:pt x="930412" y="3008119"/>
                    <a:pt x="936779" y="3005731"/>
                    <a:pt x="943146" y="3003344"/>
                  </a:cubicBezTo>
                  <a:cubicBezTo>
                    <a:pt x="940759" y="2993395"/>
                    <a:pt x="939565" y="2988421"/>
                    <a:pt x="936182" y="2987376"/>
                  </a:cubicBezTo>
                  <a:close/>
                  <a:moveTo>
                    <a:pt x="695620" y="2958375"/>
                  </a:moveTo>
                  <a:cubicBezTo>
                    <a:pt x="687263" y="2961161"/>
                    <a:pt x="680498" y="2963150"/>
                    <a:pt x="672937" y="2965538"/>
                  </a:cubicBezTo>
                  <a:cubicBezTo>
                    <a:pt x="675324" y="2972701"/>
                    <a:pt x="676916" y="2978272"/>
                    <a:pt x="679304" y="2985834"/>
                  </a:cubicBezTo>
                  <a:cubicBezTo>
                    <a:pt x="688059" y="2983048"/>
                    <a:pt x="694824" y="2981058"/>
                    <a:pt x="702783" y="2978272"/>
                  </a:cubicBezTo>
                  <a:cubicBezTo>
                    <a:pt x="699997" y="2971109"/>
                    <a:pt x="698008" y="2965140"/>
                    <a:pt x="695620" y="2958375"/>
                  </a:cubicBezTo>
                  <a:close/>
                  <a:moveTo>
                    <a:pt x="787149" y="2935294"/>
                  </a:moveTo>
                  <a:cubicBezTo>
                    <a:pt x="780384" y="2937283"/>
                    <a:pt x="773619" y="2938875"/>
                    <a:pt x="766058" y="2941263"/>
                  </a:cubicBezTo>
                  <a:cubicBezTo>
                    <a:pt x="768047" y="2948028"/>
                    <a:pt x="769639" y="2953202"/>
                    <a:pt x="771231" y="2960365"/>
                  </a:cubicBezTo>
                  <a:cubicBezTo>
                    <a:pt x="787547" y="2957181"/>
                    <a:pt x="801077" y="2955191"/>
                    <a:pt x="787149" y="2935294"/>
                  </a:cubicBezTo>
                  <a:close/>
                  <a:moveTo>
                    <a:pt x="875096" y="2926141"/>
                  </a:moveTo>
                  <a:cubicBezTo>
                    <a:pt x="867137" y="2928528"/>
                    <a:pt x="860372" y="2930518"/>
                    <a:pt x="852811" y="2932508"/>
                  </a:cubicBezTo>
                  <a:cubicBezTo>
                    <a:pt x="854005" y="2938477"/>
                    <a:pt x="855199" y="2943253"/>
                    <a:pt x="856791" y="2950814"/>
                  </a:cubicBezTo>
                  <a:cubicBezTo>
                    <a:pt x="865545" y="2948426"/>
                    <a:pt x="872311" y="2946436"/>
                    <a:pt x="880270" y="2944447"/>
                  </a:cubicBezTo>
                  <a:cubicBezTo>
                    <a:pt x="878678" y="2937682"/>
                    <a:pt x="877086" y="2932508"/>
                    <a:pt x="875096" y="2926141"/>
                  </a:cubicBezTo>
                  <a:close/>
                  <a:moveTo>
                    <a:pt x="3823920" y="2903060"/>
                  </a:moveTo>
                  <a:cubicBezTo>
                    <a:pt x="3813175" y="2943253"/>
                    <a:pt x="3803227" y="2980660"/>
                    <a:pt x="3792084" y="3022047"/>
                  </a:cubicBezTo>
                  <a:cubicBezTo>
                    <a:pt x="3812379" y="3010905"/>
                    <a:pt x="3836655" y="2916192"/>
                    <a:pt x="3823920" y="2903060"/>
                  </a:cubicBezTo>
                  <a:close/>
                  <a:moveTo>
                    <a:pt x="3792880" y="2894305"/>
                  </a:moveTo>
                  <a:cubicBezTo>
                    <a:pt x="3784921" y="2896692"/>
                    <a:pt x="3780145" y="2897090"/>
                    <a:pt x="3779748" y="2898682"/>
                  </a:cubicBezTo>
                  <a:cubicBezTo>
                    <a:pt x="3769799" y="2933304"/>
                    <a:pt x="3760646" y="2967528"/>
                    <a:pt x="3751493" y="3002150"/>
                  </a:cubicBezTo>
                  <a:cubicBezTo>
                    <a:pt x="3751095" y="3004537"/>
                    <a:pt x="3753881" y="3007721"/>
                    <a:pt x="3755075" y="3010507"/>
                  </a:cubicBezTo>
                  <a:cubicBezTo>
                    <a:pt x="3757462" y="3009711"/>
                    <a:pt x="3759850" y="3008517"/>
                    <a:pt x="3762238" y="3007721"/>
                  </a:cubicBezTo>
                  <a:cubicBezTo>
                    <a:pt x="3772186" y="2971109"/>
                    <a:pt x="3782135" y="2934498"/>
                    <a:pt x="3792880" y="2894305"/>
                  </a:cubicBezTo>
                  <a:close/>
                  <a:moveTo>
                    <a:pt x="3723238" y="2776909"/>
                  </a:moveTo>
                  <a:cubicBezTo>
                    <a:pt x="3708116" y="2842969"/>
                    <a:pt x="3692994" y="2909029"/>
                    <a:pt x="3677872" y="2975089"/>
                  </a:cubicBezTo>
                  <a:cubicBezTo>
                    <a:pt x="3679862" y="2975487"/>
                    <a:pt x="3682249" y="2976283"/>
                    <a:pt x="3684239" y="2976681"/>
                  </a:cubicBezTo>
                  <a:cubicBezTo>
                    <a:pt x="3699759" y="2910621"/>
                    <a:pt x="3714881" y="2844959"/>
                    <a:pt x="3730004" y="2778899"/>
                  </a:cubicBezTo>
                  <a:cubicBezTo>
                    <a:pt x="3727616" y="2778103"/>
                    <a:pt x="3725626" y="2777307"/>
                    <a:pt x="3723238" y="2776909"/>
                  </a:cubicBezTo>
                  <a:close/>
                  <a:moveTo>
                    <a:pt x="3684239" y="2770144"/>
                  </a:moveTo>
                  <a:cubicBezTo>
                    <a:pt x="3669515" y="2834612"/>
                    <a:pt x="3654791" y="2899080"/>
                    <a:pt x="3639270" y="2966334"/>
                  </a:cubicBezTo>
                  <a:cubicBezTo>
                    <a:pt x="3657576" y="2940865"/>
                    <a:pt x="3691402" y="2788051"/>
                    <a:pt x="3684239" y="2770144"/>
                  </a:cubicBezTo>
                  <a:close/>
                  <a:moveTo>
                    <a:pt x="3803227" y="2767358"/>
                  </a:moveTo>
                  <a:cubicBezTo>
                    <a:pt x="3796860" y="2804368"/>
                    <a:pt x="3790492" y="2841377"/>
                    <a:pt x="3785319" y="2872019"/>
                  </a:cubicBezTo>
                  <a:cubicBezTo>
                    <a:pt x="3804420" y="2875999"/>
                    <a:pt x="3819145" y="2879183"/>
                    <a:pt x="3833869" y="2882366"/>
                  </a:cubicBezTo>
                  <a:cubicBezTo>
                    <a:pt x="3833471" y="2883560"/>
                    <a:pt x="3833073" y="2884356"/>
                    <a:pt x="3832675" y="2885152"/>
                  </a:cubicBezTo>
                  <a:cubicBezTo>
                    <a:pt x="3845012" y="2885152"/>
                    <a:pt x="3856950" y="2885152"/>
                    <a:pt x="3872868" y="2885152"/>
                  </a:cubicBezTo>
                  <a:cubicBezTo>
                    <a:pt x="3859736" y="2936090"/>
                    <a:pt x="3847797" y="2983446"/>
                    <a:pt x="3835461" y="3030802"/>
                  </a:cubicBezTo>
                  <a:cubicBezTo>
                    <a:pt x="3852971" y="3036374"/>
                    <a:pt x="3869287" y="3041945"/>
                    <a:pt x="3886001" y="3047516"/>
                  </a:cubicBezTo>
                  <a:cubicBezTo>
                    <a:pt x="3881225" y="3062638"/>
                    <a:pt x="3877246" y="3076169"/>
                    <a:pt x="3872868" y="3090495"/>
                  </a:cubicBezTo>
                  <a:cubicBezTo>
                    <a:pt x="3886797" y="3095668"/>
                    <a:pt x="3898735" y="3100444"/>
                    <a:pt x="3913062" y="3106015"/>
                  </a:cubicBezTo>
                  <a:cubicBezTo>
                    <a:pt x="3894756" y="3152576"/>
                    <a:pt x="3877246" y="3197146"/>
                    <a:pt x="3859338" y="3242513"/>
                  </a:cubicBezTo>
                  <a:cubicBezTo>
                    <a:pt x="3844216" y="3236146"/>
                    <a:pt x="3832277" y="3231370"/>
                    <a:pt x="3819941" y="3226197"/>
                  </a:cubicBezTo>
                  <a:cubicBezTo>
                    <a:pt x="3812379" y="3242115"/>
                    <a:pt x="3805614" y="3256441"/>
                    <a:pt x="3798053" y="3271961"/>
                  </a:cubicBezTo>
                  <a:cubicBezTo>
                    <a:pt x="3706922" y="3228584"/>
                    <a:pt x="3617383" y="3186003"/>
                    <a:pt x="3526252" y="3142627"/>
                  </a:cubicBezTo>
                  <a:cubicBezTo>
                    <a:pt x="3520283" y="3154963"/>
                    <a:pt x="3515110" y="3165708"/>
                    <a:pt x="3509140" y="3178044"/>
                  </a:cubicBezTo>
                  <a:cubicBezTo>
                    <a:pt x="3533813" y="3191177"/>
                    <a:pt x="3557292" y="3203115"/>
                    <a:pt x="3582761" y="3216646"/>
                  </a:cubicBezTo>
                  <a:cubicBezTo>
                    <a:pt x="3554905" y="3264798"/>
                    <a:pt x="3527844" y="3310960"/>
                    <a:pt x="3501181" y="3357123"/>
                  </a:cubicBezTo>
                  <a:cubicBezTo>
                    <a:pt x="3503171" y="3358715"/>
                    <a:pt x="3505559" y="3359908"/>
                    <a:pt x="3507548" y="3361102"/>
                  </a:cubicBezTo>
                  <a:cubicBezTo>
                    <a:pt x="3538589" y="3319317"/>
                    <a:pt x="3562466" y="3272359"/>
                    <a:pt x="3588731" y="3225799"/>
                  </a:cubicBezTo>
                  <a:cubicBezTo>
                    <a:pt x="3615393" y="3239727"/>
                    <a:pt x="3641260" y="3252859"/>
                    <a:pt x="3668321" y="3267186"/>
                  </a:cubicBezTo>
                  <a:cubicBezTo>
                    <a:pt x="3642454" y="3312552"/>
                    <a:pt x="3617383" y="3355929"/>
                    <a:pt x="3592312" y="3399306"/>
                  </a:cubicBezTo>
                  <a:cubicBezTo>
                    <a:pt x="3593506" y="3400897"/>
                    <a:pt x="3595098" y="3402489"/>
                    <a:pt x="3596292" y="3404081"/>
                  </a:cubicBezTo>
                  <a:cubicBezTo>
                    <a:pt x="3600669" y="3400500"/>
                    <a:pt x="3606240" y="3397714"/>
                    <a:pt x="3609026" y="3392938"/>
                  </a:cubicBezTo>
                  <a:cubicBezTo>
                    <a:pt x="3631709" y="3355133"/>
                    <a:pt x="3653995" y="3317328"/>
                    <a:pt x="3677076" y="3278328"/>
                  </a:cubicBezTo>
                  <a:cubicBezTo>
                    <a:pt x="3702943" y="3291859"/>
                    <a:pt x="3727616" y="3304991"/>
                    <a:pt x="3754279" y="3318919"/>
                  </a:cubicBezTo>
                  <a:cubicBezTo>
                    <a:pt x="3730799" y="3358715"/>
                    <a:pt x="3709310" y="3395724"/>
                    <a:pt x="3687423" y="3432734"/>
                  </a:cubicBezTo>
                  <a:cubicBezTo>
                    <a:pt x="3683443" y="3439897"/>
                    <a:pt x="3675882" y="3447856"/>
                    <a:pt x="3693790" y="3451437"/>
                  </a:cubicBezTo>
                  <a:cubicBezTo>
                    <a:pt x="3716871" y="3412040"/>
                    <a:pt x="3739952" y="3372245"/>
                    <a:pt x="3764227" y="3330858"/>
                  </a:cubicBezTo>
                  <a:cubicBezTo>
                    <a:pt x="3788900" y="3343990"/>
                    <a:pt x="3813175" y="3356725"/>
                    <a:pt x="3839440" y="3370653"/>
                  </a:cubicBezTo>
                  <a:cubicBezTo>
                    <a:pt x="3814767" y="3413234"/>
                    <a:pt x="3791288" y="3453825"/>
                    <a:pt x="3767411" y="3495212"/>
                  </a:cubicBezTo>
                  <a:cubicBezTo>
                    <a:pt x="3770993" y="3497600"/>
                    <a:pt x="3774574" y="3500385"/>
                    <a:pt x="3780543" y="3504763"/>
                  </a:cubicBezTo>
                  <a:cubicBezTo>
                    <a:pt x="3804819" y="3463376"/>
                    <a:pt x="3827900" y="3423979"/>
                    <a:pt x="3851379" y="3384183"/>
                  </a:cubicBezTo>
                  <a:cubicBezTo>
                    <a:pt x="3875654" y="3397316"/>
                    <a:pt x="3899133" y="3409652"/>
                    <a:pt x="3924602" y="3423183"/>
                  </a:cubicBezTo>
                  <a:cubicBezTo>
                    <a:pt x="3899531" y="3466958"/>
                    <a:pt x="3874858" y="3509140"/>
                    <a:pt x="3849787" y="3552517"/>
                  </a:cubicBezTo>
                  <a:cubicBezTo>
                    <a:pt x="3854563" y="3555701"/>
                    <a:pt x="3858940" y="3558487"/>
                    <a:pt x="3864909" y="3562466"/>
                  </a:cubicBezTo>
                  <a:cubicBezTo>
                    <a:pt x="3889582" y="3520681"/>
                    <a:pt x="3913459" y="3480488"/>
                    <a:pt x="3937734" y="3438305"/>
                  </a:cubicBezTo>
                  <a:cubicBezTo>
                    <a:pt x="3956438" y="3448254"/>
                    <a:pt x="3974346" y="3457407"/>
                    <a:pt x="3992254" y="3466560"/>
                  </a:cubicBezTo>
                  <a:cubicBezTo>
                    <a:pt x="4111640" y="3201524"/>
                    <a:pt x="4029661" y="2884754"/>
                    <a:pt x="3803227" y="2767358"/>
                  </a:cubicBezTo>
                  <a:close/>
                  <a:moveTo>
                    <a:pt x="3645638" y="2764970"/>
                  </a:moveTo>
                  <a:cubicBezTo>
                    <a:pt x="3631311" y="2827847"/>
                    <a:pt x="3616985" y="2889927"/>
                    <a:pt x="3602659" y="2952406"/>
                  </a:cubicBezTo>
                  <a:cubicBezTo>
                    <a:pt x="3622954" y="2914998"/>
                    <a:pt x="3651209" y="2783674"/>
                    <a:pt x="3645638" y="2764970"/>
                  </a:cubicBezTo>
                  <a:close/>
                  <a:moveTo>
                    <a:pt x="805057" y="2683390"/>
                  </a:moveTo>
                  <a:cubicBezTo>
                    <a:pt x="802669" y="2683788"/>
                    <a:pt x="800281" y="2683788"/>
                    <a:pt x="798292" y="2684186"/>
                  </a:cubicBezTo>
                  <a:cubicBezTo>
                    <a:pt x="809036" y="2751042"/>
                    <a:pt x="820179" y="2818296"/>
                    <a:pt x="830924" y="2885152"/>
                  </a:cubicBezTo>
                  <a:cubicBezTo>
                    <a:pt x="832913" y="2884754"/>
                    <a:pt x="835301" y="2884356"/>
                    <a:pt x="837291" y="2883958"/>
                  </a:cubicBezTo>
                  <a:cubicBezTo>
                    <a:pt x="826546" y="2817102"/>
                    <a:pt x="815802" y="2750246"/>
                    <a:pt x="805057" y="2683390"/>
                  </a:cubicBezTo>
                  <a:close/>
                  <a:moveTo>
                    <a:pt x="844454" y="2679808"/>
                  </a:moveTo>
                  <a:cubicBezTo>
                    <a:pt x="845250" y="2746665"/>
                    <a:pt x="855199" y="2811929"/>
                    <a:pt x="875892" y="2875203"/>
                  </a:cubicBezTo>
                  <a:cubicBezTo>
                    <a:pt x="865545" y="2810337"/>
                    <a:pt x="854801" y="2745073"/>
                    <a:pt x="844454" y="2679808"/>
                  </a:cubicBezTo>
                  <a:close/>
                  <a:moveTo>
                    <a:pt x="883055" y="2676227"/>
                  </a:moveTo>
                  <a:cubicBezTo>
                    <a:pt x="877086" y="2709655"/>
                    <a:pt x="901361" y="2850132"/>
                    <a:pt x="913698" y="2866448"/>
                  </a:cubicBezTo>
                  <a:cubicBezTo>
                    <a:pt x="903351" y="2802776"/>
                    <a:pt x="893402" y="2739501"/>
                    <a:pt x="883055" y="2676227"/>
                  </a:cubicBezTo>
                  <a:close/>
                  <a:moveTo>
                    <a:pt x="3626138" y="2225745"/>
                  </a:moveTo>
                  <a:cubicBezTo>
                    <a:pt x="3636485" y="2289418"/>
                    <a:pt x="3646434" y="2352692"/>
                    <a:pt x="3656780" y="2415966"/>
                  </a:cubicBezTo>
                  <a:cubicBezTo>
                    <a:pt x="3662750" y="2383334"/>
                    <a:pt x="3638475" y="2242061"/>
                    <a:pt x="3626138" y="2225745"/>
                  </a:cubicBezTo>
                  <a:close/>
                  <a:moveTo>
                    <a:pt x="3671107" y="2215797"/>
                  </a:moveTo>
                  <a:cubicBezTo>
                    <a:pt x="3668719" y="2216194"/>
                    <a:pt x="3666331" y="2216593"/>
                    <a:pt x="3663943" y="2216990"/>
                  </a:cubicBezTo>
                  <a:cubicBezTo>
                    <a:pt x="3674290" y="2282255"/>
                    <a:pt x="3685035" y="2347121"/>
                    <a:pt x="3695382" y="2412385"/>
                  </a:cubicBezTo>
                  <a:cubicBezTo>
                    <a:pt x="3697769" y="2411987"/>
                    <a:pt x="3700157" y="2411589"/>
                    <a:pt x="3702545" y="2411191"/>
                  </a:cubicBezTo>
                  <a:cubicBezTo>
                    <a:pt x="3692198" y="2345927"/>
                    <a:pt x="3681453" y="2281061"/>
                    <a:pt x="3671107" y="2215797"/>
                  </a:cubicBezTo>
                  <a:close/>
                  <a:moveTo>
                    <a:pt x="3709310" y="2207838"/>
                  </a:moveTo>
                  <a:cubicBezTo>
                    <a:pt x="3706922" y="2208235"/>
                    <a:pt x="3704932" y="2208235"/>
                    <a:pt x="3702545" y="2208634"/>
                  </a:cubicBezTo>
                  <a:cubicBezTo>
                    <a:pt x="3713290" y="2275489"/>
                    <a:pt x="3724034" y="2342345"/>
                    <a:pt x="3734779" y="2409201"/>
                  </a:cubicBezTo>
                  <a:cubicBezTo>
                    <a:pt x="3737167" y="2408803"/>
                    <a:pt x="3739554" y="2408405"/>
                    <a:pt x="3741544" y="2408007"/>
                  </a:cubicBezTo>
                  <a:cubicBezTo>
                    <a:pt x="3730799" y="2341151"/>
                    <a:pt x="3720055" y="2274693"/>
                    <a:pt x="3709310" y="2207838"/>
                  </a:cubicBezTo>
                  <a:close/>
                  <a:moveTo>
                    <a:pt x="3682647" y="2141380"/>
                  </a:moveTo>
                  <a:cubicBezTo>
                    <a:pt x="3673892" y="2144165"/>
                    <a:pt x="3667127" y="2146155"/>
                    <a:pt x="3657576" y="2148941"/>
                  </a:cubicBezTo>
                  <a:cubicBezTo>
                    <a:pt x="3662352" y="2155706"/>
                    <a:pt x="3664739" y="2162869"/>
                    <a:pt x="3669117" y="2164063"/>
                  </a:cubicBezTo>
                  <a:cubicBezTo>
                    <a:pt x="3674290" y="2165655"/>
                    <a:pt x="3680657" y="2161675"/>
                    <a:pt x="3687821" y="2159685"/>
                  </a:cubicBezTo>
                  <a:cubicBezTo>
                    <a:pt x="3686229" y="2153318"/>
                    <a:pt x="3684637" y="2148543"/>
                    <a:pt x="3682647" y="2141380"/>
                  </a:cubicBezTo>
                  <a:close/>
                  <a:moveTo>
                    <a:pt x="930412" y="2138594"/>
                  </a:moveTo>
                  <a:cubicBezTo>
                    <a:pt x="916085" y="2201072"/>
                    <a:pt x="901759" y="2263551"/>
                    <a:pt x="887433" y="2326029"/>
                  </a:cubicBezTo>
                  <a:cubicBezTo>
                    <a:pt x="889821" y="2326029"/>
                    <a:pt x="891810" y="2326427"/>
                    <a:pt x="894198" y="2326825"/>
                  </a:cubicBezTo>
                  <a:cubicBezTo>
                    <a:pt x="908524" y="2264745"/>
                    <a:pt x="922851" y="2202266"/>
                    <a:pt x="936779" y="2140186"/>
                  </a:cubicBezTo>
                  <a:cubicBezTo>
                    <a:pt x="934789" y="2139390"/>
                    <a:pt x="932401" y="2138992"/>
                    <a:pt x="930412" y="2138594"/>
                  </a:cubicBezTo>
                  <a:close/>
                  <a:moveTo>
                    <a:pt x="3768207" y="2131033"/>
                  </a:moveTo>
                  <a:cubicBezTo>
                    <a:pt x="3759850" y="2133819"/>
                    <a:pt x="3753085" y="2135808"/>
                    <a:pt x="3744728" y="2138594"/>
                  </a:cubicBezTo>
                  <a:cubicBezTo>
                    <a:pt x="3747116" y="2145359"/>
                    <a:pt x="3749105" y="2151328"/>
                    <a:pt x="3751493" y="2157696"/>
                  </a:cubicBezTo>
                  <a:cubicBezTo>
                    <a:pt x="3760248" y="2154910"/>
                    <a:pt x="3766615" y="2152920"/>
                    <a:pt x="3773778" y="2150532"/>
                  </a:cubicBezTo>
                  <a:cubicBezTo>
                    <a:pt x="3771789" y="2143767"/>
                    <a:pt x="3770595" y="2138992"/>
                    <a:pt x="3768207" y="2131033"/>
                  </a:cubicBezTo>
                  <a:close/>
                  <a:moveTo>
                    <a:pt x="899769" y="2128645"/>
                  </a:moveTo>
                  <a:cubicBezTo>
                    <a:pt x="875494" y="2191124"/>
                    <a:pt x="859974" y="2255194"/>
                    <a:pt x="855597" y="2322050"/>
                  </a:cubicBezTo>
                  <a:cubicBezTo>
                    <a:pt x="870321" y="2257979"/>
                    <a:pt x="885045" y="2193511"/>
                    <a:pt x="899769" y="2128645"/>
                  </a:cubicBezTo>
                  <a:close/>
                  <a:moveTo>
                    <a:pt x="855199" y="2115911"/>
                  </a:moveTo>
                  <a:cubicBezTo>
                    <a:pt x="840077" y="2181971"/>
                    <a:pt x="824954" y="2247633"/>
                    <a:pt x="809832" y="2313693"/>
                  </a:cubicBezTo>
                  <a:cubicBezTo>
                    <a:pt x="812220" y="2314091"/>
                    <a:pt x="814210" y="2314489"/>
                    <a:pt x="816199" y="2315285"/>
                  </a:cubicBezTo>
                  <a:cubicBezTo>
                    <a:pt x="831322" y="2249623"/>
                    <a:pt x="846444" y="2183563"/>
                    <a:pt x="861566" y="2117502"/>
                  </a:cubicBezTo>
                  <a:cubicBezTo>
                    <a:pt x="859576" y="2117105"/>
                    <a:pt x="857188" y="2116309"/>
                    <a:pt x="855199" y="2115911"/>
                  </a:cubicBezTo>
                  <a:close/>
                  <a:moveTo>
                    <a:pt x="3860532" y="2106758"/>
                  </a:moveTo>
                  <a:cubicBezTo>
                    <a:pt x="3852971" y="2108747"/>
                    <a:pt x="3846205" y="2110737"/>
                    <a:pt x="3837451" y="2113125"/>
                  </a:cubicBezTo>
                  <a:cubicBezTo>
                    <a:pt x="3839838" y="2121084"/>
                    <a:pt x="3841430" y="2126257"/>
                    <a:pt x="3843818" y="2133420"/>
                  </a:cubicBezTo>
                  <a:cubicBezTo>
                    <a:pt x="3852175" y="2131033"/>
                    <a:pt x="3858940" y="2129043"/>
                    <a:pt x="3867297" y="2126655"/>
                  </a:cubicBezTo>
                  <a:cubicBezTo>
                    <a:pt x="3864511" y="2119094"/>
                    <a:pt x="3862919" y="2113523"/>
                    <a:pt x="3860532" y="2106758"/>
                  </a:cubicBezTo>
                  <a:close/>
                  <a:moveTo>
                    <a:pt x="3617383" y="2080891"/>
                  </a:moveTo>
                  <a:cubicBezTo>
                    <a:pt x="3609822" y="2084075"/>
                    <a:pt x="3603455" y="2086462"/>
                    <a:pt x="3591516" y="2090840"/>
                  </a:cubicBezTo>
                  <a:cubicBezTo>
                    <a:pt x="3598679" y="2096809"/>
                    <a:pt x="3602659" y="2102778"/>
                    <a:pt x="3607832" y="2103574"/>
                  </a:cubicBezTo>
                  <a:cubicBezTo>
                    <a:pt x="3612210" y="2104370"/>
                    <a:pt x="3618179" y="2099993"/>
                    <a:pt x="3624148" y="2097605"/>
                  </a:cubicBezTo>
                  <a:cubicBezTo>
                    <a:pt x="3621761" y="2091238"/>
                    <a:pt x="3619771" y="2086462"/>
                    <a:pt x="3617383" y="2080891"/>
                  </a:cubicBezTo>
                  <a:close/>
                  <a:moveTo>
                    <a:pt x="778394" y="2080493"/>
                  </a:moveTo>
                  <a:cubicBezTo>
                    <a:pt x="767649" y="2121482"/>
                    <a:pt x="757700" y="2158094"/>
                    <a:pt x="747354" y="2197491"/>
                  </a:cubicBezTo>
                  <a:cubicBezTo>
                    <a:pt x="759292" y="2192317"/>
                    <a:pt x="788343" y="2110339"/>
                    <a:pt x="787945" y="2091635"/>
                  </a:cubicBezTo>
                  <a:cubicBezTo>
                    <a:pt x="787945" y="2089248"/>
                    <a:pt x="783567" y="2086462"/>
                    <a:pt x="778394" y="2080493"/>
                  </a:cubicBezTo>
                  <a:close/>
                  <a:moveTo>
                    <a:pt x="737405" y="2071340"/>
                  </a:moveTo>
                  <a:cubicBezTo>
                    <a:pt x="724273" y="2104768"/>
                    <a:pt x="716314" y="2140186"/>
                    <a:pt x="707559" y="2175205"/>
                  </a:cubicBezTo>
                  <a:cubicBezTo>
                    <a:pt x="706763" y="2178787"/>
                    <a:pt x="709946" y="2183563"/>
                    <a:pt x="711140" y="2187940"/>
                  </a:cubicBezTo>
                  <a:cubicBezTo>
                    <a:pt x="712732" y="2187542"/>
                    <a:pt x="714722" y="2187542"/>
                    <a:pt x="716314" y="2187144"/>
                  </a:cubicBezTo>
                  <a:cubicBezTo>
                    <a:pt x="726660" y="2149339"/>
                    <a:pt x="736609" y="2111931"/>
                    <a:pt x="746956" y="2074126"/>
                  </a:cubicBezTo>
                  <a:cubicBezTo>
                    <a:pt x="743772" y="2072932"/>
                    <a:pt x="740589" y="2072136"/>
                    <a:pt x="737405" y="2071340"/>
                  </a:cubicBezTo>
                  <a:close/>
                  <a:moveTo>
                    <a:pt x="3800441" y="2070146"/>
                  </a:moveTo>
                  <a:cubicBezTo>
                    <a:pt x="3791686" y="2072932"/>
                    <a:pt x="3784921" y="2074921"/>
                    <a:pt x="3776962" y="2077309"/>
                  </a:cubicBezTo>
                  <a:cubicBezTo>
                    <a:pt x="3779748" y="2084870"/>
                    <a:pt x="3781737" y="2090442"/>
                    <a:pt x="3784125" y="2097207"/>
                  </a:cubicBezTo>
                  <a:cubicBezTo>
                    <a:pt x="3792084" y="2094421"/>
                    <a:pt x="3798849" y="2092034"/>
                    <a:pt x="3806410" y="2089646"/>
                  </a:cubicBezTo>
                  <a:cubicBezTo>
                    <a:pt x="3804420" y="2083279"/>
                    <a:pt x="3802829" y="2077707"/>
                    <a:pt x="3800441" y="2070146"/>
                  </a:cubicBezTo>
                  <a:close/>
                  <a:moveTo>
                    <a:pt x="3692994" y="2047065"/>
                  </a:moveTo>
                  <a:cubicBezTo>
                    <a:pt x="3685035" y="2050249"/>
                    <a:pt x="3678668" y="2052636"/>
                    <a:pt x="3671107" y="2055422"/>
                  </a:cubicBezTo>
                  <a:cubicBezTo>
                    <a:pt x="3673096" y="2061789"/>
                    <a:pt x="3675086" y="2066962"/>
                    <a:pt x="3677474" y="2073728"/>
                  </a:cubicBezTo>
                  <a:cubicBezTo>
                    <a:pt x="3685035" y="2070942"/>
                    <a:pt x="3691402" y="2068952"/>
                    <a:pt x="3700555" y="2065769"/>
                  </a:cubicBezTo>
                  <a:cubicBezTo>
                    <a:pt x="3697372" y="2058208"/>
                    <a:pt x="3695382" y="2053034"/>
                    <a:pt x="3692994" y="2047065"/>
                  </a:cubicBezTo>
                  <a:close/>
                  <a:moveTo>
                    <a:pt x="854005" y="2025178"/>
                  </a:moveTo>
                  <a:cubicBezTo>
                    <a:pt x="851617" y="2031943"/>
                    <a:pt x="850025" y="2037116"/>
                    <a:pt x="847638" y="2043881"/>
                  </a:cubicBezTo>
                  <a:cubicBezTo>
                    <a:pt x="855597" y="2046667"/>
                    <a:pt x="862760" y="2048657"/>
                    <a:pt x="870321" y="2051442"/>
                  </a:cubicBezTo>
                  <a:cubicBezTo>
                    <a:pt x="872709" y="2044279"/>
                    <a:pt x="874300" y="2039504"/>
                    <a:pt x="876688" y="2033137"/>
                  </a:cubicBezTo>
                  <a:cubicBezTo>
                    <a:pt x="867933" y="2029953"/>
                    <a:pt x="861566" y="2027963"/>
                    <a:pt x="854005" y="2025178"/>
                  </a:cubicBezTo>
                  <a:close/>
                  <a:moveTo>
                    <a:pt x="3819941" y="2002494"/>
                  </a:moveTo>
                  <a:cubicBezTo>
                    <a:pt x="3812379" y="2005280"/>
                    <a:pt x="3806012" y="2007668"/>
                    <a:pt x="3797655" y="2010851"/>
                  </a:cubicBezTo>
                  <a:cubicBezTo>
                    <a:pt x="3800839" y="2018412"/>
                    <a:pt x="3803227" y="2023984"/>
                    <a:pt x="3806410" y="2030749"/>
                  </a:cubicBezTo>
                  <a:cubicBezTo>
                    <a:pt x="3814369" y="2027565"/>
                    <a:pt x="3820737" y="2025178"/>
                    <a:pt x="3828298" y="2021994"/>
                  </a:cubicBezTo>
                  <a:cubicBezTo>
                    <a:pt x="3825114" y="2014433"/>
                    <a:pt x="3822726" y="2008862"/>
                    <a:pt x="3819941" y="2002494"/>
                  </a:cubicBezTo>
                  <a:close/>
                  <a:moveTo>
                    <a:pt x="727058" y="1979015"/>
                  </a:moveTo>
                  <a:cubicBezTo>
                    <a:pt x="724670" y="1986576"/>
                    <a:pt x="722681" y="1992545"/>
                    <a:pt x="720691" y="1999311"/>
                  </a:cubicBezTo>
                  <a:cubicBezTo>
                    <a:pt x="729048" y="2002096"/>
                    <a:pt x="735415" y="2004086"/>
                    <a:pt x="742976" y="2006474"/>
                  </a:cubicBezTo>
                  <a:cubicBezTo>
                    <a:pt x="745762" y="1999311"/>
                    <a:pt x="747752" y="1993739"/>
                    <a:pt x="750537" y="1986576"/>
                  </a:cubicBezTo>
                  <a:cubicBezTo>
                    <a:pt x="741384" y="1983791"/>
                    <a:pt x="734619" y="1981403"/>
                    <a:pt x="727058" y="1979015"/>
                  </a:cubicBezTo>
                  <a:close/>
                  <a:moveTo>
                    <a:pt x="922851" y="1959118"/>
                  </a:moveTo>
                  <a:cubicBezTo>
                    <a:pt x="920463" y="1965087"/>
                    <a:pt x="918075" y="1970260"/>
                    <a:pt x="916085" y="1975036"/>
                  </a:cubicBezTo>
                  <a:cubicBezTo>
                    <a:pt x="936779" y="1988566"/>
                    <a:pt x="936779" y="1988566"/>
                    <a:pt x="943146" y="1968270"/>
                  </a:cubicBezTo>
                  <a:cubicBezTo>
                    <a:pt x="937177" y="1965485"/>
                    <a:pt x="930810" y="1962699"/>
                    <a:pt x="922851" y="1959118"/>
                  </a:cubicBezTo>
                  <a:close/>
                  <a:moveTo>
                    <a:pt x="784363" y="1944393"/>
                  </a:moveTo>
                  <a:cubicBezTo>
                    <a:pt x="781578" y="1951954"/>
                    <a:pt x="779190" y="1957128"/>
                    <a:pt x="776802" y="1963893"/>
                  </a:cubicBezTo>
                  <a:cubicBezTo>
                    <a:pt x="784363" y="1966679"/>
                    <a:pt x="791526" y="1969464"/>
                    <a:pt x="799087" y="1972648"/>
                  </a:cubicBezTo>
                  <a:cubicBezTo>
                    <a:pt x="801873" y="1965485"/>
                    <a:pt x="803863" y="1959913"/>
                    <a:pt x="806649" y="1953546"/>
                  </a:cubicBezTo>
                  <a:cubicBezTo>
                    <a:pt x="798690" y="1950363"/>
                    <a:pt x="791924" y="1947577"/>
                    <a:pt x="784363" y="1944393"/>
                  </a:cubicBezTo>
                  <a:close/>
                  <a:moveTo>
                    <a:pt x="850423" y="1912159"/>
                  </a:moveTo>
                  <a:cubicBezTo>
                    <a:pt x="847240" y="1918924"/>
                    <a:pt x="845250" y="1923700"/>
                    <a:pt x="842066" y="1930863"/>
                  </a:cubicBezTo>
                  <a:cubicBezTo>
                    <a:pt x="850821" y="1934444"/>
                    <a:pt x="857586" y="1936832"/>
                    <a:pt x="865148" y="1939618"/>
                  </a:cubicBezTo>
                  <a:cubicBezTo>
                    <a:pt x="867933" y="1932455"/>
                    <a:pt x="869923" y="1927679"/>
                    <a:pt x="872311" y="1921710"/>
                  </a:cubicBezTo>
                  <a:cubicBezTo>
                    <a:pt x="864750" y="1918526"/>
                    <a:pt x="857984" y="1915343"/>
                    <a:pt x="850423" y="1912159"/>
                  </a:cubicBezTo>
                  <a:close/>
                  <a:moveTo>
                    <a:pt x="3665933" y="1871568"/>
                  </a:moveTo>
                  <a:cubicBezTo>
                    <a:pt x="3681453" y="1906986"/>
                    <a:pt x="3696576" y="1941608"/>
                    <a:pt x="3711698" y="1976229"/>
                  </a:cubicBezTo>
                  <a:cubicBezTo>
                    <a:pt x="3714086" y="1976229"/>
                    <a:pt x="3716075" y="1975832"/>
                    <a:pt x="3718463" y="1975434"/>
                  </a:cubicBezTo>
                  <a:cubicBezTo>
                    <a:pt x="3718065" y="1970260"/>
                    <a:pt x="3718861" y="1964689"/>
                    <a:pt x="3717269" y="1959913"/>
                  </a:cubicBezTo>
                  <a:cubicBezTo>
                    <a:pt x="3689412" y="1886690"/>
                    <a:pt x="3680657" y="1871170"/>
                    <a:pt x="3665933" y="1871568"/>
                  </a:cubicBezTo>
                  <a:close/>
                  <a:moveTo>
                    <a:pt x="3709708" y="1850875"/>
                  </a:moveTo>
                  <a:cubicBezTo>
                    <a:pt x="3708912" y="1853660"/>
                    <a:pt x="3707320" y="1857242"/>
                    <a:pt x="3708514" y="1859630"/>
                  </a:cubicBezTo>
                  <a:cubicBezTo>
                    <a:pt x="3723238" y="1893455"/>
                    <a:pt x="3738361" y="1926883"/>
                    <a:pt x="3754676" y="1963495"/>
                  </a:cubicBezTo>
                  <a:cubicBezTo>
                    <a:pt x="3758656" y="1958322"/>
                    <a:pt x="3762238" y="1955934"/>
                    <a:pt x="3761840" y="1954740"/>
                  </a:cubicBezTo>
                  <a:cubicBezTo>
                    <a:pt x="3747513" y="1920516"/>
                    <a:pt x="3733187" y="1886690"/>
                    <a:pt x="3718065" y="1852864"/>
                  </a:cubicBezTo>
                  <a:cubicBezTo>
                    <a:pt x="3717269" y="1851273"/>
                    <a:pt x="3712494" y="1851671"/>
                    <a:pt x="3709708" y="1850875"/>
                  </a:cubicBezTo>
                  <a:close/>
                  <a:moveTo>
                    <a:pt x="3516701" y="1831375"/>
                  </a:moveTo>
                  <a:cubicBezTo>
                    <a:pt x="3502375" y="1839732"/>
                    <a:pt x="3490038" y="1846895"/>
                    <a:pt x="3478896" y="1853660"/>
                  </a:cubicBezTo>
                  <a:cubicBezTo>
                    <a:pt x="3507946" y="1912955"/>
                    <a:pt x="3535803" y="1971056"/>
                    <a:pt x="3564058" y="2028759"/>
                  </a:cubicBezTo>
                  <a:cubicBezTo>
                    <a:pt x="3566445" y="2027565"/>
                    <a:pt x="3568435" y="2026769"/>
                    <a:pt x="3570823" y="2025576"/>
                  </a:cubicBezTo>
                  <a:cubicBezTo>
                    <a:pt x="3548140" y="1976229"/>
                    <a:pt x="3525456" y="1926883"/>
                    <a:pt x="3502375" y="1877139"/>
                  </a:cubicBezTo>
                  <a:cubicBezTo>
                    <a:pt x="3510334" y="1872762"/>
                    <a:pt x="3517099" y="1869578"/>
                    <a:pt x="3525854" y="1864803"/>
                  </a:cubicBezTo>
                  <a:cubicBezTo>
                    <a:pt x="3550129" y="1916537"/>
                    <a:pt x="3573608" y="1966281"/>
                    <a:pt x="3597088" y="2016025"/>
                  </a:cubicBezTo>
                  <a:cubicBezTo>
                    <a:pt x="3599475" y="2014831"/>
                    <a:pt x="3601465" y="2014035"/>
                    <a:pt x="3603455" y="2012841"/>
                  </a:cubicBezTo>
                  <a:cubicBezTo>
                    <a:pt x="3581170" y="1949965"/>
                    <a:pt x="3550527" y="1890670"/>
                    <a:pt x="3516701" y="1831375"/>
                  </a:cubicBezTo>
                  <a:close/>
                  <a:moveTo>
                    <a:pt x="3553711" y="1812671"/>
                  </a:moveTo>
                  <a:cubicBezTo>
                    <a:pt x="3551721" y="1813865"/>
                    <a:pt x="3549731" y="1814661"/>
                    <a:pt x="3547344" y="1815457"/>
                  </a:cubicBezTo>
                  <a:cubicBezTo>
                    <a:pt x="3577190" y="1876741"/>
                    <a:pt x="3606639" y="1938026"/>
                    <a:pt x="3636485" y="1999311"/>
                  </a:cubicBezTo>
                  <a:cubicBezTo>
                    <a:pt x="3638475" y="1998515"/>
                    <a:pt x="3640464" y="1997321"/>
                    <a:pt x="3642454" y="1996525"/>
                  </a:cubicBezTo>
                  <a:cubicBezTo>
                    <a:pt x="3613006" y="1935240"/>
                    <a:pt x="3583159" y="1873956"/>
                    <a:pt x="3553711" y="1812671"/>
                  </a:cubicBezTo>
                  <a:close/>
                  <a:moveTo>
                    <a:pt x="3500783" y="1671000"/>
                  </a:moveTo>
                  <a:cubicBezTo>
                    <a:pt x="3488845" y="1679357"/>
                    <a:pt x="3478498" y="1686918"/>
                    <a:pt x="3466559" y="1695275"/>
                  </a:cubicBezTo>
                  <a:cubicBezTo>
                    <a:pt x="3474120" y="1705622"/>
                    <a:pt x="3480090" y="1713979"/>
                    <a:pt x="3486457" y="1722734"/>
                  </a:cubicBezTo>
                  <a:cubicBezTo>
                    <a:pt x="3498793" y="1714377"/>
                    <a:pt x="3509538" y="1707214"/>
                    <a:pt x="3520681" y="1699255"/>
                  </a:cubicBezTo>
                  <a:cubicBezTo>
                    <a:pt x="3513518" y="1688908"/>
                    <a:pt x="3507548" y="1680551"/>
                    <a:pt x="3500783" y="1671000"/>
                  </a:cubicBezTo>
                  <a:close/>
                  <a:moveTo>
                    <a:pt x="3596690" y="1625236"/>
                  </a:moveTo>
                  <a:cubicBezTo>
                    <a:pt x="3584353" y="1633991"/>
                    <a:pt x="3574006" y="1641154"/>
                    <a:pt x="3562864" y="1649511"/>
                  </a:cubicBezTo>
                  <a:cubicBezTo>
                    <a:pt x="3570027" y="1659858"/>
                    <a:pt x="3576394" y="1669011"/>
                    <a:pt x="3583159" y="1678959"/>
                  </a:cubicBezTo>
                  <a:cubicBezTo>
                    <a:pt x="3595098" y="1671000"/>
                    <a:pt x="3605843" y="1663837"/>
                    <a:pt x="3617781" y="1655878"/>
                  </a:cubicBezTo>
                  <a:cubicBezTo>
                    <a:pt x="3610220" y="1645133"/>
                    <a:pt x="3603853" y="1635583"/>
                    <a:pt x="3596690" y="1625236"/>
                  </a:cubicBezTo>
                  <a:close/>
                  <a:moveTo>
                    <a:pt x="3271165" y="1567135"/>
                  </a:moveTo>
                  <a:cubicBezTo>
                    <a:pt x="3268777" y="1569125"/>
                    <a:pt x="3266390" y="1571512"/>
                    <a:pt x="3264400" y="1573502"/>
                  </a:cubicBezTo>
                  <a:cubicBezTo>
                    <a:pt x="3277134" y="1586634"/>
                    <a:pt x="3289869" y="1599767"/>
                    <a:pt x="3302603" y="1612899"/>
                  </a:cubicBezTo>
                  <a:cubicBezTo>
                    <a:pt x="3304991" y="1610910"/>
                    <a:pt x="3306981" y="1608920"/>
                    <a:pt x="3308970" y="1606930"/>
                  </a:cubicBezTo>
                  <a:cubicBezTo>
                    <a:pt x="3296236" y="1593798"/>
                    <a:pt x="3283899" y="1580267"/>
                    <a:pt x="3271165" y="1567135"/>
                  </a:cubicBezTo>
                  <a:close/>
                  <a:moveTo>
                    <a:pt x="3471335" y="1554002"/>
                  </a:moveTo>
                  <a:cubicBezTo>
                    <a:pt x="3459794" y="1563951"/>
                    <a:pt x="3449845" y="1571910"/>
                    <a:pt x="3439101" y="1581063"/>
                  </a:cubicBezTo>
                  <a:cubicBezTo>
                    <a:pt x="3446662" y="1590216"/>
                    <a:pt x="3453029" y="1598175"/>
                    <a:pt x="3460988" y="1608124"/>
                  </a:cubicBezTo>
                  <a:cubicBezTo>
                    <a:pt x="3472927" y="1598573"/>
                    <a:pt x="3482875" y="1590216"/>
                    <a:pt x="3493620" y="1581461"/>
                  </a:cubicBezTo>
                  <a:cubicBezTo>
                    <a:pt x="3485661" y="1571512"/>
                    <a:pt x="3478896" y="1563155"/>
                    <a:pt x="3471335" y="1554002"/>
                  </a:cubicBezTo>
                  <a:close/>
                  <a:moveTo>
                    <a:pt x="674926" y="1529329"/>
                  </a:moveTo>
                  <a:cubicBezTo>
                    <a:pt x="650253" y="1571114"/>
                    <a:pt x="625978" y="1611706"/>
                    <a:pt x="601703" y="1653093"/>
                  </a:cubicBezTo>
                  <a:cubicBezTo>
                    <a:pt x="583000" y="1643144"/>
                    <a:pt x="565490" y="1633991"/>
                    <a:pt x="546388" y="1624042"/>
                  </a:cubicBezTo>
                  <a:cubicBezTo>
                    <a:pt x="542806" y="1632001"/>
                    <a:pt x="539623" y="1638368"/>
                    <a:pt x="537235" y="1645133"/>
                  </a:cubicBezTo>
                  <a:cubicBezTo>
                    <a:pt x="497440" y="1749795"/>
                    <a:pt x="481920" y="1857640"/>
                    <a:pt x="499430" y="1969066"/>
                  </a:cubicBezTo>
                  <a:cubicBezTo>
                    <a:pt x="521715" y="2113125"/>
                    <a:pt x="589765" y="2229725"/>
                    <a:pt x="711936" y="2311703"/>
                  </a:cubicBezTo>
                  <a:cubicBezTo>
                    <a:pt x="719099" y="2316876"/>
                    <a:pt x="727058" y="2320856"/>
                    <a:pt x="735813" y="2326029"/>
                  </a:cubicBezTo>
                  <a:cubicBezTo>
                    <a:pt x="742976" y="2286632"/>
                    <a:pt x="749343" y="2250020"/>
                    <a:pt x="756507" y="2208634"/>
                  </a:cubicBezTo>
                  <a:cubicBezTo>
                    <a:pt x="735017" y="2222164"/>
                    <a:pt x="719895" y="2220970"/>
                    <a:pt x="710344" y="2205848"/>
                  </a:cubicBezTo>
                  <a:cubicBezTo>
                    <a:pt x="696018" y="2205848"/>
                    <a:pt x="683284" y="2205848"/>
                    <a:pt x="667365" y="2205848"/>
                  </a:cubicBezTo>
                  <a:cubicBezTo>
                    <a:pt x="680498" y="2154910"/>
                    <a:pt x="692436" y="2108350"/>
                    <a:pt x="704773" y="2060595"/>
                  </a:cubicBezTo>
                  <a:cubicBezTo>
                    <a:pt x="687661" y="2054626"/>
                    <a:pt x="671345" y="2049055"/>
                    <a:pt x="654233" y="2043483"/>
                  </a:cubicBezTo>
                  <a:cubicBezTo>
                    <a:pt x="659008" y="2027963"/>
                    <a:pt x="662988" y="2014433"/>
                    <a:pt x="667365" y="2000107"/>
                  </a:cubicBezTo>
                  <a:cubicBezTo>
                    <a:pt x="653437" y="1994933"/>
                    <a:pt x="641896" y="1990954"/>
                    <a:pt x="627172" y="1985382"/>
                  </a:cubicBezTo>
                  <a:cubicBezTo>
                    <a:pt x="645080" y="1938822"/>
                    <a:pt x="662590" y="1893853"/>
                    <a:pt x="680498" y="1848487"/>
                  </a:cubicBezTo>
                  <a:cubicBezTo>
                    <a:pt x="695620" y="1854854"/>
                    <a:pt x="707161" y="1859630"/>
                    <a:pt x="719497" y="1864803"/>
                  </a:cubicBezTo>
                  <a:cubicBezTo>
                    <a:pt x="727058" y="1849681"/>
                    <a:pt x="734221" y="1834956"/>
                    <a:pt x="741782" y="1819436"/>
                  </a:cubicBezTo>
                  <a:cubicBezTo>
                    <a:pt x="833311" y="1863211"/>
                    <a:pt x="922851" y="1905394"/>
                    <a:pt x="1012788" y="1948373"/>
                  </a:cubicBezTo>
                  <a:cubicBezTo>
                    <a:pt x="1018757" y="1935638"/>
                    <a:pt x="1024328" y="1924496"/>
                    <a:pt x="1029900" y="1912557"/>
                  </a:cubicBezTo>
                  <a:cubicBezTo>
                    <a:pt x="1004829" y="1899425"/>
                    <a:pt x="981747" y="1887486"/>
                    <a:pt x="956278" y="1874354"/>
                  </a:cubicBezTo>
                  <a:cubicBezTo>
                    <a:pt x="984533" y="1825804"/>
                    <a:pt x="1011196" y="1779641"/>
                    <a:pt x="1037859" y="1733479"/>
                  </a:cubicBezTo>
                  <a:cubicBezTo>
                    <a:pt x="1035471" y="1732285"/>
                    <a:pt x="1033481" y="1730693"/>
                    <a:pt x="1031094" y="1729499"/>
                  </a:cubicBezTo>
                  <a:cubicBezTo>
                    <a:pt x="1000849" y="1772080"/>
                    <a:pt x="976176" y="1818641"/>
                    <a:pt x="950309" y="1865201"/>
                  </a:cubicBezTo>
                  <a:cubicBezTo>
                    <a:pt x="922851" y="1851273"/>
                    <a:pt x="897382" y="1837742"/>
                    <a:pt x="870321" y="1823814"/>
                  </a:cubicBezTo>
                  <a:cubicBezTo>
                    <a:pt x="896586" y="1778049"/>
                    <a:pt x="921657" y="1734673"/>
                    <a:pt x="946728" y="1691296"/>
                  </a:cubicBezTo>
                  <a:cubicBezTo>
                    <a:pt x="945136" y="1689704"/>
                    <a:pt x="943942" y="1688112"/>
                    <a:pt x="942350" y="1686520"/>
                  </a:cubicBezTo>
                  <a:cubicBezTo>
                    <a:pt x="938371" y="1690102"/>
                    <a:pt x="933197" y="1692490"/>
                    <a:pt x="930412" y="1696867"/>
                  </a:cubicBezTo>
                  <a:cubicBezTo>
                    <a:pt x="907330" y="1735071"/>
                    <a:pt x="885045" y="1773274"/>
                    <a:pt x="861566" y="1812671"/>
                  </a:cubicBezTo>
                  <a:cubicBezTo>
                    <a:pt x="836893" y="1799937"/>
                    <a:pt x="811822" y="1786804"/>
                    <a:pt x="785955" y="1773274"/>
                  </a:cubicBezTo>
                  <a:cubicBezTo>
                    <a:pt x="789935" y="1765713"/>
                    <a:pt x="792720" y="1759744"/>
                    <a:pt x="795904" y="1754172"/>
                  </a:cubicBezTo>
                  <a:cubicBezTo>
                    <a:pt x="814608" y="1721142"/>
                    <a:pt x="834107" y="1688908"/>
                    <a:pt x="852413" y="1655878"/>
                  </a:cubicBezTo>
                  <a:cubicBezTo>
                    <a:pt x="854403" y="1652297"/>
                    <a:pt x="852413" y="1646327"/>
                    <a:pt x="852413" y="1641552"/>
                  </a:cubicBezTo>
                  <a:cubicBezTo>
                    <a:pt x="848434" y="1643940"/>
                    <a:pt x="844056" y="1645531"/>
                    <a:pt x="840872" y="1648715"/>
                  </a:cubicBezTo>
                  <a:cubicBezTo>
                    <a:pt x="837689" y="1651899"/>
                    <a:pt x="835699" y="1656276"/>
                    <a:pt x="833311" y="1660256"/>
                  </a:cubicBezTo>
                  <a:cubicBezTo>
                    <a:pt x="814210" y="1692888"/>
                    <a:pt x="794710" y="1726316"/>
                    <a:pt x="774812" y="1760142"/>
                  </a:cubicBezTo>
                  <a:cubicBezTo>
                    <a:pt x="749343" y="1747009"/>
                    <a:pt x="725068" y="1733877"/>
                    <a:pt x="699202" y="1720346"/>
                  </a:cubicBezTo>
                  <a:cubicBezTo>
                    <a:pt x="722681" y="1680949"/>
                    <a:pt x="744170" y="1643940"/>
                    <a:pt x="766058" y="1606930"/>
                  </a:cubicBezTo>
                  <a:cubicBezTo>
                    <a:pt x="772823" y="1595389"/>
                    <a:pt x="772425" y="1595389"/>
                    <a:pt x="756905" y="1589420"/>
                  </a:cubicBezTo>
                  <a:cubicBezTo>
                    <a:pt x="733823" y="1628419"/>
                    <a:pt x="711140" y="1667419"/>
                    <a:pt x="687661" y="1707214"/>
                  </a:cubicBezTo>
                  <a:cubicBezTo>
                    <a:pt x="662988" y="1694082"/>
                    <a:pt x="639907" y="1681745"/>
                    <a:pt x="614836" y="1668215"/>
                  </a:cubicBezTo>
                  <a:cubicBezTo>
                    <a:pt x="640305" y="1624440"/>
                    <a:pt x="664978" y="1582257"/>
                    <a:pt x="689651" y="1539278"/>
                  </a:cubicBezTo>
                  <a:cubicBezTo>
                    <a:pt x="684875" y="1536095"/>
                    <a:pt x="680896" y="1533309"/>
                    <a:pt x="674926" y="1529329"/>
                  </a:cubicBezTo>
                  <a:close/>
                  <a:moveTo>
                    <a:pt x="3598679" y="1527340"/>
                  </a:moveTo>
                  <a:cubicBezTo>
                    <a:pt x="3586741" y="1536493"/>
                    <a:pt x="3576394" y="1544452"/>
                    <a:pt x="3566047" y="1552809"/>
                  </a:cubicBezTo>
                  <a:cubicBezTo>
                    <a:pt x="3574006" y="1563553"/>
                    <a:pt x="3580772" y="1572308"/>
                    <a:pt x="3588731" y="1583053"/>
                  </a:cubicBezTo>
                  <a:cubicBezTo>
                    <a:pt x="3601067" y="1573900"/>
                    <a:pt x="3611016" y="1565941"/>
                    <a:pt x="3622159" y="1557584"/>
                  </a:cubicBezTo>
                  <a:cubicBezTo>
                    <a:pt x="3613404" y="1546441"/>
                    <a:pt x="3606240" y="1537288"/>
                    <a:pt x="3598679" y="1527340"/>
                  </a:cubicBezTo>
                  <a:close/>
                  <a:moveTo>
                    <a:pt x="1238426" y="1470433"/>
                  </a:moveTo>
                  <a:cubicBezTo>
                    <a:pt x="1230865" y="1479187"/>
                    <a:pt x="1222906" y="1487942"/>
                    <a:pt x="1213355" y="1498289"/>
                  </a:cubicBezTo>
                  <a:cubicBezTo>
                    <a:pt x="1220519" y="1504258"/>
                    <a:pt x="1227682" y="1510228"/>
                    <a:pt x="1236437" y="1517391"/>
                  </a:cubicBezTo>
                  <a:cubicBezTo>
                    <a:pt x="1243600" y="1509432"/>
                    <a:pt x="1251559" y="1500279"/>
                    <a:pt x="1260712" y="1489932"/>
                  </a:cubicBezTo>
                  <a:cubicBezTo>
                    <a:pt x="1254742" y="1484361"/>
                    <a:pt x="1247579" y="1478392"/>
                    <a:pt x="1238426" y="1470433"/>
                  </a:cubicBezTo>
                  <a:close/>
                  <a:moveTo>
                    <a:pt x="3599873" y="1447749"/>
                  </a:moveTo>
                  <a:cubicBezTo>
                    <a:pt x="3588731" y="1457300"/>
                    <a:pt x="3578782" y="1465657"/>
                    <a:pt x="3567639" y="1474412"/>
                  </a:cubicBezTo>
                  <a:cubicBezTo>
                    <a:pt x="3576394" y="1485157"/>
                    <a:pt x="3583557" y="1493912"/>
                    <a:pt x="3591914" y="1504258"/>
                  </a:cubicBezTo>
                  <a:cubicBezTo>
                    <a:pt x="3603057" y="1495504"/>
                    <a:pt x="3613404" y="1487146"/>
                    <a:pt x="3624546" y="1478392"/>
                  </a:cubicBezTo>
                  <a:cubicBezTo>
                    <a:pt x="3615791" y="1468045"/>
                    <a:pt x="3608230" y="1458494"/>
                    <a:pt x="3599873" y="1447749"/>
                  </a:cubicBezTo>
                  <a:close/>
                  <a:moveTo>
                    <a:pt x="1199029" y="1428648"/>
                  </a:moveTo>
                  <a:cubicBezTo>
                    <a:pt x="1188682" y="1437402"/>
                    <a:pt x="1179132" y="1444964"/>
                    <a:pt x="1171173" y="1451331"/>
                  </a:cubicBezTo>
                  <a:cubicBezTo>
                    <a:pt x="1180723" y="1462076"/>
                    <a:pt x="1188285" y="1470830"/>
                    <a:pt x="1195050" y="1478392"/>
                  </a:cubicBezTo>
                  <a:cubicBezTo>
                    <a:pt x="1204998" y="1469239"/>
                    <a:pt x="1213753" y="1461280"/>
                    <a:pt x="1224100" y="1451729"/>
                  </a:cubicBezTo>
                  <a:cubicBezTo>
                    <a:pt x="1214947" y="1443372"/>
                    <a:pt x="1206590" y="1435413"/>
                    <a:pt x="1199029" y="1428648"/>
                  </a:cubicBezTo>
                  <a:close/>
                  <a:moveTo>
                    <a:pt x="2320068" y="1391331"/>
                  </a:moveTo>
                  <a:cubicBezTo>
                    <a:pt x="2169068" y="1386651"/>
                    <a:pt x="2013438" y="1410939"/>
                    <a:pt x="1854058" y="1462871"/>
                  </a:cubicBezTo>
                  <a:cubicBezTo>
                    <a:pt x="1550421" y="1561962"/>
                    <a:pt x="1331149" y="1763723"/>
                    <a:pt x="1206192" y="2059799"/>
                  </a:cubicBezTo>
                  <a:cubicBezTo>
                    <a:pt x="1102725" y="2304540"/>
                    <a:pt x="1082827" y="2558433"/>
                    <a:pt x="1138541" y="2818296"/>
                  </a:cubicBezTo>
                  <a:cubicBezTo>
                    <a:pt x="1189876" y="3056669"/>
                    <a:pt x="1301303" y="3261614"/>
                    <a:pt x="1487544" y="3421591"/>
                  </a:cubicBezTo>
                  <a:cubicBezTo>
                    <a:pt x="1709999" y="3613006"/>
                    <a:pt x="1972648" y="3695382"/>
                    <a:pt x="2232510" y="3699760"/>
                  </a:cubicBezTo>
                  <a:cubicBezTo>
                    <a:pt x="2379753" y="3699361"/>
                    <a:pt x="2495159" y="3685035"/>
                    <a:pt x="2608177" y="3651607"/>
                  </a:cubicBezTo>
                  <a:cubicBezTo>
                    <a:pt x="2922957" y="3559680"/>
                    <a:pt x="3164912" y="3375827"/>
                    <a:pt x="3310164" y="3078159"/>
                  </a:cubicBezTo>
                  <a:cubicBezTo>
                    <a:pt x="3434325" y="2823867"/>
                    <a:pt x="3461784" y="2556046"/>
                    <a:pt x="3402091" y="2279469"/>
                  </a:cubicBezTo>
                  <a:cubicBezTo>
                    <a:pt x="3348765" y="2031943"/>
                    <a:pt x="3232166" y="1819436"/>
                    <a:pt x="3032394" y="1662245"/>
                  </a:cubicBezTo>
                  <a:cubicBezTo>
                    <a:pt x="2810536" y="1487395"/>
                    <a:pt x="2571734" y="1399131"/>
                    <a:pt x="2320068" y="1391331"/>
                  </a:cubicBezTo>
                  <a:close/>
                  <a:moveTo>
                    <a:pt x="3350357" y="1378904"/>
                  </a:moveTo>
                  <a:cubicBezTo>
                    <a:pt x="3337225" y="1393628"/>
                    <a:pt x="3327276" y="1405168"/>
                    <a:pt x="3316531" y="1417107"/>
                  </a:cubicBezTo>
                  <a:cubicBezTo>
                    <a:pt x="3327674" y="1427454"/>
                    <a:pt x="3336429" y="1435811"/>
                    <a:pt x="3345184" y="1443770"/>
                  </a:cubicBezTo>
                  <a:cubicBezTo>
                    <a:pt x="3357520" y="1432229"/>
                    <a:pt x="3368663" y="1422280"/>
                    <a:pt x="3379806" y="1411138"/>
                  </a:cubicBezTo>
                  <a:cubicBezTo>
                    <a:pt x="3369857" y="1399995"/>
                    <a:pt x="3361102" y="1390444"/>
                    <a:pt x="3350357" y="1378904"/>
                  </a:cubicBezTo>
                  <a:close/>
                  <a:moveTo>
                    <a:pt x="1431831" y="1376914"/>
                  </a:moveTo>
                  <a:cubicBezTo>
                    <a:pt x="1422280" y="1384077"/>
                    <a:pt x="1411933" y="1391240"/>
                    <a:pt x="1402383" y="1399199"/>
                  </a:cubicBezTo>
                  <a:cubicBezTo>
                    <a:pt x="1399995" y="1401189"/>
                    <a:pt x="1399597" y="1405566"/>
                    <a:pt x="1398403" y="1408352"/>
                  </a:cubicBezTo>
                  <a:cubicBezTo>
                    <a:pt x="1401985" y="1408352"/>
                    <a:pt x="1406760" y="1409148"/>
                    <a:pt x="1409546" y="1407556"/>
                  </a:cubicBezTo>
                  <a:cubicBezTo>
                    <a:pt x="1417903" y="1402383"/>
                    <a:pt x="1425862" y="1396413"/>
                    <a:pt x="1433025" y="1390046"/>
                  </a:cubicBezTo>
                  <a:cubicBezTo>
                    <a:pt x="1435413" y="1387658"/>
                    <a:pt x="1435811" y="1383281"/>
                    <a:pt x="1437402" y="1379699"/>
                  </a:cubicBezTo>
                  <a:cubicBezTo>
                    <a:pt x="1435811" y="1378904"/>
                    <a:pt x="1433821" y="1377710"/>
                    <a:pt x="1431831" y="1376914"/>
                  </a:cubicBezTo>
                  <a:close/>
                  <a:moveTo>
                    <a:pt x="3303399" y="1340302"/>
                  </a:moveTo>
                  <a:cubicBezTo>
                    <a:pt x="3292257" y="1353435"/>
                    <a:pt x="3282308" y="1364975"/>
                    <a:pt x="3271961" y="1377312"/>
                  </a:cubicBezTo>
                  <a:cubicBezTo>
                    <a:pt x="3282706" y="1386863"/>
                    <a:pt x="3292654" y="1395220"/>
                    <a:pt x="3303001" y="1404373"/>
                  </a:cubicBezTo>
                  <a:cubicBezTo>
                    <a:pt x="3314144" y="1391638"/>
                    <a:pt x="3324491" y="1380495"/>
                    <a:pt x="3335633" y="1368557"/>
                  </a:cubicBezTo>
                  <a:cubicBezTo>
                    <a:pt x="3324093" y="1358608"/>
                    <a:pt x="3314144" y="1349455"/>
                    <a:pt x="3303399" y="1340302"/>
                  </a:cubicBezTo>
                  <a:close/>
                  <a:moveTo>
                    <a:pt x="1285385" y="1337517"/>
                  </a:moveTo>
                  <a:cubicBezTo>
                    <a:pt x="1274640" y="1346272"/>
                    <a:pt x="1265487" y="1354231"/>
                    <a:pt x="1255538" y="1362986"/>
                  </a:cubicBezTo>
                  <a:cubicBezTo>
                    <a:pt x="1263099" y="1371740"/>
                    <a:pt x="1269467" y="1379301"/>
                    <a:pt x="1277426" y="1388454"/>
                  </a:cubicBezTo>
                  <a:cubicBezTo>
                    <a:pt x="1288170" y="1378904"/>
                    <a:pt x="1297323" y="1370945"/>
                    <a:pt x="1306476" y="1362588"/>
                  </a:cubicBezTo>
                  <a:cubicBezTo>
                    <a:pt x="1298517" y="1353435"/>
                    <a:pt x="1292548" y="1345874"/>
                    <a:pt x="1285385" y="1337517"/>
                  </a:cubicBezTo>
                  <a:close/>
                  <a:moveTo>
                    <a:pt x="1111082" y="1327966"/>
                  </a:moveTo>
                  <a:cubicBezTo>
                    <a:pt x="1099541" y="1338312"/>
                    <a:pt x="1089990" y="1347465"/>
                    <a:pt x="1082031" y="1355027"/>
                  </a:cubicBezTo>
                  <a:cubicBezTo>
                    <a:pt x="1090388" y="1364975"/>
                    <a:pt x="1097551" y="1373332"/>
                    <a:pt x="1106306" y="1384077"/>
                  </a:cubicBezTo>
                  <a:cubicBezTo>
                    <a:pt x="1116255" y="1372934"/>
                    <a:pt x="1124612" y="1362986"/>
                    <a:pt x="1134163" y="1352241"/>
                  </a:cubicBezTo>
                  <a:cubicBezTo>
                    <a:pt x="1127000" y="1344680"/>
                    <a:pt x="1119041" y="1336323"/>
                    <a:pt x="1111082" y="1327966"/>
                  </a:cubicBezTo>
                  <a:close/>
                  <a:moveTo>
                    <a:pt x="3398908" y="1327568"/>
                  </a:moveTo>
                  <a:cubicBezTo>
                    <a:pt x="3386571" y="1341098"/>
                    <a:pt x="3376224" y="1352241"/>
                    <a:pt x="3364684" y="1364577"/>
                  </a:cubicBezTo>
                  <a:cubicBezTo>
                    <a:pt x="3375826" y="1375322"/>
                    <a:pt x="3385775" y="1384475"/>
                    <a:pt x="3393734" y="1392036"/>
                  </a:cubicBezTo>
                  <a:cubicBezTo>
                    <a:pt x="3406071" y="1380097"/>
                    <a:pt x="3416815" y="1369751"/>
                    <a:pt x="3426764" y="1360200"/>
                  </a:cubicBezTo>
                  <a:cubicBezTo>
                    <a:pt x="3418009" y="1349853"/>
                    <a:pt x="3408856" y="1339506"/>
                    <a:pt x="3398908" y="1327568"/>
                  </a:cubicBezTo>
                  <a:close/>
                  <a:moveTo>
                    <a:pt x="3256043" y="1300905"/>
                  </a:moveTo>
                  <a:cubicBezTo>
                    <a:pt x="3244900" y="1314833"/>
                    <a:pt x="3235747" y="1326374"/>
                    <a:pt x="3225798" y="1338710"/>
                  </a:cubicBezTo>
                  <a:cubicBezTo>
                    <a:pt x="3236941" y="1347863"/>
                    <a:pt x="3246890" y="1355822"/>
                    <a:pt x="3258032" y="1364975"/>
                  </a:cubicBezTo>
                  <a:cubicBezTo>
                    <a:pt x="3269175" y="1351445"/>
                    <a:pt x="3278726" y="1339904"/>
                    <a:pt x="3289471" y="1327170"/>
                  </a:cubicBezTo>
                  <a:cubicBezTo>
                    <a:pt x="3277532" y="1318017"/>
                    <a:pt x="3267185" y="1309660"/>
                    <a:pt x="3256043" y="1300905"/>
                  </a:cubicBezTo>
                  <a:close/>
                  <a:moveTo>
                    <a:pt x="1247181" y="1289762"/>
                  </a:moveTo>
                  <a:cubicBezTo>
                    <a:pt x="1235641" y="1299711"/>
                    <a:pt x="1226090" y="1308068"/>
                    <a:pt x="1215743" y="1316823"/>
                  </a:cubicBezTo>
                  <a:cubicBezTo>
                    <a:pt x="1224498" y="1326772"/>
                    <a:pt x="1231661" y="1335129"/>
                    <a:pt x="1240416" y="1345078"/>
                  </a:cubicBezTo>
                  <a:cubicBezTo>
                    <a:pt x="1251559" y="1335527"/>
                    <a:pt x="1260712" y="1327568"/>
                    <a:pt x="1271059" y="1319211"/>
                  </a:cubicBezTo>
                  <a:cubicBezTo>
                    <a:pt x="1262702" y="1308864"/>
                    <a:pt x="1255538" y="1300109"/>
                    <a:pt x="1247181" y="1289762"/>
                  </a:cubicBezTo>
                  <a:close/>
                  <a:moveTo>
                    <a:pt x="1533309" y="1288171"/>
                  </a:moveTo>
                  <a:cubicBezTo>
                    <a:pt x="1524952" y="1293344"/>
                    <a:pt x="1518187" y="1297323"/>
                    <a:pt x="1509432" y="1302497"/>
                  </a:cubicBezTo>
                  <a:cubicBezTo>
                    <a:pt x="1516197" y="1313639"/>
                    <a:pt x="1522166" y="1323190"/>
                    <a:pt x="1528533" y="1333537"/>
                  </a:cubicBezTo>
                  <a:cubicBezTo>
                    <a:pt x="1536890" y="1327966"/>
                    <a:pt x="1543656" y="1323588"/>
                    <a:pt x="1551615" y="1318813"/>
                  </a:cubicBezTo>
                  <a:cubicBezTo>
                    <a:pt x="1544849" y="1307670"/>
                    <a:pt x="1539278" y="1298119"/>
                    <a:pt x="1533309" y="1288171"/>
                  </a:cubicBezTo>
                  <a:close/>
                  <a:moveTo>
                    <a:pt x="3349960" y="1285783"/>
                  </a:moveTo>
                  <a:cubicBezTo>
                    <a:pt x="3338817" y="1298517"/>
                    <a:pt x="3328868" y="1310456"/>
                    <a:pt x="3318123" y="1323190"/>
                  </a:cubicBezTo>
                  <a:cubicBezTo>
                    <a:pt x="3329664" y="1333139"/>
                    <a:pt x="3340011" y="1341894"/>
                    <a:pt x="3350755" y="1351047"/>
                  </a:cubicBezTo>
                  <a:cubicBezTo>
                    <a:pt x="3362296" y="1338312"/>
                    <a:pt x="3372245" y="1327170"/>
                    <a:pt x="3382990" y="1315231"/>
                  </a:cubicBezTo>
                  <a:cubicBezTo>
                    <a:pt x="3371449" y="1305283"/>
                    <a:pt x="3361500" y="1296130"/>
                    <a:pt x="3349960" y="1285783"/>
                  </a:cubicBezTo>
                  <a:close/>
                  <a:moveTo>
                    <a:pt x="1071685" y="1285783"/>
                  </a:moveTo>
                  <a:cubicBezTo>
                    <a:pt x="1060542" y="1297323"/>
                    <a:pt x="1050991" y="1306874"/>
                    <a:pt x="1042634" y="1315231"/>
                  </a:cubicBezTo>
                  <a:cubicBezTo>
                    <a:pt x="1049797" y="1322792"/>
                    <a:pt x="1057358" y="1330751"/>
                    <a:pt x="1064521" y="1338710"/>
                  </a:cubicBezTo>
                  <a:cubicBezTo>
                    <a:pt x="1074072" y="1329557"/>
                    <a:pt x="1083623" y="1320803"/>
                    <a:pt x="1094766" y="1310058"/>
                  </a:cubicBezTo>
                  <a:cubicBezTo>
                    <a:pt x="1086011" y="1300507"/>
                    <a:pt x="1078848" y="1293344"/>
                    <a:pt x="1071685" y="1285783"/>
                  </a:cubicBezTo>
                  <a:close/>
                  <a:moveTo>
                    <a:pt x="1352639" y="1282599"/>
                  </a:moveTo>
                  <a:cubicBezTo>
                    <a:pt x="1339506" y="1292548"/>
                    <a:pt x="1330751" y="1299313"/>
                    <a:pt x="1320007" y="1307272"/>
                  </a:cubicBezTo>
                  <a:cubicBezTo>
                    <a:pt x="1339904" y="1332741"/>
                    <a:pt x="1358608" y="1357016"/>
                    <a:pt x="1378108" y="1382485"/>
                  </a:cubicBezTo>
                  <a:cubicBezTo>
                    <a:pt x="1392036" y="1372536"/>
                    <a:pt x="1403974" y="1363383"/>
                    <a:pt x="1421086" y="1350649"/>
                  </a:cubicBezTo>
                  <a:cubicBezTo>
                    <a:pt x="1396413" y="1326374"/>
                    <a:pt x="1374526" y="1304487"/>
                    <a:pt x="1352639" y="1282599"/>
                  </a:cubicBezTo>
                  <a:close/>
                  <a:moveTo>
                    <a:pt x="3446264" y="1276630"/>
                  </a:moveTo>
                  <a:cubicBezTo>
                    <a:pt x="3434325" y="1289364"/>
                    <a:pt x="3424376" y="1300109"/>
                    <a:pt x="3414428" y="1310854"/>
                  </a:cubicBezTo>
                  <a:cubicBezTo>
                    <a:pt x="3424774" y="1322394"/>
                    <a:pt x="3434325" y="1332741"/>
                    <a:pt x="3442284" y="1341496"/>
                  </a:cubicBezTo>
                  <a:cubicBezTo>
                    <a:pt x="3455815" y="1329557"/>
                    <a:pt x="3466957" y="1319609"/>
                    <a:pt x="3479692" y="1308466"/>
                  </a:cubicBezTo>
                  <a:cubicBezTo>
                    <a:pt x="3468151" y="1297721"/>
                    <a:pt x="3457407" y="1287375"/>
                    <a:pt x="3446264" y="1276630"/>
                  </a:cubicBezTo>
                  <a:close/>
                  <a:moveTo>
                    <a:pt x="1473616" y="1273446"/>
                  </a:moveTo>
                  <a:cubicBezTo>
                    <a:pt x="1464463" y="1279416"/>
                    <a:pt x="1457300" y="1284191"/>
                    <a:pt x="1449341" y="1289364"/>
                  </a:cubicBezTo>
                  <a:cubicBezTo>
                    <a:pt x="1456902" y="1300109"/>
                    <a:pt x="1462871" y="1309262"/>
                    <a:pt x="1469637" y="1319211"/>
                  </a:cubicBezTo>
                  <a:cubicBezTo>
                    <a:pt x="1478789" y="1313242"/>
                    <a:pt x="1485555" y="1308864"/>
                    <a:pt x="1493116" y="1303691"/>
                  </a:cubicBezTo>
                  <a:cubicBezTo>
                    <a:pt x="1486351" y="1293344"/>
                    <a:pt x="1480779" y="1284191"/>
                    <a:pt x="1473616" y="1273446"/>
                  </a:cubicBezTo>
                  <a:close/>
                  <a:moveTo>
                    <a:pt x="907579" y="1265239"/>
                  </a:moveTo>
                  <a:cubicBezTo>
                    <a:pt x="892507" y="1263597"/>
                    <a:pt x="876091" y="1273248"/>
                    <a:pt x="843260" y="1292548"/>
                  </a:cubicBezTo>
                  <a:cubicBezTo>
                    <a:pt x="842066" y="1292946"/>
                    <a:pt x="840872" y="1294140"/>
                    <a:pt x="840077" y="1294936"/>
                  </a:cubicBezTo>
                  <a:cubicBezTo>
                    <a:pt x="840872" y="1303293"/>
                    <a:pt x="839679" y="1310854"/>
                    <a:pt x="835301" y="1316425"/>
                  </a:cubicBezTo>
                  <a:cubicBezTo>
                    <a:pt x="810628" y="1347465"/>
                    <a:pt x="785557" y="1378506"/>
                    <a:pt x="760884" y="1409546"/>
                  </a:cubicBezTo>
                  <a:cubicBezTo>
                    <a:pt x="759690" y="1411138"/>
                    <a:pt x="759292" y="1413127"/>
                    <a:pt x="758098" y="1416311"/>
                  </a:cubicBezTo>
                  <a:cubicBezTo>
                    <a:pt x="762874" y="1419097"/>
                    <a:pt x="767649" y="1421882"/>
                    <a:pt x="771629" y="1424270"/>
                  </a:cubicBezTo>
                  <a:cubicBezTo>
                    <a:pt x="803067" y="1385669"/>
                    <a:pt x="832913" y="1349057"/>
                    <a:pt x="863954" y="1311252"/>
                  </a:cubicBezTo>
                  <a:cubicBezTo>
                    <a:pt x="885841" y="1330751"/>
                    <a:pt x="906137" y="1348261"/>
                    <a:pt x="926034" y="1365771"/>
                  </a:cubicBezTo>
                  <a:cubicBezTo>
                    <a:pt x="896586" y="1402383"/>
                    <a:pt x="868729" y="1437005"/>
                    <a:pt x="840475" y="1472024"/>
                  </a:cubicBezTo>
                  <a:cubicBezTo>
                    <a:pt x="842066" y="1474412"/>
                    <a:pt x="843658" y="1476800"/>
                    <a:pt x="845250" y="1479187"/>
                  </a:cubicBezTo>
                  <a:cubicBezTo>
                    <a:pt x="850821" y="1476402"/>
                    <a:pt x="858382" y="1475208"/>
                    <a:pt x="861964" y="1470830"/>
                  </a:cubicBezTo>
                  <a:cubicBezTo>
                    <a:pt x="889025" y="1438198"/>
                    <a:pt x="915289" y="1405168"/>
                    <a:pt x="942748" y="1371342"/>
                  </a:cubicBezTo>
                  <a:cubicBezTo>
                    <a:pt x="965431" y="1391240"/>
                    <a:pt x="985727" y="1409546"/>
                    <a:pt x="1006420" y="1427852"/>
                  </a:cubicBezTo>
                  <a:cubicBezTo>
                    <a:pt x="978962" y="1461678"/>
                    <a:pt x="953493" y="1493514"/>
                    <a:pt x="927626" y="1525350"/>
                  </a:cubicBezTo>
                  <a:cubicBezTo>
                    <a:pt x="921657" y="1532115"/>
                    <a:pt x="915687" y="1539278"/>
                    <a:pt x="930014" y="1543656"/>
                  </a:cubicBezTo>
                  <a:cubicBezTo>
                    <a:pt x="960258" y="1507044"/>
                    <a:pt x="990502" y="1470433"/>
                    <a:pt x="1021543" y="1433025"/>
                  </a:cubicBezTo>
                  <a:cubicBezTo>
                    <a:pt x="1044624" y="1453719"/>
                    <a:pt x="1064919" y="1472024"/>
                    <a:pt x="1086409" y="1491126"/>
                  </a:cubicBezTo>
                  <a:cubicBezTo>
                    <a:pt x="1081235" y="1497493"/>
                    <a:pt x="1076858" y="1502269"/>
                    <a:pt x="1072879" y="1507442"/>
                  </a:cubicBezTo>
                  <a:cubicBezTo>
                    <a:pt x="1049399" y="1536493"/>
                    <a:pt x="1025920" y="1565145"/>
                    <a:pt x="1002839" y="1594196"/>
                  </a:cubicBezTo>
                  <a:cubicBezTo>
                    <a:pt x="999655" y="1598175"/>
                    <a:pt x="999257" y="1604144"/>
                    <a:pt x="997666" y="1609318"/>
                  </a:cubicBezTo>
                  <a:cubicBezTo>
                    <a:pt x="999655" y="1610114"/>
                    <a:pt x="1001247" y="1610512"/>
                    <a:pt x="1003237" y="1611308"/>
                  </a:cubicBezTo>
                  <a:cubicBezTo>
                    <a:pt x="1034675" y="1572706"/>
                    <a:pt x="1066511" y="1534105"/>
                    <a:pt x="1099143" y="1494708"/>
                  </a:cubicBezTo>
                  <a:cubicBezTo>
                    <a:pt x="1122622" y="1515799"/>
                    <a:pt x="1143714" y="1534503"/>
                    <a:pt x="1165999" y="1554798"/>
                  </a:cubicBezTo>
                  <a:cubicBezTo>
                    <a:pt x="1152469" y="1570716"/>
                    <a:pt x="1140928" y="1583849"/>
                    <a:pt x="1129388" y="1597777"/>
                  </a:cubicBezTo>
                  <a:cubicBezTo>
                    <a:pt x="1118245" y="1610910"/>
                    <a:pt x="1107102" y="1623644"/>
                    <a:pt x="1097153" y="1637970"/>
                  </a:cubicBezTo>
                  <a:cubicBezTo>
                    <a:pt x="1088001" y="1651103"/>
                    <a:pt x="1073276" y="1661847"/>
                    <a:pt x="1075266" y="1681347"/>
                  </a:cubicBezTo>
                  <a:cubicBezTo>
                    <a:pt x="1108694" y="1640358"/>
                    <a:pt x="1142520" y="1598971"/>
                    <a:pt x="1178336" y="1557982"/>
                  </a:cubicBezTo>
                  <a:cubicBezTo>
                    <a:pt x="1200223" y="1577482"/>
                    <a:pt x="1219723" y="1594991"/>
                    <a:pt x="1240416" y="1613695"/>
                  </a:cubicBezTo>
                  <a:cubicBezTo>
                    <a:pt x="1248773" y="1604940"/>
                    <a:pt x="1255538" y="1597379"/>
                    <a:pt x="1263099" y="1589022"/>
                  </a:cubicBezTo>
                  <a:cubicBezTo>
                    <a:pt x="1255936" y="1582655"/>
                    <a:pt x="1250365" y="1577880"/>
                    <a:pt x="1245192" y="1572706"/>
                  </a:cubicBezTo>
                  <a:cubicBezTo>
                    <a:pt x="1151275" y="1483565"/>
                    <a:pt x="1057358" y="1394822"/>
                    <a:pt x="963840" y="1305680"/>
                  </a:cubicBezTo>
                  <a:cubicBezTo>
                    <a:pt x="936381" y="1279814"/>
                    <a:pt x="922652" y="1266880"/>
                    <a:pt x="907579" y="1265239"/>
                  </a:cubicBezTo>
                  <a:close/>
                  <a:moveTo>
                    <a:pt x="3207493" y="1263100"/>
                  </a:moveTo>
                  <a:cubicBezTo>
                    <a:pt x="3197146" y="1277426"/>
                    <a:pt x="3187993" y="1290160"/>
                    <a:pt x="3178840" y="1302497"/>
                  </a:cubicBezTo>
                  <a:cubicBezTo>
                    <a:pt x="3191177" y="1312048"/>
                    <a:pt x="3200728" y="1319211"/>
                    <a:pt x="3211472" y="1327170"/>
                  </a:cubicBezTo>
                  <a:cubicBezTo>
                    <a:pt x="3221421" y="1314037"/>
                    <a:pt x="3230972" y="1302099"/>
                    <a:pt x="3241318" y="1288568"/>
                  </a:cubicBezTo>
                  <a:cubicBezTo>
                    <a:pt x="3229778" y="1279813"/>
                    <a:pt x="3219431" y="1271854"/>
                    <a:pt x="3207493" y="1263100"/>
                  </a:cubicBezTo>
                  <a:close/>
                  <a:moveTo>
                    <a:pt x="1414719" y="1254345"/>
                  </a:moveTo>
                  <a:cubicBezTo>
                    <a:pt x="1405566" y="1260712"/>
                    <a:pt x="1398403" y="1265487"/>
                    <a:pt x="1389648" y="1271457"/>
                  </a:cubicBezTo>
                  <a:cubicBezTo>
                    <a:pt x="1397607" y="1281803"/>
                    <a:pt x="1404372" y="1291354"/>
                    <a:pt x="1411138" y="1300905"/>
                  </a:cubicBezTo>
                  <a:cubicBezTo>
                    <a:pt x="1419893" y="1294538"/>
                    <a:pt x="1427056" y="1289762"/>
                    <a:pt x="1434617" y="1284589"/>
                  </a:cubicBezTo>
                  <a:cubicBezTo>
                    <a:pt x="1427852" y="1273844"/>
                    <a:pt x="1421484" y="1264691"/>
                    <a:pt x="1414719" y="1254345"/>
                  </a:cubicBezTo>
                  <a:close/>
                  <a:moveTo>
                    <a:pt x="1269467" y="1247977"/>
                  </a:moveTo>
                  <a:cubicBezTo>
                    <a:pt x="1268671" y="1249171"/>
                    <a:pt x="1267875" y="1250763"/>
                    <a:pt x="1267079" y="1251957"/>
                  </a:cubicBezTo>
                  <a:cubicBezTo>
                    <a:pt x="1278620" y="1266681"/>
                    <a:pt x="1289762" y="1281007"/>
                    <a:pt x="1302497" y="1297323"/>
                  </a:cubicBezTo>
                  <a:cubicBezTo>
                    <a:pt x="1312843" y="1289762"/>
                    <a:pt x="1320803" y="1283395"/>
                    <a:pt x="1331945" y="1274640"/>
                  </a:cubicBezTo>
                  <a:cubicBezTo>
                    <a:pt x="1308864" y="1264691"/>
                    <a:pt x="1288966" y="1256334"/>
                    <a:pt x="1269467" y="1247977"/>
                  </a:cubicBezTo>
                  <a:close/>
                  <a:moveTo>
                    <a:pt x="3300216" y="1244794"/>
                  </a:moveTo>
                  <a:cubicBezTo>
                    <a:pt x="3289471" y="1258722"/>
                    <a:pt x="3280318" y="1270263"/>
                    <a:pt x="3269971" y="1283395"/>
                  </a:cubicBezTo>
                  <a:cubicBezTo>
                    <a:pt x="3281512" y="1292946"/>
                    <a:pt x="3292257" y="1301303"/>
                    <a:pt x="3303399" y="1310456"/>
                  </a:cubicBezTo>
                  <a:cubicBezTo>
                    <a:pt x="3314144" y="1297721"/>
                    <a:pt x="3323695" y="1286181"/>
                    <a:pt x="3334439" y="1273446"/>
                  </a:cubicBezTo>
                  <a:cubicBezTo>
                    <a:pt x="3323297" y="1263895"/>
                    <a:pt x="3312950" y="1255141"/>
                    <a:pt x="3300216" y="1244794"/>
                  </a:cubicBezTo>
                  <a:close/>
                  <a:moveTo>
                    <a:pt x="3396122" y="1232457"/>
                  </a:moveTo>
                  <a:cubicBezTo>
                    <a:pt x="3384979" y="1245192"/>
                    <a:pt x="3375826" y="1256334"/>
                    <a:pt x="3364286" y="1269467"/>
                  </a:cubicBezTo>
                  <a:cubicBezTo>
                    <a:pt x="3376622" y="1280211"/>
                    <a:pt x="3387367" y="1289364"/>
                    <a:pt x="3398509" y="1299313"/>
                  </a:cubicBezTo>
                  <a:cubicBezTo>
                    <a:pt x="3410846" y="1285385"/>
                    <a:pt x="3420397" y="1274640"/>
                    <a:pt x="3431142" y="1262702"/>
                  </a:cubicBezTo>
                  <a:cubicBezTo>
                    <a:pt x="3418805" y="1251957"/>
                    <a:pt x="3407663" y="1242406"/>
                    <a:pt x="3396122" y="1232457"/>
                  </a:cubicBezTo>
                  <a:close/>
                  <a:moveTo>
                    <a:pt x="3494814" y="1224100"/>
                  </a:moveTo>
                  <a:cubicBezTo>
                    <a:pt x="3482477" y="1237631"/>
                    <a:pt x="3472131" y="1248375"/>
                    <a:pt x="3460988" y="1260712"/>
                  </a:cubicBezTo>
                  <a:cubicBezTo>
                    <a:pt x="3472927" y="1271854"/>
                    <a:pt x="3483671" y="1282201"/>
                    <a:pt x="3493620" y="1291354"/>
                  </a:cubicBezTo>
                  <a:cubicBezTo>
                    <a:pt x="3506355" y="1279813"/>
                    <a:pt x="3517497" y="1269865"/>
                    <a:pt x="3528242" y="1259916"/>
                  </a:cubicBezTo>
                  <a:cubicBezTo>
                    <a:pt x="3516701" y="1247579"/>
                    <a:pt x="3506752" y="1236835"/>
                    <a:pt x="3494814" y="1224100"/>
                  </a:cubicBezTo>
                  <a:close/>
                  <a:moveTo>
                    <a:pt x="1707612" y="1223304"/>
                  </a:moveTo>
                  <a:cubicBezTo>
                    <a:pt x="1695673" y="1228876"/>
                    <a:pt x="1685724" y="1233253"/>
                    <a:pt x="1674582" y="1238427"/>
                  </a:cubicBezTo>
                  <a:cubicBezTo>
                    <a:pt x="1680153" y="1250763"/>
                    <a:pt x="1685326" y="1261508"/>
                    <a:pt x="1690500" y="1273048"/>
                  </a:cubicBezTo>
                  <a:cubicBezTo>
                    <a:pt x="1702040" y="1267875"/>
                    <a:pt x="1711989" y="1263498"/>
                    <a:pt x="1722734" y="1258722"/>
                  </a:cubicBezTo>
                  <a:cubicBezTo>
                    <a:pt x="1717561" y="1245988"/>
                    <a:pt x="1713183" y="1236039"/>
                    <a:pt x="1707612" y="1223304"/>
                  </a:cubicBezTo>
                  <a:close/>
                  <a:moveTo>
                    <a:pt x="1747009" y="1207386"/>
                  </a:moveTo>
                  <a:cubicBezTo>
                    <a:pt x="1735070" y="1212162"/>
                    <a:pt x="1725122" y="1216539"/>
                    <a:pt x="1713979" y="1221315"/>
                  </a:cubicBezTo>
                  <a:cubicBezTo>
                    <a:pt x="1718754" y="1233651"/>
                    <a:pt x="1723132" y="1244396"/>
                    <a:pt x="1728703" y="1257130"/>
                  </a:cubicBezTo>
                  <a:cubicBezTo>
                    <a:pt x="1740642" y="1251957"/>
                    <a:pt x="1750193" y="1247977"/>
                    <a:pt x="1761335" y="1243202"/>
                  </a:cubicBezTo>
                  <a:cubicBezTo>
                    <a:pt x="1756560" y="1230865"/>
                    <a:pt x="1751784" y="1219723"/>
                    <a:pt x="1747009" y="1207386"/>
                  </a:cubicBezTo>
                  <a:close/>
                  <a:moveTo>
                    <a:pt x="3249278" y="1206590"/>
                  </a:moveTo>
                  <a:cubicBezTo>
                    <a:pt x="3239329" y="1220121"/>
                    <a:pt x="3230972" y="1231661"/>
                    <a:pt x="3220625" y="1245590"/>
                  </a:cubicBezTo>
                  <a:cubicBezTo>
                    <a:pt x="3232564" y="1254345"/>
                    <a:pt x="3243308" y="1262702"/>
                    <a:pt x="3254849" y="1271457"/>
                  </a:cubicBezTo>
                  <a:cubicBezTo>
                    <a:pt x="3265196" y="1257926"/>
                    <a:pt x="3274349" y="1245988"/>
                    <a:pt x="3285093" y="1233253"/>
                  </a:cubicBezTo>
                  <a:cubicBezTo>
                    <a:pt x="3272757" y="1224100"/>
                    <a:pt x="3261216" y="1215743"/>
                    <a:pt x="3249278" y="1206590"/>
                  </a:cubicBezTo>
                  <a:close/>
                  <a:moveTo>
                    <a:pt x="1507840" y="1197438"/>
                  </a:moveTo>
                  <a:cubicBezTo>
                    <a:pt x="1498687" y="1202611"/>
                    <a:pt x="1491524" y="1206590"/>
                    <a:pt x="1481973" y="1212162"/>
                  </a:cubicBezTo>
                  <a:cubicBezTo>
                    <a:pt x="1488738" y="1223702"/>
                    <a:pt x="1494310" y="1232855"/>
                    <a:pt x="1500677" y="1243600"/>
                  </a:cubicBezTo>
                  <a:cubicBezTo>
                    <a:pt x="1510228" y="1238029"/>
                    <a:pt x="1517789" y="1233253"/>
                    <a:pt x="1525748" y="1228478"/>
                  </a:cubicBezTo>
                  <a:cubicBezTo>
                    <a:pt x="1519380" y="1216937"/>
                    <a:pt x="1513809" y="1207386"/>
                    <a:pt x="1507840" y="1197438"/>
                  </a:cubicBezTo>
                  <a:close/>
                  <a:moveTo>
                    <a:pt x="1423872" y="1194254"/>
                  </a:moveTo>
                  <a:cubicBezTo>
                    <a:pt x="1414321" y="1200223"/>
                    <a:pt x="1407556" y="1204601"/>
                    <a:pt x="1398005" y="1210570"/>
                  </a:cubicBezTo>
                  <a:cubicBezTo>
                    <a:pt x="1405566" y="1221713"/>
                    <a:pt x="1411933" y="1230865"/>
                    <a:pt x="1418699" y="1240814"/>
                  </a:cubicBezTo>
                  <a:cubicBezTo>
                    <a:pt x="1428250" y="1234447"/>
                    <a:pt x="1435811" y="1229672"/>
                    <a:pt x="1443770" y="1224100"/>
                  </a:cubicBezTo>
                  <a:cubicBezTo>
                    <a:pt x="1436209" y="1212958"/>
                    <a:pt x="1430239" y="1204203"/>
                    <a:pt x="1423872" y="1194254"/>
                  </a:cubicBezTo>
                  <a:close/>
                  <a:moveTo>
                    <a:pt x="1786804" y="1192264"/>
                  </a:moveTo>
                  <a:cubicBezTo>
                    <a:pt x="1774468" y="1197438"/>
                    <a:pt x="1764121" y="1201417"/>
                    <a:pt x="1753376" y="1205795"/>
                  </a:cubicBezTo>
                  <a:cubicBezTo>
                    <a:pt x="1758152" y="1218131"/>
                    <a:pt x="1762131" y="1228876"/>
                    <a:pt x="1767305" y="1241212"/>
                  </a:cubicBezTo>
                  <a:cubicBezTo>
                    <a:pt x="1778447" y="1236835"/>
                    <a:pt x="1788794" y="1232855"/>
                    <a:pt x="1799937" y="1228478"/>
                  </a:cubicBezTo>
                  <a:cubicBezTo>
                    <a:pt x="1795161" y="1215743"/>
                    <a:pt x="1791182" y="1204601"/>
                    <a:pt x="1786804" y="1192264"/>
                  </a:cubicBezTo>
                  <a:close/>
                  <a:moveTo>
                    <a:pt x="1619664" y="1191070"/>
                  </a:moveTo>
                  <a:cubicBezTo>
                    <a:pt x="1602155" y="1200223"/>
                    <a:pt x="1585839" y="1208580"/>
                    <a:pt x="1568727" y="1217335"/>
                  </a:cubicBezTo>
                  <a:cubicBezTo>
                    <a:pt x="1586236" y="1250763"/>
                    <a:pt x="1602950" y="1282201"/>
                    <a:pt x="1620858" y="1316027"/>
                  </a:cubicBezTo>
                  <a:cubicBezTo>
                    <a:pt x="1637572" y="1306874"/>
                    <a:pt x="1652296" y="1299313"/>
                    <a:pt x="1667817" y="1290956"/>
                  </a:cubicBezTo>
                  <a:cubicBezTo>
                    <a:pt x="1651103" y="1256732"/>
                    <a:pt x="1635980" y="1224498"/>
                    <a:pt x="1619664" y="1191070"/>
                  </a:cubicBezTo>
                  <a:close/>
                  <a:moveTo>
                    <a:pt x="3344388" y="1189478"/>
                  </a:moveTo>
                  <a:cubicBezTo>
                    <a:pt x="3333643" y="1203009"/>
                    <a:pt x="3324491" y="1214549"/>
                    <a:pt x="3314144" y="1227682"/>
                  </a:cubicBezTo>
                  <a:cubicBezTo>
                    <a:pt x="3326082" y="1237233"/>
                    <a:pt x="3337225" y="1246386"/>
                    <a:pt x="3349164" y="1255936"/>
                  </a:cubicBezTo>
                  <a:cubicBezTo>
                    <a:pt x="3359908" y="1243202"/>
                    <a:pt x="3369459" y="1231661"/>
                    <a:pt x="3380602" y="1218529"/>
                  </a:cubicBezTo>
                  <a:cubicBezTo>
                    <a:pt x="3367469" y="1208182"/>
                    <a:pt x="3356327" y="1199427"/>
                    <a:pt x="3344388" y="1189478"/>
                  </a:cubicBezTo>
                  <a:close/>
                  <a:moveTo>
                    <a:pt x="2835010" y="1183509"/>
                  </a:moveTo>
                  <a:cubicBezTo>
                    <a:pt x="2829040" y="1197835"/>
                    <a:pt x="2823469" y="1211366"/>
                    <a:pt x="2817500" y="1225692"/>
                  </a:cubicBezTo>
                  <a:cubicBezTo>
                    <a:pt x="2838989" y="1234845"/>
                    <a:pt x="2857693" y="1243202"/>
                    <a:pt x="2877591" y="1251957"/>
                  </a:cubicBezTo>
                  <a:cubicBezTo>
                    <a:pt x="2884356" y="1237631"/>
                    <a:pt x="2890325" y="1225294"/>
                    <a:pt x="2896692" y="1211366"/>
                  </a:cubicBezTo>
                  <a:cubicBezTo>
                    <a:pt x="2875601" y="1201815"/>
                    <a:pt x="2856499" y="1193060"/>
                    <a:pt x="2835010" y="1183509"/>
                  </a:cubicBezTo>
                  <a:close/>
                  <a:moveTo>
                    <a:pt x="1826997" y="1179132"/>
                  </a:moveTo>
                  <a:cubicBezTo>
                    <a:pt x="1815059" y="1183509"/>
                    <a:pt x="1804314" y="1187091"/>
                    <a:pt x="1792774" y="1191070"/>
                  </a:cubicBezTo>
                  <a:cubicBezTo>
                    <a:pt x="1797151" y="1203805"/>
                    <a:pt x="1801528" y="1214947"/>
                    <a:pt x="1806304" y="1226886"/>
                  </a:cubicBezTo>
                  <a:cubicBezTo>
                    <a:pt x="1818242" y="1222508"/>
                    <a:pt x="1828191" y="1219325"/>
                    <a:pt x="1838936" y="1215345"/>
                  </a:cubicBezTo>
                  <a:cubicBezTo>
                    <a:pt x="1834956" y="1202611"/>
                    <a:pt x="1830977" y="1191468"/>
                    <a:pt x="1826997" y="1179132"/>
                  </a:cubicBezTo>
                  <a:close/>
                  <a:moveTo>
                    <a:pt x="3442284" y="1178336"/>
                  </a:moveTo>
                  <a:cubicBezTo>
                    <a:pt x="3430744" y="1191468"/>
                    <a:pt x="3421193" y="1203009"/>
                    <a:pt x="3410448" y="1215345"/>
                  </a:cubicBezTo>
                  <a:cubicBezTo>
                    <a:pt x="3422785" y="1226090"/>
                    <a:pt x="3433927" y="1235641"/>
                    <a:pt x="3445468" y="1246386"/>
                  </a:cubicBezTo>
                  <a:cubicBezTo>
                    <a:pt x="3457008" y="1234049"/>
                    <a:pt x="3466957" y="1222906"/>
                    <a:pt x="3478100" y="1210570"/>
                  </a:cubicBezTo>
                  <a:cubicBezTo>
                    <a:pt x="3466161" y="1199825"/>
                    <a:pt x="3455019" y="1189876"/>
                    <a:pt x="3442284" y="1178336"/>
                  </a:cubicBezTo>
                  <a:close/>
                  <a:moveTo>
                    <a:pt x="1362587" y="1176346"/>
                  </a:moveTo>
                  <a:cubicBezTo>
                    <a:pt x="1353037" y="1183111"/>
                    <a:pt x="1345476" y="1188683"/>
                    <a:pt x="1336721" y="1194652"/>
                  </a:cubicBezTo>
                  <a:cubicBezTo>
                    <a:pt x="1344282" y="1205397"/>
                    <a:pt x="1350649" y="1214151"/>
                    <a:pt x="1357414" y="1224100"/>
                  </a:cubicBezTo>
                  <a:cubicBezTo>
                    <a:pt x="1366567" y="1217733"/>
                    <a:pt x="1374128" y="1212560"/>
                    <a:pt x="1382883" y="1206590"/>
                  </a:cubicBezTo>
                  <a:cubicBezTo>
                    <a:pt x="1376118" y="1196642"/>
                    <a:pt x="1370149" y="1187489"/>
                    <a:pt x="1362587" y="1176346"/>
                  </a:cubicBezTo>
                  <a:close/>
                  <a:moveTo>
                    <a:pt x="3542568" y="1173162"/>
                  </a:moveTo>
                  <a:cubicBezTo>
                    <a:pt x="3531028" y="1185897"/>
                    <a:pt x="3521079" y="1196244"/>
                    <a:pt x="3509538" y="1208978"/>
                  </a:cubicBezTo>
                  <a:cubicBezTo>
                    <a:pt x="3521875" y="1220917"/>
                    <a:pt x="3533415" y="1231263"/>
                    <a:pt x="3541772" y="1239222"/>
                  </a:cubicBezTo>
                  <a:cubicBezTo>
                    <a:pt x="3555303" y="1228080"/>
                    <a:pt x="3567241" y="1218529"/>
                    <a:pt x="3579976" y="1208182"/>
                  </a:cubicBezTo>
                  <a:cubicBezTo>
                    <a:pt x="3566445" y="1195448"/>
                    <a:pt x="3554905" y="1184703"/>
                    <a:pt x="3542568" y="1173162"/>
                  </a:cubicBezTo>
                  <a:close/>
                  <a:moveTo>
                    <a:pt x="1685724" y="1172366"/>
                  </a:moveTo>
                  <a:cubicBezTo>
                    <a:pt x="1672990" y="1177938"/>
                    <a:pt x="1662643" y="1182713"/>
                    <a:pt x="1651501" y="1187887"/>
                  </a:cubicBezTo>
                  <a:cubicBezTo>
                    <a:pt x="1657072" y="1199427"/>
                    <a:pt x="1661449" y="1208978"/>
                    <a:pt x="1667021" y="1221315"/>
                  </a:cubicBezTo>
                  <a:cubicBezTo>
                    <a:pt x="1678959" y="1216141"/>
                    <a:pt x="1689306" y="1211366"/>
                    <a:pt x="1700449" y="1206590"/>
                  </a:cubicBezTo>
                  <a:cubicBezTo>
                    <a:pt x="1695275" y="1194254"/>
                    <a:pt x="1690500" y="1183509"/>
                    <a:pt x="1685724" y="1172366"/>
                  </a:cubicBezTo>
                  <a:close/>
                  <a:moveTo>
                    <a:pt x="1867190" y="1166795"/>
                  </a:moveTo>
                  <a:cubicBezTo>
                    <a:pt x="1855650" y="1169979"/>
                    <a:pt x="1845303" y="1173162"/>
                    <a:pt x="1832569" y="1176744"/>
                  </a:cubicBezTo>
                  <a:cubicBezTo>
                    <a:pt x="1837344" y="1190672"/>
                    <a:pt x="1841324" y="1201815"/>
                    <a:pt x="1845701" y="1213356"/>
                  </a:cubicBezTo>
                  <a:cubicBezTo>
                    <a:pt x="1857640" y="1209376"/>
                    <a:pt x="1867190" y="1206192"/>
                    <a:pt x="1878333" y="1202611"/>
                  </a:cubicBezTo>
                  <a:cubicBezTo>
                    <a:pt x="1874354" y="1189876"/>
                    <a:pt x="1870772" y="1178734"/>
                    <a:pt x="1867190" y="1166795"/>
                  </a:cubicBezTo>
                  <a:close/>
                  <a:moveTo>
                    <a:pt x="1109888" y="1158438"/>
                  </a:moveTo>
                  <a:cubicBezTo>
                    <a:pt x="1104317" y="1162816"/>
                    <a:pt x="1099541" y="1166397"/>
                    <a:pt x="1095164" y="1169979"/>
                  </a:cubicBezTo>
                  <a:cubicBezTo>
                    <a:pt x="1088797" y="1175550"/>
                    <a:pt x="1082429" y="1181121"/>
                    <a:pt x="1076062" y="1186693"/>
                  </a:cubicBezTo>
                  <a:cubicBezTo>
                    <a:pt x="1091582" y="1209376"/>
                    <a:pt x="1109490" y="1208182"/>
                    <a:pt x="1130582" y="1183111"/>
                  </a:cubicBezTo>
                  <a:cubicBezTo>
                    <a:pt x="1124214" y="1175152"/>
                    <a:pt x="1117449" y="1167193"/>
                    <a:pt x="1109888" y="1158438"/>
                  </a:cubicBezTo>
                  <a:close/>
                  <a:moveTo>
                    <a:pt x="1726713" y="1155653"/>
                  </a:moveTo>
                  <a:cubicBezTo>
                    <a:pt x="1714377" y="1160428"/>
                    <a:pt x="1704030" y="1165203"/>
                    <a:pt x="1692092" y="1170377"/>
                  </a:cubicBezTo>
                  <a:cubicBezTo>
                    <a:pt x="1697265" y="1181917"/>
                    <a:pt x="1701643" y="1192264"/>
                    <a:pt x="1706816" y="1204203"/>
                  </a:cubicBezTo>
                  <a:cubicBezTo>
                    <a:pt x="1719550" y="1199029"/>
                    <a:pt x="1729499" y="1194652"/>
                    <a:pt x="1740642" y="1190274"/>
                  </a:cubicBezTo>
                  <a:cubicBezTo>
                    <a:pt x="1735468" y="1177938"/>
                    <a:pt x="1731489" y="1167591"/>
                    <a:pt x="1726713" y="1155653"/>
                  </a:cubicBezTo>
                  <a:close/>
                  <a:moveTo>
                    <a:pt x="2743481" y="1149683"/>
                  </a:moveTo>
                  <a:cubicBezTo>
                    <a:pt x="2738307" y="1164805"/>
                    <a:pt x="2734328" y="1177540"/>
                    <a:pt x="2729552" y="1192662"/>
                  </a:cubicBezTo>
                  <a:cubicBezTo>
                    <a:pt x="2750644" y="1200223"/>
                    <a:pt x="2769745" y="1207386"/>
                    <a:pt x="2790837" y="1214947"/>
                  </a:cubicBezTo>
                  <a:cubicBezTo>
                    <a:pt x="2796408" y="1200223"/>
                    <a:pt x="2801582" y="1187091"/>
                    <a:pt x="2807153" y="1172764"/>
                  </a:cubicBezTo>
                  <a:cubicBezTo>
                    <a:pt x="2784868" y="1164407"/>
                    <a:pt x="2764572" y="1157244"/>
                    <a:pt x="2743481" y="1149683"/>
                  </a:cubicBezTo>
                  <a:close/>
                  <a:moveTo>
                    <a:pt x="3291062" y="1149285"/>
                  </a:moveTo>
                  <a:cubicBezTo>
                    <a:pt x="3281114" y="1162816"/>
                    <a:pt x="3271961" y="1175152"/>
                    <a:pt x="3262410" y="1188285"/>
                  </a:cubicBezTo>
                  <a:cubicBezTo>
                    <a:pt x="3275144" y="1197438"/>
                    <a:pt x="3286287" y="1206192"/>
                    <a:pt x="3298624" y="1215345"/>
                  </a:cubicBezTo>
                  <a:cubicBezTo>
                    <a:pt x="3308970" y="1201417"/>
                    <a:pt x="3318123" y="1189478"/>
                    <a:pt x="3328072" y="1176346"/>
                  </a:cubicBezTo>
                  <a:cubicBezTo>
                    <a:pt x="3314542" y="1166397"/>
                    <a:pt x="3303001" y="1158040"/>
                    <a:pt x="3291062" y="1149285"/>
                  </a:cubicBezTo>
                  <a:close/>
                  <a:moveTo>
                    <a:pt x="1767305" y="1139734"/>
                  </a:moveTo>
                  <a:cubicBezTo>
                    <a:pt x="1754968" y="1144908"/>
                    <a:pt x="1744223" y="1149285"/>
                    <a:pt x="1733081" y="1154061"/>
                  </a:cubicBezTo>
                  <a:cubicBezTo>
                    <a:pt x="1737856" y="1166397"/>
                    <a:pt x="1741836" y="1176744"/>
                    <a:pt x="1746611" y="1187489"/>
                  </a:cubicBezTo>
                  <a:cubicBezTo>
                    <a:pt x="1758550" y="1182713"/>
                    <a:pt x="1769294" y="1179132"/>
                    <a:pt x="1780835" y="1174754"/>
                  </a:cubicBezTo>
                  <a:cubicBezTo>
                    <a:pt x="1776059" y="1162816"/>
                    <a:pt x="1772080" y="1151673"/>
                    <a:pt x="1767305" y="1139734"/>
                  </a:cubicBezTo>
                  <a:close/>
                  <a:moveTo>
                    <a:pt x="3388561" y="1133765"/>
                  </a:moveTo>
                  <a:cubicBezTo>
                    <a:pt x="3377816" y="1147296"/>
                    <a:pt x="3369061" y="1158438"/>
                    <a:pt x="3358316" y="1171969"/>
                  </a:cubicBezTo>
                  <a:cubicBezTo>
                    <a:pt x="3371051" y="1182713"/>
                    <a:pt x="3382591" y="1191866"/>
                    <a:pt x="3394530" y="1201815"/>
                  </a:cubicBezTo>
                  <a:cubicBezTo>
                    <a:pt x="3405275" y="1189080"/>
                    <a:pt x="3415224" y="1177540"/>
                    <a:pt x="3425968" y="1164407"/>
                  </a:cubicBezTo>
                  <a:cubicBezTo>
                    <a:pt x="3412836" y="1153663"/>
                    <a:pt x="3400897" y="1144112"/>
                    <a:pt x="3388561" y="1133765"/>
                  </a:cubicBezTo>
                  <a:close/>
                  <a:moveTo>
                    <a:pt x="1809487" y="1126204"/>
                  </a:moveTo>
                  <a:cubicBezTo>
                    <a:pt x="1796753" y="1130582"/>
                    <a:pt x="1786406" y="1134163"/>
                    <a:pt x="1774070" y="1138541"/>
                  </a:cubicBezTo>
                  <a:cubicBezTo>
                    <a:pt x="1778845" y="1151275"/>
                    <a:pt x="1783223" y="1162020"/>
                    <a:pt x="1787600" y="1173162"/>
                  </a:cubicBezTo>
                  <a:cubicBezTo>
                    <a:pt x="1799937" y="1168785"/>
                    <a:pt x="1809885" y="1165203"/>
                    <a:pt x="1821028" y="1161224"/>
                  </a:cubicBezTo>
                  <a:cubicBezTo>
                    <a:pt x="1817049" y="1148887"/>
                    <a:pt x="1813467" y="1138143"/>
                    <a:pt x="1809487" y="1126204"/>
                  </a:cubicBezTo>
                  <a:close/>
                  <a:moveTo>
                    <a:pt x="1492320" y="1125806"/>
                  </a:moveTo>
                  <a:cubicBezTo>
                    <a:pt x="1482371" y="1131377"/>
                    <a:pt x="1474412" y="1136153"/>
                    <a:pt x="1465657" y="1141724"/>
                  </a:cubicBezTo>
                  <a:cubicBezTo>
                    <a:pt x="1472422" y="1152867"/>
                    <a:pt x="1477994" y="1162020"/>
                    <a:pt x="1483963" y="1172366"/>
                  </a:cubicBezTo>
                  <a:cubicBezTo>
                    <a:pt x="1493514" y="1167193"/>
                    <a:pt x="1501473" y="1162816"/>
                    <a:pt x="1510626" y="1157642"/>
                  </a:cubicBezTo>
                  <a:cubicBezTo>
                    <a:pt x="1503860" y="1146500"/>
                    <a:pt x="1498289" y="1136551"/>
                    <a:pt x="1492320" y="1125806"/>
                  </a:cubicBezTo>
                  <a:close/>
                  <a:moveTo>
                    <a:pt x="3488049" y="1124612"/>
                  </a:moveTo>
                  <a:cubicBezTo>
                    <a:pt x="3476906" y="1137745"/>
                    <a:pt x="3467355" y="1148887"/>
                    <a:pt x="3456611" y="1161622"/>
                  </a:cubicBezTo>
                  <a:cubicBezTo>
                    <a:pt x="3469743" y="1173162"/>
                    <a:pt x="3481284" y="1183111"/>
                    <a:pt x="3493620" y="1193856"/>
                  </a:cubicBezTo>
                  <a:cubicBezTo>
                    <a:pt x="3505161" y="1180723"/>
                    <a:pt x="3515110" y="1169183"/>
                    <a:pt x="3525854" y="1156846"/>
                  </a:cubicBezTo>
                  <a:cubicBezTo>
                    <a:pt x="3511926" y="1145306"/>
                    <a:pt x="3500385" y="1135357"/>
                    <a:pt x="3488049" y="1124612"/>
                  </a:cubicBezTo>
                  <a:close/>
                  <a:moveTo>
                    <a:pt x="1252355" y="1122622"/>
                  </a:moveTo>
                  <a:cubicBezTo>
                    <a:pt x="1233651" y="1136551"/>
                    <a:pt x="1216539" y="1149285"/>
                    <a:pt x="1197437" y="1162816"/>
                  </a:cubicBezTo>
                  <a:cubicBezTo>
                    <a:pt x="1214151" y="1183509"/>
                    <a:pt x="1226090" y="1208182"/>
                    <a:pt x="1245988" y="1219723"/>
                  </a:cubicBezTo>
                  <a:cubicBezTo>
                    <a:pt x="1277028" y="1238427"/>
                    <a:pt x="1313241" y="1248375"/>
                    <a:pt x="1347465" y="1261906"/>
                  </a:cubicBezTo>
                  <a:cubicBezTo>
                    <a:pt x="1348659" y="1261508"/>
                    <a:pt x="1349455" y="1260712"/>
                    <a:pt x="1350649" y="1259916"/>
                  </a:cubicBezTo>
                  <a:cubicBezTo>
                    <a:pt x="1318415" y="1214549"/>
                    <a:pt x="1285783" y="1169581"/>
                    <a:pt x="1252355" y="1122622"/>
                  </a:cubicBezTo>
                  <a:close/>
                  <a:moveTo>
                    <a:pt x="2649962" y="1121429"/>
                  </a:moveTo>
                  <a:cubicBezTo>
                    <a:pt x="2645982" y="1136949"/>
                    <a:pt x="2642401" y="1150479"/>
                    <a:pt x="2638819" y="1165203"/>
                  </a:cubicBezTo>
                  <a:cubicBezTo>
                    <a:pt x="2660707" y="1171173"/>
                    <a:pt x="2680206" y="1176744"/>
                    <a:pt x="2701298" y="1182713"/>
                  </a:cubicBezTo>
                  <a:cubicBezTo>
                    <a:pt x="2706073" y="1167989"/>
                    <a:pt x="2710053" y="1154857"/>
                    <a:pt x="2714828" y="1140132"/>
                  </a:cubicBezTo>
                  <a:cubicBezTo>
                    <a:pt x="2691747" y="1133367"/>
                    <a:pt x="2671452" y="1127398"/>
                    <a:pt x="2649962" y="1121429"/>
                  </a:cubicBezTo>
                  <a:close/>
                  <a:moveTo>
                    <a:pt x="3591118" y="1119837"/>
                  </a:moveTo>
                  <a:cubicBezTo>
                    <a:pt x="3578384" y="1133367"/>
                    <a:pt x="3568435" y="1144510"/>
                    <a:pt x="3557292" y="1156448"/>
                  </a:cubicBezTo>
                  <a:cubicBezTo>
                    <a:pt x="3570425" y="1168785"/>
                    <a:pt x="3582363" y="1179530"/>
                    <a:pt x="3591118" y="1187887"/>
                  </a:cubicBezTo>
                  <a:cubicBezTo>
                    <a:pt x="3604251" y="1176744"/>
                    <a:pt x="3615393" y="1166795"/>
                    <a:pt x="3624944" y="1158040"/>
                  </a:cubicBezTo>
                  <a:cubicBezTo>
                    <a:pt x="3613802" y="1145704"/>
                    <a:pt x="3603057" y="1133367"/>
                    <a:pt x="3591118" y="1119837"/>
                  </a:cubicBezTo>
                  <a:close/>
                  <a:moveTo>
                    <a:pt x="1375322" y="1116653"/>
                  </a:moveTo>
                  <a:cubicBezTo>
                    <a:pt x="1364975" y="1123020"/>
                    <a:pt x="1357016" y="1128592"/>
                    <a:pt x="1348261" y="1134561"/>
                  </a:cubicBezTo>
                  <a:cubicBezTo>
                    <a:pt x="1355424" y="1145306"/>
                    <a:pt x="1361394" y="1154459"/>
                    <a:pt x="1368159" y="1164407"/>
                  </a:cubicBezTo>
                  <a:cubicBezTo>
                    <a:pt x="1377710" y="1158438"/>
                    <a:pt x="1385669" y="1153265"/>
                    <a:pt x="1394822" y="1147296"/>
                  </a:cubicBezTo>
                  <a:cubicBezTo>
                    <a:pt x="1388056" y="1136551"/>
                    <a:pt x="1382087" y="1127000"/>
                    <a:pt x="1375322" y="1116653"/>
                  </a:cubicBezTo>
                  <a:close/>
                  <a:moveTo>
                    <a:pt x="1851272" y="1113072"/>
                  </a:moveTo>
                  <a:cubicBezTo>
                    <a:pt x="1838538" y="1117051"/>
                    <a:pt x="1827793" y="1120633"/>
                    <a:pt x="1815855" y="1124612"/>
                  </a:cubicBezTo>
                  <a:cubicBezTo>
                    <a:pt x="1820232" y="1136949"/>
                    <a:pt x="1823416" y="1147296"/>
                    <a:pt x="1827395" y="1159234"/>
                  </a:cubicBezTo>
                  <a:cubicBezTo>
                    <a:pt x="1839732" y="1155255"/>
                    <a:pt x="1850079" y="1152071"/>
                    <a:pt x="1862017" y="1148489"/>
                  </a:cubicBezTo>
                  <a:cubicBezTo>
                    <a:pt x="1858038" y="1135755"/>
                    <a:pt x="1854854" y="1125010"/>
                    <a:pt x="1851272" y="1113072"/>
                  </a:cubicBezTo>
                  <a:close/>
                  <a:moveTo>
                    <a:pt x="1071287" y="1112276"/>
                  </a:moveTo>
                  <a:cubicBezTo>
                    <a:pt x="1058552" y="1123418"/>
                    <a:pt x="1047409" y="1133367"/>
                    <a:pt x="1035471" y="1143714"/>
                  </a:cubicBezTo>
                  <a:cubicBezTo>
                    <a:pt x="1044226" y="1153663"/>
                    <a:pt x="1051389" y="1161622"/>
                    <a:pt x="1059348" y="1170377"/>
                  </a:cubicBezTo>
                  <a:cubicBezTo>
                    <a:pt x="1072083" y="1159632"/>
                    <a:pt x="1082827" y="1150081"/>
                    <a:pt x="1094368" y="1140132"/>
                  </a:cubicBezTo>
                  <a:cubicBezTo>
                    <a:pt x="1086409" y="1130582"/>
                    <a:pt x="1080042" y="1122622"/>
                    <a:pt x="1071287" y="1112276"/>
                  </a:cubicBezTo>
                  <a:close/>
                  <a:moveTo>
                    <a:pt x="1312445" y="1100337"/>
                  </a:moveTo>
                  <a:cubicBezTo>
                    <a:pt x="1302497" y="1107102"/>
                    <a:pt x="1294538" y="1112276"/>
                    <a:pt x="1284987" y="1119439"/>
                  </a:cubicBezTo>
                  <a:cubicBezTo>
                    <a:pt x="1292548" y="1130184"/>
                    <a:pt x="1298915" y="1138939"/>
                    <a:pt x="1305680" y="1148887"/>
                  </a:cubicBezTo>
                  <a:cubicBezTo>
                    <a:pt x="1315629" y="1142122"/>
                    <a:pt x="1323986" y="1136153"/>
                    <a:pt x="1332741" y="1130184"/>
                  </a:cubicBezTo>
                  <a:cubicBezTo>
                    <a:pt x="1325180" y="1119041"/>
                    <a:pt x="1319211" y="1110286"/>
                    <a:pt x="1312445" y="1100337"/>
                  </a:cubicBezTo>
                  <a:close/>
                  <a:moveTo>
                    <a:pt x="3332847" y="1091582"/>
                  </a:moveTo>
                  <a:cubicBezTo>
                    <a:pt x="3322899" y="1105511"/>
                    <a:pt x="3313746" y="1118245"/>
                    <a:pt x="3304195" y="1131377"/>
                  </a:cubicBezTo>
                  <a:cubicBezTo>
                    <a:pt x="3317327" y="1140928"/>
                    <a:pt x="3328868" y="1149683"/>
                    <a:pt x="3341602" y="1159234"/>
                  </a:cubicBezTo>
                  <a:cubicBezTo>
                    <a:pt x="3351551" y="1146500"/>
                    <a:pt x="3360306" y="1134959"/>
                    <a:pt x="3371449" y="1120633"/>
                  </a:cubicBezTo>
                  <a:cubicBezTo>
                    <a:pt x="3357919" y="1110286"/>
                    <a:pt x="3345980" y="1101531"/>
                    <a:pt x="3332847" y="1091582"/>
                  </a:cubicBezTo>
                  <a:close/>
                  <a:moveTo>
                    <a:pt x="1440188" y="1078450"/>
                  </a:moveTo>
                  <a:cubicBezTo>
                    <a:pt x="1430637" y="1083623"/>
                    <a:pt x="1422280" y="1088797"/>
                    <a:pt x="1412331" y="1094766"/>
                  </a:cubicBezTo>
                  <a:cubicBezTo>
                    <a:pt x="1419495" y="1106704"/>
                    <a:pt x="1425464" y="1115857"/>
                    <a:pt x="1431433" y="1125806"/>
                  </a:cubicBezTo>
                  <a:cubicBezTo>
                    <a:pt x="1441382" y="1119837"/>
                    <a:pt x="1449341" y="1114663"/>
                    <a:pt x="1458494" y="1109490"/>
                  </a:cubicBezTo>
                  <a:cubicBezTo>
                    <a:pt x="1451729" y="1098348"/>
                    <a:pt x="1446157" y="1088797"/>
                    <a:pt x="1440188" y="1078450"/>
                  </a:cubicBezTo>
                  <a:close/>
                  <a:moveTo>
                    <a:pt x="3432335" y="1078052"/>
                  </a:moveTo>
                  <a:cubicBezTo>
                    <a:pt x="3421989" y="1091582"/>
                    <a:pt x="3412438" y="1103919"/>
                    <a:pt x="3402489" y="1116653"/>
                  </a:cubicBezTo>
                  <a:cubicBezTo>
                    <a:pt x="3415622" y="1127398"/>
                    <a:pt x="3426764" y="1136153"/>
                    <a:pt x="3440294" y="1147296"/>
                  </a:cubicBezTo>
                  <a:cubicBezTo>
                    <a:pt x="3451039" y="1134163"/>
                    <a:pt x="3460590" y="1122225"/>
                    <a:pt x="3471335" y="1109490"/>
                  </a:cubicBezTo>
                  <a:cubicBezTo>
                    <a:pt x="3457804" y="1098745"/>
                    <a:pt x="3445866" y="1089195"/>
                    <a:pt x="3432335" y="1078052"/>
                  </a:cubicBezTo>
                  <a:close/>
                  <a:moveTo>
                    <a:pt x="1645929" y="1078052"/>
                  </a:moveTo>
                  <a:cubicBezTo>
                    <a:pt x="1632399" y="1084419"/>
                    <a:pt x="1621654" y="1089195"/>
                    <a:pt x="1608920" y="1094766"/>
                  </a:cubicBezTo>
                  <a:cubicBezTo>
                    <a:pt x="1622450" y="1124214"/>
                    <a:pt x="1635185" y="1151673"/>
                    <a:pt x="1648317" y="1180326"/>
                  </a:cubicBezTo>
                  <a:cubicBezTo>
                    <a:pt x="1660653" y="1174754"/>
                    <a:pt x="1671000" y="1169979"/>
                    <a:pt x="1682939" y="1164407"/>
                  </a:cubicBezTo>
                  <a:cubicBezTo>
                    <a:pt x="1670204" y="1134561"/>
                    <a:pt x="1658266" y="1106704"/>
                    <a:pt x="1645929" y="1078052"/>
                  </a:cubicBezTo>
                  <a:close/>
                  <a:moveTo>
                    <a:pt x="3534609" y="1071287"/>
                  </a:moveTo>
                  <a:cubicBezTo>
                    <a:pt x="3523466" y="1084419"/>
                    <a:pt x="3513518" y="1095562"/>
                    <a:pt x="3503171" y="1107898"/>
                  </a:cubicBezTo>
                  <a:cubicBezTo>
                    <a:pt x="3515905" y="1119041"/>
                    <a:pt x="3527446" y="1129388"/>
                    <a:pt x="3540976" y="1142122"/>
                  </a:cubicBezTo>
                  <a:cubicBezTo>
                    <a:pt x="3552517" y="1128990"/>
                    <a:pt x="3562864" y="1117449"/>
                    <a:pt x="3573608" y="1105113"/>
                  </a:cubicBezTo>
                  <a:cubicBezTo>
                    <a:pt x="3559680" y="1092776"/>
                    <a:pt x="3547344" y="1082429"/>
                    <a:pt x="3534609" y="1071287"/>
                  </a:cubicBezTo>
                  <a:close/>
                  <a:moveTo>
                    <a:pt x="3639270" y="1068899"/>
                  </a:moveTo>
                  <a:cubicBezTo>
                    <a:pt x="3626934" y="1081633"/>
                    <a:pt x="3616985" y="1092776"/>
                    <a:pt x="3605843" y="1104715"/>
                  </a:cubicBezTo>
                  <a:cubicBezTo>
                    <a:pt x="3618975" y="1117051"/>
                    <a:pt x="3631311" y="1128592"/>
                    <a:pt x="3642056" y="1138541"/>
                  </a:cubicBezTo>
                  <a:cubicBezTo>
                    <a:pt x="3654393" y="1127000"/>
                    <a:pt x="3665137" y="1116653"/>
                    <a:pt x="3677474" y="1105113"/>
                  </a:cubicBezTo>
                  <a:cubicBezTo>
                    <a:pt x="3664739" y="1092776"/>
                    <a:pt x="3652005" y="1080838"/>
                    <a:pt x="3639270" y="1068899"/>
                  </a:cubicBezTo>
                  <a:close/>
                  <a:moveTo>
                    <a:pt x="1561961" y="1068103"/>
                  </a:moveTo>
                  <a:cubicBezTo>
                    <a:pt x="1541666" y="1078450"/>
                    <a:pt x="1523758" y="1087603"/>
                    <a:pt x="1505054" y="1097154"/>
                  </a:cubicBezTo>
                  <a:cubicBezTo>
                    <a:pt x="1522166" y="1129786"/>
                    <a:pt x="1538482" y="1160428"/>
                    <a:pt x="1555594" y="1192662"/>
                  </a:cubicBezTo>
                  <a:cubicBezTo>
                    <a:pt x="1573502" y="1183509"/>
                    <a:pt x="1590216" y="1175152"/>
                    <a:pt x="1608920" y="1165601"/>
                  </a:cubicBezTo>
                  <a:cubicBezTo>
                    <a:pt x="1592604" y="1131775"/>
                    <a:pt x="1577879" y="1100735"/>
                    <a:pt x="1561961" y="1068103"/>
                  </a:cubicBezTo>
                  <a:close/>
                  <a:moveTo>
                    <a:pt x="2885151" y="1063328"/>
                  </a:moveTo>
                  <a:cubicBezTo>
                    <a:pt x="2879182" y="1078052"/>
                    <a:pt x="2874009" y="1090786"/>
                    <a:pt x="2868040" y="1104715"/>
                  </a:cubicBezTo>
                  <a:cubicBezTo>
                    <a:pt x="2889927" y="1114663"/>
                    <a:pt x="2910621" y="1123816"/>
                    <a:pt x="2932906" y="1133765"/>
                  </a:cubicBezTo>
                  <a:cubicBezTo>
                    <a:pt x="2939273" y="1120633"/>
                    <a:pt x="2945242" y="1108296"/>
                    <a:pt x="2952803" y="1092776"/>
                  </a:cubicBezTo>
                  <a:cubicBezTo>
                    <a:pt x="2928926" y="1082429"/>
                    <a:pt x="2907835" y="1073276"/>
                    <a:pt x="2885151" y="1063328"/>
                  </a:cubicBezTo>
                  <a:close/>
                  <a:moveTo>
                    <a:pt x="1689704" y="1060144"/>
                  </a:moveTo>
                  <a:cubicBezTo>
                    <a:pt x="1675776" y="1066113"/>
                    <a:pt x="1664633" y="1070889"/>
                    <a:pt x="1652296" y="1075664"/>
                  </a:cubicBezTo>
                  <a:cubicBezTo>
                    <a:pt x="1665031" y="1105511"/>
                    <a:pt x="1676969" y="1133765"/>
                    <a:pt x="1689306" y="1162418"/>
                  </a:cubicBezTo>
                  <a:cubicBezTo>
                    <a:pt x="1702040" y="1156846"/>
                    <a:pt x="1712387" y="1152867"/>
                    <a:pt x="1723928" y="1147694"/>
                  </a:cubicBezTo>
                  <a:cubicBezTo>
                    <a:pt x="1712387" y="1118245"/>
                    <a:pt x="1701643" y="1090388"/>
                    <a:pt x="1689704" y="1060144"/>
                  </a:cubicBezTo>
                  <a:close/>
                  <a:moveTo>
                    <a:pt x="2666278" y="1058552"/>
                  </a:moveTo>
                  <a:cubicBezTo>
                    <a:pt x="2661901" y="1075664"/>
                    <a:pt x="2658717" y="1088399"/>
                    <a:pt x="2655135" y="1101929"/>
                  </a:cubicBezTo>
                  <a:cubicBezTo>
                    <a:pt x="2677819" y="1108296"/>
                    <a:pt x="2698910" y="1114266"/>
                    <a:pt x="2720797" y="1120633"/>
                  </a:cubicBezTo>
                  <a:cubicBezTo>
                    <a:pt x="2725573" y="1106307"/>
                    <a:pt x="2729552" y="1093174"/>
                    <a:pt x="2734328" y="1077654"/>
                  </a:cubicBezTo>
                  <a:cubicBezTo>
                    <a:pt x="2709655" y="1070889"/>
                    <a:pt x="2688165" y="1064522"/>
                    <a:pt x="2666278" y="1058552"/>
                  </a:cubicBezTo>
                  <a:close/>
                  <a:moveTo>
                    <a:pt x="1385271" y="1054175"/>
                  </a:moveTo>
                  <a:cubicBezTo>
                    <a:pt x="1374924" y="1060940"/>
                    <a:pt x="1366169" y="1066113"/>
                    <a:pt x="1357414" y="1072083"/>
                  </a:cubicBezTo>
                  <a:cubicBezTo>
                    <a:pt x="1364179" y="1082827"/>
                    <a:pt x="1369751" y="1091980"/>
                    <a:pt x="1376516" y="1102725"/>
                  </a:cubicBezTo>
                  <a:cubicBezTo>
                    <a:pt x="1386863" y="1096358"/>
                    <a:pt x="1395220" y="1090786"/>
                    <a:pt x="1404372" y="1085215"/>
                  </a:cubicBezTo>
                  <a:cubicBezTo>
                    <a:pt x="1397209" y="1073674"/>
                    <a:pt x="1391638" y="1064124"/>
                    <a:pt x="1385271" y="1054175"/>
                  </a:cubicBezTo>
                  <a:close/>
                  <a:moveTo>
                    <a:pt x="2051840" y="1052185"/>
                  </a:moveTo>
                  <a:cubicBezTo>
                    <a:pt x="2040300" y="1053777"/>
                    <a:pt x="2029953" y="1055369"/>
                    <a:pt x="2018014" y="1056563"/>
                  </a:cubicBezTo>
                  <a:cubicBezTo>
                    <a:pt x="2020402" y="1071287"/>
                    <a:pt x="2022392" y="1084021"/>
                    <a:pt x="2024779" y="1097950"/>
                  </a:cubicBezTo>
                  <a:cubicBezTo>
                    <a:pt x="2036718" y="1095960"/>
                    <a:pt x="2046667" y="1094368"/>
                    <a:pt x="2057810" y="1092378"/>
                  </a:cubicBezTo>
                  <a:cubicBezTo>
                    <a:pt x="2055820" y="1078450"/>
                    <a:pt x="2053830" y="1066113"/>
                    <a:pt x="2051840" y="1052185"/>
                  </a:cubicBezTo>
                  <a:close/>
                  <a:moveTo>
                    <a:pt x="1627623" y="1036665"/>
                  </a:moveTo>
                  <a:cubicBezTo>
                    <a:pt x="1614491" y="1043032"/>
                    <a:pt x="1602950" y="1048604"/>
                    <a:pt x="1590216" y="1054573"/>
                  </a:cubicBezTo>
                  <a:cubicBezTo>
                    <a:pt x="1596185" y="1066909"/>
                    <a:pt x="1600961" y="1076858"/>
                    <a:pt x="1606134" y="1087205"/>
                  </a:cubicBezTo>
                  <a:cubicBezTo>
                    <a:pt x="1618470" y="1081633"/>
                    <a:pt x="1629215" y="1076858"/>
                    <a:pt x="1642746" y="1070889"/>
                  </a:cubicBezTo>
                  <a:cubicBezTo>
                    <a:pt x="1637572" y="1058552"/>
                    <a:pt x="1632797" y="1048206"/>
                    <a:pt x="1627623" y="1036665"/>
                  </a:cubicBezTo>
                  <a:close/>
                  <a:moveTo>
                    <a:pt x="2566790" y="1035073"/>
                  </a:moveTo>
                  <a:cubicBezTo>
                    <a:pt x="2564004" y="1052185"/>
                    <a:pt x="2561617" y="1065317"/>
                    <a:pt x="2559627" y="1079644"/>
                  </a:cubicBezTo>
                  <a:cubicBezTo>
                    <a:pt x="2582708" y="1084817"/>
                    <a:pt x="2603800" y="1089195"/>
                    <a:pt x="2625687" y="1093970"/>
                  </a:cubicBezTo>
                  <a:cubicBezTo>
                    <a:pt x="2629268" y="1078450"/>
                    <a:pt x="2632850" y="1065317"/>
                    <a:pt x="2636432" y="1050195"/>
                  </a:cubicBezTo>
                  <a:cubicBezTo>
                    <a:pt x="2612953" y="1045022"/>
                    <a:pt x="2591463" y="1040246"/>
                    <a:pt x="2566790" y="1035073"/>
                  </a:cubicBezTo>
                  <a:close/>
                  <a:moveTo>
                    <a:pt x="3375030" y="1034277"/>
                  </a:moveTo>
                  <a:cubicBezTo>
                    <a:pt x="3364684" y="1048604"/>
                    <a:pt x="3355929" y="1060940"/>
                    <a:pt x="3346378" y="1074072"/>
                  </a:cubicBezTo>
                  <a:cubicBezTo>
                    <a:pt x="3359908" y="1084419"/>
                    <a:pt x="3371847" y="1093174"/>
                    <a:pt x="3384979" y="1103123"/>
                  </a:cubicBezTo>
                  <a:cubicBezTo>
                    <a:pt x="3395326" y="1089593"/>
                    <a:pt x="3404877" y="1077256"/>
                    <a:pt x="3414826" y="1064124"/>
                  </a:cubicBezTo>
                  <a:cubicBezTo>
                    <a:pt x="3400897" y="1053777"/>
                    <a:pt x="3388561" y="1044226"/>
                    <a:pt x="3375030" y="1034277"/>
                  </a:cubicBezTo>
                  <a:close/>
                  <a:moveTo>
                    <a:pt x="1778447" y="1029104"/>
                  </a:moveTo>
                  <a:cubicBezTo>
                    <a:pt x="1765315" y="1033481"/>
                    <a:pt x="1754172" y="1037063"/>
                    <a:pt x="1740244" y="1041838"/>
                  </a:cubicBezTo>
                  <a:cubicBezTo>
                    <a:pt x="1750989" y="1072481"/>
                    <a:pt x="1761335" y="1101133"/>
                    <a:pt x="1771682" y="1130582"/>
                  </a:cubicBezTo>
                  <a:cubicBezTo>
                    <a:pt x="1784814" y="1126204"/>
                    <a:pt x="1795161" y="1122622"/>
                    <a:pt x="1807498" y="1118643"/>
                  </a:cubicBezTo>
                  <a:cubicBezTo>
                    <a:pt x="1797549" y="1088399"/>
                    <a:pt x="1788396" y="1059348"/>
                    <a:pt x="1778447" y="1029104"/>
                  </a:cubicBezTo>
                  <a:close/>
                  <a:moveTo>
                    <a:pt x="3199932" y="1025522"/>
                  </a:moveTo>
                  <a:cubicBezTo>
                    <a:pt x="3195952" y="1032685"/>
                    <a:pt x="3192370" y="1037859"/>
                    <a:pt x="3188789" y="1044624"/>
                  </a:cubicBezTo>
                  <a:cubicBezTo>
                    <a:pt x="3217043" y="1062930"/>
                    <a:pt x="3244104" y="1080838"/>
                    <a:pt x="3272757" y="1099541"/>
                  </a:cubicBezTo>
                  <a:cubicBezTo>
                    <a:pt x="3276736" y="1093572"/>
                    <a:pt x="3280716" y="1088399"/>
                    <a:pt x="3285491" y="1081633"/>
                  </a:cubicBezTo>
                  <a:cubicBezTo>
                    <a:pt x="3256441" y="1062532"/>
                    <a:pt x="3228584" y="1044226"/>
                    <a:pt x="3199932" y="1025522"/>
                  </a:cubicBezTo>
                  <a:close/>
                  <a:moveTo>
                    <a:pt x="2785664" y="1025522"/>
                  </a:moveTo>
                  <a:cubicBezTo>
                    <a:pt x="2780888" y="1039848"/>
                    <a:pt x="2776113" y="1052981"/>
                    <a:pt x="2770939" y="1068103"/>
                  </a:cubicBezTo>
                  <a:cubicBezTo>
                    <a:pt x="2794419" y="1076858"/>
                    <a:pt x="2815510" y="1084419"/>
                    <a:pt x="2838193" y="1092378"/>
                  </a:cubicBezTo>
                  <a:cubicBezTo>
                    <a:pt x="2843765" y="1078052"/>
                    <a:pt x="2848938" y="1065317"/>
                    <a:pt x="2854509" y="1050593"/>
                  </a:cubicBezTo>
                  <a:cubicBezTo>
                    <a:pt x="2831428" y="1042236"/>
                    <a:pt x="2809541" y="1034277"/>
                    <a:pt x="2785664" y="1025522"/>
                  </a:cubicBezTo>
                  <a:close/>
                  <a:moveTo>
                    <a:pt x="1934444" y="1023930"/>
                  </a:moveTo>
                  <a:cubicBezTo>
                    <a:pt x="1921710" y="1026716"/>
                    <a:pt x="1911761" y="1029104"/>
                    <a:pt x="1900221" y="1031889"/>
                  </a:cubicBezTo>
                  <a:cubicBezTo>
                    <a:pt x="1903802" y="1046216"/>
                    <a:pt x="1906986" y="1058552"/>
                    <a:pt x="1910169" y="1072481"/>
                  </a:cubicBezTo>
                  <a:cubicBezTo>
                    <a:pt x="1922506" y="1069695"/>
                    <a:pt x="1932853" y="1067307"/>
                    <a:pt x="1944393" y="1064522"/>
                  </a:cubicBezTo>
                  <a:cubicBezTo>
                    <a:pt x="1940812" y="1049797"/>
                    <a:pt x="1937628" y="1037461"/>
                    <a:pt x="1934444" y="1023930"/>
                  </a:cubicBezTo>
                  <a:close/>
                  <a:moveTo>
                    <a:pt x="3476906" y="1023134"/>
                  </a:moveTo>
                  <a:cubicBezTo>
                    <a:pt x="3466559" y="1035869"/>
                    <a:pt x="3457008" y="1047808"/>
                    <a:pt x="3446264" y="1061338"/>
                  </a:cubicBezTo>
                  <a:cubicBezTo>
                    <a:pt x="3460192" y="1072481"/>
                    <a:pt x="3472131" y="1082429"/>
                    <a:pt x="3485661" y="1093174"/>
                  </a:cubicBezTo>
                  <a:cubicBezTo>
                    <a:pt x="3496406" y="1080042"/>
                    <a:pt x="3506355" y="1068501"/>
                    <a:pt x="3517099" y="1055767"/>
                  </a:cubicBezTo>
                  <a:cubicBezTo>
                    <a:pt x="3503569" y="1044624"/>
                    <a:pt x="3490834" y="1034277"/>
                    <a:pt x="3476906" y="1023134"/>
                  </a:cubicBezTo>
                  <a:close/>
                  <a:moveTo>
                    <a:pt x="1672592" y="1018757"/>
                  </a:moveTo>
                  <a:cubicBezTo>
                    <a:pt x="1659062" y="1024328"/>
                    <a:pt x="1647919" y="1029104"/>
                    <a:pt x="1634787" y="1034675"/>
                  </a:cubicBezTo>
                  <a:cubicBezTo>
                    <a:pt x="1639960" y="1046614"/>
                    <a:pt x="1644337" y="1056563"/>
                    <a:pt x="1649113" y="1068103"/>
                  </a:cubicBezTo>
                  <a:cubicBezTo>
                    <a:pt x="1662245" y="1062930"/>
                    <a:pt x="1673388" y="1058154"/>
                    <a:pt x="1686520" y="1052981"/>
                  </a:cubicBezTo>
                  <a:cubicBezTo>
                    <a:pt x="1681745" y="1040644"/>
                    <a:pt x="1677367" y="1030298"/>
                    <a:pt x="1672592" y="1018757"/>
                  </a:cubicBezTo>
                  <a:close/>
                  <a:moveTo>
                    <a:pt x="2384130" y="1017961"/>
                  </a:moveTo>
                  <a:cubicBezTo>
                    <a:pt x="2382936" y="1041042"/>
                    <a:pt x="2381742" y="1060940"/>
                    <a:pt x="2380549" y="1082031"/>
                  </a:cubicBezTo>
                  <a:cubicBezTo>
                    <a:pt x="2398456" y="1083623"/>
                    <a:pt x="2413977" y="1084817"/>
                    <a:pt x="2430691" y="1086409"/>
                  </a:cubicBezTo>
                  <a:cubicBezTo>
                    <a:pt x="2433078" y="1064124"/>
                    <a:pt x="2435068" y="1044624"/>
                    <a:pt x="2437456" y="1023532"/>
                  </a:cubicBezTo>
                  <a:cubicBezTo>
                    <a:pt x="2419548" y="1021941"/>
                    <a:pt x="2403630" y="1019951"/>
                    <a:pt x="2384130" y="1017961"/>
                  </a:cubicBezTo>
                  <a:close/>
                  <a:moveTo>
                    <a:pt x="3580772" y="1016767"/>
                  </a:moveTo>
                  <a:cubicBezTo>
                    <a:pt x="3569629" y="1029900"/>
                    <a:pt x="3559680" y="1041838"/>
                    <a:pt x="3548936" y="1054175"/>
                  </a:cubicBezTo>
                  <a:cubicBezTo>
                    <a:pt x="3562864" y="1066511"/>
                    <a:pt x="3575200" y="1077256"/>
                    <a:pt x="3588333" y="1088797"/>
                  </a:cubicBezTo>
                  <a:cubicBezTo>
                    <a:pt x="3599873" y="1076062"/>
                    <a:pt x="3610220" y="1064522"/>
                    <a:pt x="3620965" y="1052185"/>
                  </a:cubicBezTo>
                  <a:cubicBezTo>
                    <a:pt x="3607434" y="1040246"/>
                    <a:pt x="3595098" y="1029502"/>
                    <a:pt x="3580772" y="1016767"/>
                  </a:cubicBezTo>
                  <a:close/>
                  <a:moveTo>
                    <a:pt x="2205450" y="1015175"/>
                  </a:moveTo>
                  <a:cubicBezTo>
                    <a:pt x="2186746" y="1016369"/>
                    <a:pt x="2170032" y="1017563"/>
                    <a:pt x="2152124" y="1018757"/>
                  </a:cubicBezTo>
                  <a:cubicBezTo>
                    <a:pt x="2153716" y="1040246"/>
                    <a:pt x="2155308" y="1060144"/>
                    <a:pt x="2156899" y="1082031"/>
                  </a:cubicBezTo>
                  <a:cubicBezTo>
                    <a:pt x="2175603" y="1080838"/>
                    <a:pt x="2191123" y="1079644"/>
                    <a:pt x="2205450" y="1078848"/>
                  </a:cubicBezTo>
                  <a:cubicBezTo>
                    <a:pt x="2205450" y="1056563"/>
                    <a:pt x="2205450" y="1037063"/>
                    <a:pt x="2205450" y="1015175"/>
                  </a:cubicBezTo>
                  <a:close/>
                  <a:moveTo>
                    <a:pt x="1823018" y="1015175"/>
                  </a:moveTo>
                  <a:cubicBezTo>
                    <a:pt x="1809090" y="1019553"/>
                    <a:pt x="1797151" y="1023532"/>
                    <a:pt x="1784417" y="1027512"/>
                  </a:cubicBezTo>
                  <a:cubicBezTo>
                    <a:pt x="1794763" y="1058552"/>
                    <a:pt x="1803916" y="1087205"/>
                    <a:pt x="1813467" y="1116653"/>
                  </a:cubicBezTo>
                  <a:cubicBezTo>
                    <a:pt x="1826599" y="1112674"/>
                    <a:pt x="1836946" y="1109490"/>
                    <a:pt x="1849681" y="1105511"/>
                  </a:cubicBezTo>
                  <a:cubicBezTo>
                    <a:pt x="1840528" y="1074072"/>
                    <a:pt x="1832171" y="1045420"/>
                    <a:pt x="1823018" y="1015175"/>
                  </a:cubicBezTo>
                  <a:close/>
                  <a:moveTo>
                    <a:pt x="2306927" y="1014380"/>
                  </a:moveTo>
                  <a:cubicBezTo>
                    <a:pt x="2306927" y="1036665"/>
                    <a:pt x="2306927" y="1056165"/>
                    <a:pt x="2306927" y="1077654"/>
                  </a:cubicBezTo>
                  <a:cubicBezTo>
                    <a:pt x="2323244" y="1078450"/>
                    <a:pt x="2338764" y="1079246"/>
                    <a:pt x="2356274" y="1080042"/>
                  </a:cubicBezTo>
                  <a:cubicBezTo>
                    <a:pt x="2357865" y="1058552"/>
                    <a:pt x="2359059" y="1038655"/>
                    <a:pt x="2360253" y="1016767"/>
                  </a:cubicBezTo>
                  <a:cubicBezTo>
                    <a:pt x="2341549" y="1015971"/>
                    <a:pt x="2325233" y="1015175"/>
                    <a:pt x="2306927" y="1014380"/>
                  </a:cubicBezTo>
                  <a:close/>
                  <a:moveTo>
                    <a:pt x="1718356" y="1001645"/>
                  </a:moveTo>
                  <a:cubicBezTo>
                    <a:pt x="1704428" y="1006818"/>
                    <a:pt x="1692888" y="1011196"/>
                    <a:pt x="1679755" y="1016369"/>
                  </a:cubicBezTo>
                  <a:cubicBezTo>
                    <a:pt x="1684133" y="1027910"/>
                    <a:pt x="1688112" y="1038257"/>
                    <a:pt x="1692888" y="1050991"/>
                  </a:cubicBezTo>
                  <a:cubicBezTo>
                    <a:pt x="1706418" y="1045818"/>
                    <a:pt x="1717561" y="1041440"/>
                    <a:pt x="1730693" y="1036267"/>
                  </a:cubicBezTo>
                  <a:cubicBezTo>
                    <a:pt x="1726315" y="1023930"/>
                    <a:pt x="1722336" y="1013186"/>
                    <a:pt x="1718356" y="1001645"/>
                  </a:cubicBezTo>
                  <a:close/>
                  <a:moveTo>
                    <a:pt x="2476057" y="995676"/>
                  </a:moveTo>
                  <a:cubicBezTo>
                    <a:pt x="2468098" y="1053777"/>
                    <a:pt x="2460935" y="1109490"/>
                    <a:pt x="2453374" y="1167193"/>
                  </a:cubicBezTo>
                  <a:cubicBezTo>
                    <a:pt x="2472077" y="1169979"/>
                    <a:pt x="2489189" y="1172366"/>
                    <a:pt x="2507495" y="1175152"/>
                  </a:cubicBezTo>
                  <a:cubicBezTo>
                    <a:pt x="2517444" y="1117051"/>
                    <a:pt x="2526995" y="1061736"/>
                    <a:pt x="2536944" y="1004431"/>
                  </a:cubicBezTo>
                  <a:cubicBezTo>
                    <a:pt x="2516648" y="1001247"/>
                    <a:pt x="2497944" y="998462"/>
                    <a:pt x="2476057" y="995676"/>
                  </a:cubicBezTo>
                  <a:close/>
                  <a:moveTo>
                    <a:pt x="1044226" y="994084"/>
                  </a:moveTo>
                  <a:cubicBezTo>
                    <a:pt x="1030298" y="1006023"/>
                    <a:pt x="1018359" y="1015971"/>
                    <a:pt x="1006022" y="1026318"/>
                  </a:cubicBezTo>
                  <a:cubicBezTo>
                    <a:pt x="1013584" y="1035869"/>
                    <a:pt x="1019951" y="1043032"/>
                    <a:pt x="1027114" y="1051787"/>
                  </a:cubicBezTo>
                  <a:cubicBezTo>
                    <a:pt x="1040644" y="1041042"/>
                    <a:pt x="1052583" y="1031093"/>
                    <a:pt x="1065317" y="1020747"/>
                  </a:cubicBezTo>
                  <a:cubicBezTo>
                    <a:pt x="1058154" y="1011992"/>
                    <a:pt x="1052185" y="1004033"/>
                    <a:pt x="1044226" y="994084"/>
                  </a:cubicBezTo>
                  <a:close/>
                  <a:moveTo>
                    <a:pt x="1764519" y="985727"/>
                  </a:moveTo>
                  <a:cubicBezTo>
                    <a:pt x="1750989" y="990502"/>
                    <a:pt x="1739448" y="994482"/>
                    <a:pt x="1725122" y="999257"/>
                  </a:cubicBezTo>
                  <a:cubicBezTo>
                    <a:pt x="1729897" y="1012390"/>
                    <a:pt x="1733877" y="1023134"/>
                    <a:pt x="1737856" y="1034277"/>
                  </a:cubicBezTo>
                  <a:cubicBezTo>
                    <a:pt x="1752182" y="1029104"/>
                    <a:pt x="1763723" y="1025124"/>
                    <a:pt x="1776059" y="1020349"/>
                  </a:cubicBezTo>
                  <a:cubicBezTo>
                    <a:pt x="1772080" y="1008012"/>
                    <a:pt x="1768498" y="997666"/>
                    <a:pt x="1764519" y="985727"/>
                  </a:cubicBezTo>
                  <a:close/>
                  <a:moveTo>
                    <a:pt x="1606134" y="984931"/>
                  </a:moveTo>
                  <a:cubicBezTo>
                    <a:pt x="1593002" y="990900"/>
                    <a:pt x="1580665" y="996074"/>
                    <a:pt x="1567135" y="1002043"/>
                  </a:cubicBezTo>
                  <a:cubicBezTo>
                    <a:pt x="1573104" y="1014380"/>
                    <a:pt x="1577879" y="1024726"/>
                    <a:pt x="1583053" y="1036665"/>
                  </a:cubicBezTo>
                  <a:cubicBezTo>
                    <a:pt x="1596185" y="1031093"/>
                    <a:pt x="1608124" y="1025920"/>
                    <a:pt x="1621256" y="1019951"/>
                  </a:cubicBezTo>
                  <a:cubicBezTo>
                    <a:pt x="1616481" y="1008410"/>
                    <a:pt x="1612103" y="998462"/>
                    <a:pt x="1606134" y="984931"/>
                  </a:cubicBezTo>
                  <a:close/>
                  <a:moveTo>
                    <a:pt x="3416815" y="976972"/>
                  </a:moveTo>
                  <a:cubicBezTo>
                    <a:pt x="3406867" y="990900"/>
                    <a:pt x="3397714" y="1003635"/>
                    <a:pt x="3388561" y="1016767"/>
                  </a:cubicBezTo>
                  <a:cubicBezTo>
                    <a:pt x="3402489" y="1027114"/>
                    <a:pt x="3414826" y="1036665"/>
                    <a:pt x="3428754" y="1047012"/>
                  </a:cubicBezTo>
                  <a:cubicBezTo>
                    <a:pt x="3438703" y="1034277"/>
                    <a:pt x="3447856" y="1022339"/>
                    <a:pt x="3458600" y="1008410"/>
                  </a:cubicBezTo>
                  <a:cubicBezTo>
                    <a:pt x="3443876" y="997268"/>
                    <a:pt x="3430744" y="987717"/>
                    <a:pt x="3416815" y="976972"/>
                  </a:cubicBezTo>
                  <a:close/>
                  <a:moveTo>
                    <a:pt x="1810681" y="971799"/>
                  </a:moveTo>
                  <a:cubicBezTo>
                    <a:pt x="1796753" y="976176"/>
                    <a:pt x="1784417" y="980156"/>
                    <a:pt x="1771682" y="984135"/>
                  </a:cubicBezTo>
                  <a:cubicBezTo>
                    <a:pt x="1775662" y="996472"/>
                    <a:pt x="1778845" y="1006818"/>
                    <a:pt x="1782825" y="1018757"/>
                  </a:cubicBezTo>
                  <a:cubicBezTo>
                    <a:pt x="1795957" y="1014777"/>
                    <a:pt x="1807498" y="1011594"/>
                    <a:pt x="1821426" y="1007216"/>
                  </a:cubicBezTo>
                  <a:cubicBezTo>
                    <a:pt x="1817446" y="994084"/>
                    <a:pt x="1814263" y="983737"/>
                    <a:pt x="1810681" y="971799"/>
                  </a:cubicBezTo>
                  <a:close/>
                  <a:moveTo>
                    <a:pt x="3520681" y="967023"/>
                  </a:moveTo>
                  <a:cubicBezTo>
                    <a:pt x="3509936" y="980554"/>
                    <a:pt x="3500385" y="992492"/>
                    <a:pt x="3490437" y="1005227"/>
                  </a:cubicBezTo>
                  <a:cubicBezTo>
                    <a:pt x="3504763" y="1016767"/>
                    <a:pt x="3516701" y="1026716"/>
                    <a:pt x="3531426" y="1038655"/>
                  </a:cubicBezTo>
                  <a:cubicBezTo>
                    <a:pt x="3542170" y="1025522"/>
                    <a:pt x="3551721" y="1013584"/>
                    <a:pt x="3562466" y="1000849"/>
                  </a:cubicBezTo>
                  <a:cubicBezTo>
                    <a:pt x="3547741" y="988911"/>
                    <a:pt x="3534609" y="978564"/>
                    <a:pt x="3520681" y="967023"/>
                  </a:cubicBezTo>
                  <a:close/>
                  <a:moveTo>
                    <a:pt x="1652296" y="965034"/>
                  </a:moveTo>
                  <a:cubicBezTo>
                    <a:pt x="1637970" y="971401"/>
                    <a:pt x="1625634" y="976574"/>
                    <a:pt x="1612899" y="982145"/>
                  </a:cubicBezTo>
                  <a:cubicBezTo>
                    <a:pt x="1618470" y="994880"/>
                    <a:pt x="1623246" y="1005625"/>
                    <a:pt x="1628419" y="1017165"/>
                  </a:cubicBezTo>
                  <a:cubicBezTo>
                    <a:pt x="1642348" y="1011196"/>
                    <a:pt x="1654286" y="1006023"/>
                    <a:pt x="1666623" y="1000849"/>
                  </a:cubicBezTo>
                  <a:cubicBezTo>
                    <a:pt x="1661449" y="988115"/>
                    <a:pt x="1657470" y="977768"/>
                    <a:pt x="1652296" y="965034"/>
                  </a:cubicBezTo>
                  <a:close/>
                  <a:moveTo>
                    <a:pt x="1699255" y="947922"/>
                  </a:moveTo>
                  <a:cubicBezTo>
                    <a:pt x="1685326" y="953095"/>
                    <a:pt x="1672990" y="957870"/>
                    <a:pt x="1659460" y="963044"/>
                  </a:cubicBezTo>
                  <a:cubicBezTo>
                    <a:pt x="1664235" y="975380"/>
                    <a:pt x="1668214" y="985727"/>
                    <a:pt x="1673388" y="998859"/>
                  </a:cubicBezTo>
                  <a:cubicBezTo>
                    <a:pt x="1687316" y="993686"/>
                    <a:pt x="1699255" y="989309"/>
                    <a:pt x="1712387" y="984135"/>
                  </a:cubicBezTo>
                  <a:cubicBezTo>
                    <a:pt x="1708010" y="971799"/>
                    <a:pt x="1704030" y="960656"/>
                    <a:pt x="1699255" y="947922"/>
                  </a:cubicBezTo>
                  <a:close/>
                  <a:moveTo>
                    <a:pt x="1006818" y="947126"/>
                  </a:moveTo>
                  <a:cubicBezTo>
                    <a:pt x="992890" y="958666"/>
                    <a:pt x="980554" y="969013"/>
                    <a:pt x="967421" y="979758"/>
                  </a:cubicBezTo>
                  <a:cubicBezTo>
                    <a:pt x="975380" y="989707"/>
                    <a:pt x="982543" y="998064"/>
                    <a:pt x="991298" y="1008410"/>
                  </a:cubicBezTo>
                  <a:cubicBezTo>
                    <a:pt x="1005227" y="996870"/>
                    <a:pt x="1017165" y="986921"/>
                    <a:pt x="1030298" y="976176"/>
                  </a:cubicBezTo>
                  <a:cubicBezTo>
                    <a:pt x="1021941" y="966227"/>
                    <a:pt x="1014777" y="957074"/>
                    <a:pt x="1006818" y="947126"/>
                  </a:cubicBezTo>
                  <a:close/>
                  <a:moveTo>
                    <a:pt x="2055422" y="944738"/>
                  </a:moveTo>
                  <a:cubicBezTo>
                    <a:pt x="2041891" y="947126"/>
                    <a:pt x="2030749" y="948718"/>
                    <a:pt x="2018810" y="951105"/>
                  </a:cubicBezTo>
                  <a:cubicBezTo>
                    <a:pt x="2021198" y="965034"/>
                    <a:pt x="2022790" y="977370"/>
                    <a:pt x="2025177" y="991298"/>
                  </a:cubicBezTo>
                  <a:cubicBezTo>
                    <a:pt x="2037116" y="989707"/>
                    <a:pt x="2047861" y="988115"/>
                    <a:pt x="2060595" y="986523"/>
                  </a:cubicBezTo>
                  <a:cubicBezTo>
                    <a:pt x="2059003" y="972197"/>
                    <a:pt x="2057411" y="959860"/>
                    <a:pt x="2055422" y="944738"/>
                  </a:cubicBezTo>
                  <a:close/>
                  <a:moveTo>
                    <a:pt x="2935294" y="942350"/>
                  </a:moveTo>
                  <a:cubicBezTo>
                    <a:pt x="2928926" y="957472"/>
                    <a:pt x="2923355" y="970605"/>
                    <a:pt x="2917784" y="984135"/>
                  </a:cubicBezTo>
                  <a:cubicBezTo>
                    <a:pt x="2942855" y="995278"/>
                    <a:pt x="2965538" y="1004829"/>
                    <a:pt x="2989017" y="1015175"/>
                  </a:cubicBezTo>
                  <a:cubicBezTo>
                    <a:pt x="2995384" y="1001247"/>
                    <a:pt x="3001354" y="989707"/>
                    <a:pt x="3008119" y="974982"/>
                  </a:cubicBezTo>
                  <a:cubicBezTo>
                    <a:pt x="2983048" y="963442"/>
                    <a:pt x="2959967" y="953095"/>
                    <a:pt x="2935294" y="942350"/>
                  </a:cubicBezTo>
                  <a:close/>
                  <a:moveTo>
                    <a:pt x="2700502" y="931606"/>
                  </a:moveTo>
                  <a:cubicBezTo>
                    <a:pt x="2696522" y="947126"/>
                    <a:pt x="2692941" y="960258"/>
                    <a:pt x="2688961" y="975380"/>
                  </a:cubicBezTo>
                  <a:cubicBezTo>
                    <a:pt x="2714430" y="982543"/>
                    <a:pt x="2736715" y="988911"/>
                    <a:pt x="2760593" y="995676"/>
                  </a:cubicBezTo>
                  <a:cubicBezTo>
                    <a:pt x="2764970" y="980952"/>
                    <a:pt x="2768950" y="967819"/>
                    <a:pt x="2773327" y="953095"/>
                  </a:cubicBezTo>
                  <a:cubicBezTo>
                    <a:pt x="2748256" y="945932"/>
                    <a:pt x="2725175" y="939167"/>
                    <a:pt x="2700502" y="931606"/>
                  </a:cubicBezTo>
                  <a:close/>
                  <a:moveTo>
                    <a:pt x="1747009" y="931606"/>
                  </a:moveTo>
                  <a:cubicBezTo>
                    <a:pt x="1732683" y="936381"/>
                    <a:pt x="1720346" y="940758"/>
                    <a:pt x="1706418" y="945534"/>
                  </a:cubicBezTo>
                  <a:cubicBezTo>
                    <a:pt x="1711193" y="958666"/>
                    <a:pt x="1715173" y="969809"/>
                    <a:pt x="1719550" y="981747"/>
                  </a:cubicBezTo>
                  <a:cubicBezTo>
                    <a:pt x="1733479" y="976972"/>
                    <a:pt x="1745019" y="972993"/>
                    <a:pt x="1758948" y="968217"/>
                  </a:cubicBezTo>
                  <a:cubicBezTo>
                    <a:pt x="1754570" y="954687"/>
                    <a:pt x="1750989" y="943942"/>
                    <a:pt x="1747009" y="931606"/>
                  </a:cubicBezTo>
                  <a:close/>
                  <a:moveTo>
                    <a:pt x="2309713" y="924442"/>
                  </a:moveTo>
                  <a:cubicBezTo>
                    <a:pt x="2309713" y="943942"/>
                    <a:pt x="2309713" y="963442"/>
                    <a:pt x="2309713" y="985329"/>
                  </a:cubicBezTo>
                  <a:cubicBezTo>
                    <a:pt x="2326427" y="986125"/>
                    <a:pt x="2343539" y="986921"/>
                    <a:pt x="2362243" y="987717"/>
                  </a:cubicBezTo>
                  <a:cubicBezTo>
                    <a:pt x="2363437" y="965829"/>
                    <a:pt x="2364630" y="946330"/>
                    <a:pt x="2365824" y="924442"/>
                  </a:cubicBezTo>
                  <a:cubicBezTo>
                    <a:pt x="2346325" y="924442"/>
                    <a:pt x="2328815" y="924442"/>
                    <a:pt x="2309713" y="924442"/>
                  </a:cubicBezTo>
                  <a:close/>
                  <a:moveTo>
                    <a:pt x="2228531" y="923647"/>
                  </a:moveTo>
                  <a:cubicBezTo>
                    <a:pt x="2228531" y="944738"/>
                    <a:pt x="2228531" y="964238"/>
                    <a:pt x="2228531" y="984533"/>
                  </a:cubicBezTo>
                  <a:cubicBezTo>
                    <a:pt x="2248428" y="984533"/>
                    <a:pt x="2265142" y="984533"/>
                    <a:pt x="2282254" y="984533"/>
                  </a:cubicBezTo>
                  <a:cubicBezTo>
                    <a:pt x="2282254" y="963044"/>
                    <a:pt x="2282254" y="943146"/>
                    <a:pt x="2282254" y="923647"/>
                  </a:cubicBezTo>
                  <a:cubicBezTo>
                    <a:pt x="2263153" y="923647"/>
                    <a:pt x="2245643" y="923647"/>
                    <a:pt x="2228531" y="923647"/>
                  </a:cubicBezTo>
                  <a:close/>
                  <a:moveTo>
                    <a:pt x="2201470" y="923249"/>
                  </a:moveTo>
                  <a:cubicBezTo>
                    <a:pt x="2182766" y="924442"/>
                    <a:pt x="2166053" y="925636"/>
                    <a:pt x="2145359" y="926830"/>
                  </a:cubicBezTo>
                  <a:cubicBezTo>
                    <a:pt x="2146951" y="949115"/>
                    <a:pt x="2148543" y="969013"/>
                    <a:pt x="2150532" y="990502"/>
                  </a:cubicBezTo>
                  <a:cubicBezTo>
                    <a:pt x="2170032" y="988911"/>
                    <a:pt x="2186746" y="987717"/>
                    <a:pt x="2204256" y="986523"/>
                  </a:cubicBezTo>
                  <a:cubicBezTo>
                    <a:pt x="2203460" y="964238"/>
                    <a:pt x="2202266" y="944340"/>
                    <a:pt x="2201470" y="923249"/>
                  </a:cubicBezTo>
                  <a:close/>
                  <a:moveTo>
                    <a:pt x="3458998" y="919667"/>
                  </a:moveTo>
                  <a:cubicBezTo>
                    <a:pt x="3448652" y="933993"/>
                    <a:pt x="3439499" y="946330"/>
                    <a:pt x="3430346" y="959462"/>
                  </a:cubicBezTo>
                  <a:cubicBezTo>
                    <a:pt x="3445070" y="970605"/>
                    <a:pt x="3457804" y="980156"/>
                    <a:pt x="3472131" y="990900"/>
                  </a:cubicBezTo>
                  <a:cubicBezTo>
                    <a:pt x="3482477" y="977370"/>
                    <a:pt x="3491630" y="965034"/>
                    <a:pt x="3501977" y="951901"/>
                  </a:cubicBezTo>
                  <a:cubicBezTo>
                    <a:pt x="3487253" y="941156"/>
                    <a:pt x="3474518" y="931208"/>
                    <a:pt x="3458998" y="919667"/>
                  </a:cubicBezTo>
                  <a:close/>
                  <a:moveTo>
                    <a:pt x="1794365" y="917279"/>
                  </a:moveTo>
                  <a:cubicBezTo>
                    <a:pt x="1780039" y="921259"/>
                    <a:pt x="1767702" y="925238"/>
                    <a:pt x="1753774" y="929218"/>
                  </a:cubicBezTo>
                  <a:cubicBezTo>
                    <a:pt x="1757754" y="941952"/>
                    <a:pt x="1761335" y="953095"/>
                    <a:pt x="1765315" y="966625"/>
                  </a:cubicBezTo>
                  <a:cubicBezTo>
                    <a:pt x="1780039" y="961850"/>
                    <a:pt x="1792376" y="957870"/>
                    <a:pt x="1805508" y="953493"/>
                  </a:cubicBezTo>
                  <a:cubicBezTo>
                    <a:pt x="1801528" y="940360"/>
                    <a:pt x="1798345" y="929218"/>
                    <a:pt x="1794365" y="917279"/>
                  </a:cubicBezTo>
                  <a:close/>
                  <a:moveTo>
                    <a:pt x="2592657" y="906933"/>
                  </a:moveTo>
                  <a:cubicBezTo>
                    <a:pt x="2589473" y="922453"/>
                    <a:pt x="2586688" y="935585"/>
                    <a:pt x="2583902" y="950707"/>
                  </a:cubicBezTo>
                  <a:cubicBezTo>
                    <a:pt x="2608575" y="956279"/>
                    <a:pt x="2632054" y="961452"/>
                    <a:pt x="2656727" y="967023"/>
                  </a:cubicBezTo>
                  <a:cubicBezTo>
                    <a:pt x="2660309" y="952299"/>
                    <a:pt x="2663890" y="939167"/>
                    <a:pt x="2667472" y="923647"/>
                  </a:cubicBezTo>
                  <a:cubicBezTo>
                    <a:pt x="2642003" y="918075"/>
                    <a:pt x="2618126" y="912504"/>
                    <a:pt x="2592657" y="906933"/>
                  </a:cubicBezTo>
                  <a:close/>
                  <a:moveTo>
                    <a:pt x="2827847" y="901361"/>
                  </a:moveTo>
                  <a:cubicBezTo>
                    <a:pt x="2822673" y="916085"/>
                    <a:pt x="2818296" y="929218"/>
                    <a:pt x="2813122" y="944340"/>
                  </a:cubicBezTo>
                  <a:cubicBezTo>
                    <a:pt x="2838989" y="953891"/>
                    <a:pt x="2862070" y="962248"/>
                    <a:pt x="2886346" y="971003"/>
                  </a:cubicBezTo>
                  <a:cubicBezTo>
                    <a:pt x="2891917" y="956279"/>
                    <a:pt x="2896692" y="943942"/>
                    <a:pt x="2902264" y="929218"/>
                  </a:cubicBezTo>
                  <a:cubicBezTo>
                    <a:pt x="2876795" y="920065"/>
                    <a:pt x="2852917" y="911310"/>
                    <a:pt x="2827847" y="901361"/>
                  </a:cubicBezTo>
                  <a:close/>
                  <a:moveTo>
                    <a:pt x="1969066" y="898178"/>
                  </a:moveTo>
                  <a:cubicBezTo>
                    <a:pt x="1955536" y="900963"/>
                    <a:pt x="1943995" y="903351"/>
                    <a:pt x="1931261" y="906137"/>
                  </a:cubicBezTo>
                  <a:cubicBezTo>
                    <a:pt x="1934444" y="920463"/>
                    <a:pt x="1937230" y="932799"/>
                    <a:pt x="1940016" y="946728"/>
                  </a:cubicBezTo>
                  <a:cubicBezTo>
                    <a:pt x="1953148" y="943942"/>
                    <a:pt x="1964291" y="941554"/>
                    <a:pt x="1976627" y="939167"/>
                  </a:cubicBezTo>
                  <a:cubicBezTo>
                    <a:pt x="1973842" y="924442"/>
                    <a:pt x="1971454" y="911708"/>
                    <a:pt x="1969066" y="898178"/>
                  </a:cubicBezTo>
                  <a:close/>
                  <a:moveTo>
                    <a:pt x="1565941" y="890617"/>
                  </a:moveTo>
                  <a:cubicBezTo>
                    <a:pt x="1551217" y="896984"/>
                    <a:pt x="1538482" y="902555"/>
                    <a:pt x="1524156" y="908922"/>
                  </a:cubicBezTo>
                  <a:cubicBezTo>
                    <a:pt x="1537686" y="938371"/>
                    <a:pt x="1550421" y="965829"/>
                    <a:pt x="1563553" y="994880"/>
                  </a:cubicBezTo>
                  <a:cubicBezTo>
                    <a:pt x="1576686" y="988911"/>
                    <a:pt x="1588624" y="983737"/>
                    <a:pt x="1602950" y="977370"/>
                  </a:cubicBezTo>
                  <a:cubicBezTo>
                    <a:pt x="1590216" y="947524"/>
                    <a:pt x="1578277" y="919667"/>
                    <a:pt x="1565941" y="890617"/>
                  </a:cubicBezTo>
                  <a:close/>
                  <a:moveTo>
                    <a:pt x="2960762" y="882259"/>
                  </a:moveTo>
                  <a:cubicBezTo>
                    <a:pt x="2954395" y="896586"/>
                    <a:pt x="2949222" y="909718"/>
                    <a:pt x="2943253" y="923647"/>
                  </a:cubicBezTo>
                  <a:cubicBezTo>
                    <a:pt x="2968324" y="934789"/>
                    <a:pt x="2991803" y="945136"/>
                    <a:pt x="3016874" y="956279"/>
                  </a:cubicBezTo>
                  <a:cubicBezTo>
                    <a:pt x="3023241" y="942350"/>
                    <a:pt x="3029210" y="929616"/>
                    <a:pt x="3036373" y="915687"/>
                  </a:cubicBezTo>
                  <a:cubicBezTo>
                    <a:pt x="3010108" y="904147"/>
                    <a:pt x="2986231" y="893402"/>
                    <a:pt x="2960762" y="882259"/>
                  </a:cubicBezTo>
                  <a:close/>
                  <a:moveTo>
                    <a:pt x="2491975" y="875096"/>
                  </a:moveTo>
                  <a:cubicBezTo>
                    <a:pt x="2488394" y="904147"/>
                    <a:pt x="2484812" y="930412"/>
                    <a:pt x="2480832" y="958666"/>
                  </a:cubicBezTo>
                  <a:cubicBezTo>
                    <a:pt x="2502322" y="961850"/>
                    <a:pt x="2522220" y="964636"/>
                    <a:pt x="2542913" y="967819"/>
                  </a:cubicBezTo>
                  <a:cubicBezTo>
                    <a:pt x="2547688" y="939167"/>
                    <a:pt x="2552066" y="913698"/>
                    <a:pt x="2557239" y="884647"/>
                  </a:cubicBezTo>
                  <a:cubicBezTo>
                    <a:pt x="2534158" y="881066"/>
                    <a:pt x="2513862" y="878280"/>
                    <a:pt x="2491975" y="875096"/>
                  </a:cubicBezTo>
                  <a:close/>
                  <a:moveTo>
                    <a:pt x="1614889" y="870321"/>
                  </a:moveTo>
                  <a:cubicBezTo>
                    <a:pt x="1600165" y="876290"/>
                    <a:pt x="1587430" y="881862"/>
                    <a:pt x="1573104" y="887831"/>
                  </a:cubicBezTo>
                  <a:cubicBezTo>
                    <a:pt x="1585441" y="917279"/>
                    <a:pt x="1597379" y="945534"/>
                    <a:pt x="1609716" y="974584"/>
                  </a:cubicBezTo>
                  <a:cubicBezTo>
                    <a:pt x="1624042" y="968615"/>
                    <a:pt x="1635980" y="963442"/>
                    <a:pt x="1649511" y="957870"/>
                  </a:cubicBezTo>
                  <a:cubicBezTo>
                    <a:pt x="1637572" y="928024"/>
                    <a:pt x="1626430" y="899769"/>
                    <a:pt x="1614889" y="870321"/>
                  </a:cubicBezTo>
                  <a:close/>
                  <a:moveTo>
                    <a:pt x="1879527" y="858382"/>
                  </a:moveTo>
                  <a:cubicBezTo>
                    <a:pt x="1866395" y="861566"/>
                    <a:pt x="1855650" y="864352"/>
                    <a:pt x="1841722" y="867933"/>
                  </a:cubicBezTo>
                  <a:cubicBezTo>
                    <a:pt x="1845701" y="882657"/>
                    <a:pt x="1849283" y="894994"/>
                    <a:pt x="1852864" y="908524"/>
                  </a:cubicBezTo>
                  <a:cubicBezTo>
                    <a:pt x="1866395" y="904545"/>
                    <a:pt x="1877537" y="901759"/>
                    <a:pt x="1889874" y="898178"/>
                  </a:cubicBezTo>
                  <a:cubicBezTo>
                    <a:pt x="1885894" y="883453"/>
                    <a:pt x="1882711" y="871117"/>
                    <a:pt x="1879527" y="858382"/>
                  </a:cubicBezTo>
                  <a:close/>
                  <a:moveTo>
                    <a:pt x="2848938" y="840077"/>
                  </a:moveTo>
                  <a:cubicBezTo>
                    <a:pt x="2843765" y="854801"/>
                    <a:pt x="2838989" y="867535"/>
                    <a:pt x="2833816" y="882657"/>
                  </a:cubicBezTo>
                  <a:cubicBezTo>
                    <a:pt x="2860081" y="892606"/>
                    <a:pt x="2884356" y="901361"/>
                    <a:pt x="2909825" y="910514"/>
                  </a:cubicBezTo>
                  <a:cubicBezTo>
                    <a:pt x="2915396" y="896188"/>
                    <a:pt x="2920569" y="883055"/>
                    <a:pt x="2926141" y="868331"/>
                  </a:cubicBezTo>
                  <a:cubicBezTo>
                    <a:pt x="2899080" y="858382"/>
                    <a:pt x="2874805" y="849627"/>
                    <a:pt x="2848938" y="840077"/>
                  </a:cubicBezTo>
                  <a:close/>
                  <a:moveTo>
                    <a:pt x="1715173" y="834505"/>
                  </a:moveTo>
                  <a:cubicBezTo>
                    <a:pt x="1699653" y="839679"/>
                    <a:pt x="1686520" y="844056"/>
                    <a:pt x="1672194" y="849230"/>
                  </a:cubicBezTo>
                  <a:cubicBezTo>
                    <a:pt x="1682939" y="879872"/>
                    <a:pt x="1693286" y="908524"/>
                    <a:pt x="1703632" y="937973"/>
                  </a:cubicBezTo>
                  <a:cubicBezTo>
                    <a:pt x="1718754" y="932799"/>
                    <a:pt x="1731091" y="928422"/>
                    <a:pt x="1744621" y="924044"/>
                  </a:cubicBezTo>
                  <a:cubicBezTo>
                    <a:pt x="1734673" y="893402"/>
                    <a:pt x="1725122" y="864352"/>
                    <a:pt x="1715173" y="834505"/>
                  </a:cubicBezTo>
                  <a:close/>
                  <a:moveTo>
                    <a:pt x="2398058" y="834107"/>
                  </a:moveTo>
                  <a:cubicBezTo>
                    <a:pt x="2396467" y="856393"/>
                    <a:pt x="2394875" y="876290"/>
                    <a:pt x="2393283" y="897382"/>
                  </a:cubicBezTo>
                  <a:cubicBezTo>
                    <a:pt x="2413181" y="899371"/>
                    <a:pt x="2430691" y="900963"/>
                    <a:pt x="2450588" y="902953"/>
                  </a:cubicBezTo>
                  <a:cubicBezTo>
                    <a:pt x="2452976" y="880668"/>
                    <a:pt x="2454966" y="861168"/>
                    <a:pt x="2457353" y="839679"/>
                  </a:cubicBezTo>
                  <a:cubicBezTo>
                    <a:pt x="2437058" y="837689"/>
                    <a:pt x="2418354" y="836097"/>
                    <a:pt x="2398058" y="834107"/>
                  </a:cubicBezTo>
                  <a:close/>
                  <a:moveTo>
                    <a:pt x="2311305" y="832515"/>
                  </a:moveTo>
                  <a:cubicBezTo>
                    <a:pt x="2311305" y="852413"/>
                    <a:pt x="2311305" y="871913"/>
                    <a:pt x="2311305" y="893402"/>
                  </a:cubicBezTo>
                  <a:cubicBezTo>
                    <a:pt x="2329611" y="893402"/>
                    <a:pt x="2347916" y="893402"/>
                    <a:pt x="2367814" y="893402"/>
                  </a:cubicBezTo>
                  <a:cubicBezTo>
                    <a:pt x="2368610" y="873505"/>
                    <a:pt x="2369406" y="854005"/>
                    <a:pt x="2370600" y="832515"/>
                  </a:cubicBezTo>
                  <a:cubicBezTo>
                    <a:pt x="2350702" y="832515"/>
                    <a:pt x="2332396" y="832515"/>
                    <a:pt x="2311305" y="832515"/>
                  </a:cubicBezTo>
                  <a:close/>
                  <a:moveTo>
                    <a:pt x="2197889" y="830526"/>
                  </a:moveTo>
                  <a:cubicBezTo>
                    <a:pt x="2177593" y="831322"/>
                    <a:pt x="2159287" y="832515"/>
                    <a:pt x="2137798" y="833709"/>
                  </a:cubicBezTo>
                  <a:cubicBezTo>
                    <a:pt x="2139788" y="856393"/>
                    <a:pt x="2141379" y="876290"/>
                    <a:pt x="2143369" y="897780"/>
                  </a:cubicBezTo>
                  <a:cubicBezTo>
                    <a:pt x="2163267" y="896586"/>
                    <a:pt x="2181175" y="894994"/>
                    <a:pt x="2197889" y="893800"/>
                  </a:cubicBezTo>
                  <a:cubicBezTo>
                    <a:pt x="2197889" y="872311"/>
                    <a:pt x="2197889" y="852811"/>
                    <a:pt x="2197889" y="830526"/>
                  </a:cubicBezTo>
                  <a:close/>
                  <a:moveTo>
                    <a:pt x="1766111" y="819383"/>
                  </a:moveTo>
                  <a:cubicBezTo>
                    <a:pt x="1751784" y="823761"/>
                    <a:pt x="1738652" y="827740"/>
                    <a:pt x="1722734" y="832515"/>
                  </a:cubicBezTo>
                  <a:cubicBezTo>
                    <a:pt x="1732683" y="863556"/>
                    <a:pt x="1741836" y="892208"/>
                    <a:pt x="1751387" y="922055"/>
                  </a:cubicBezTo>
                  <a:cubicBezTo>
                    <a:pt x="1766111" y="917279"/>
                    <a:pt x="1778845" y="913300"/>
                    <a:pt x="1792774" y="908922"/>
                  </a:cubicBezTo>
                  <a:cubicBezTo>
                    <a:pt x="1783621" y="878280"/>
                    <a:pt x="1775264" y="849230"/>
                    <a:pt x="1766111" y="819383"/>
                  </a:cubicBezTo>
                  <a:close/>
                  <a:moveTo>
                    <a:pt x="2733930" y="805853"/>
                  </a:moveTo>
                  <a:cubicBezTo>
                    <a:pt x="2729950" y="820975"/>
                    <a:pt x="2726369" y="834107"/>
                    <a:pt x="2722389" y="849230"/>
                  </a:cubicBezTo>
                  <a:cubicBezTo>
                    <a:pt x="2749450" y="857189"/>
                    <a:pt x="2774123" y="863954"/>
                    <a:pt x="2799990" y="871515"/>
                  </a:cubicBezTo>
                  <a:cubicBezTo>
                    <a:pt x="2804367" y="856791"/>
                    <a:pt x="2808745" y="843260"/>
                    <a:pt x="2813122" y="828536"/>
                  </a:cubicBezTo>
                  <a:cubicBezTo>
                    <a:pt x="2785266" y="820577"/>
                    <a:pt x="2760195" y="813414"/>
                    <a:pt x="2733930" y="805853"/>
                  </a:cubicBezTo>
                  <a:close/>
                  <a:moveTo>
                    <a:pt x="2617330" y="778792"/>
                  </a:moveTo>
                  <a:cubicBezTo>
                    <a:pt x="2614544" y="794312"/>
                    <a:pt x="2611759" y="808240"/>
                    <a:pt x="2608575" y="822965"/>
                  </a:cubicBezTo>
                  <a:cubicBezTo>
                    <a:pt x="2635636" y="828934"/>
                    <a:pt x="2660707" y="834107"/>
                    <a:pt x="2687370" y="840077"/>
                  </a:cubicBezTo>
                  <a:cubicBezTo>
                    <a:pt x="2690951" y="824954"/>
                    <a:pt x="2694135" y="811424"/>
                    <a:pt x="2697716" y="796302"/>
                  </a:cubicBezTo>
                  <a:cubicBezTo>
                    <a:pt x="2669860" y="790333"/>
                    <a:pt x="2644391" y="784761"/>
                    <a:pt x="2617330" y="778792"/>
                  </a:cubicBezTo>
                  <a:close/>
                  <a:moveTo>
                    <a:pt x="2869233" y="777996"/>
                  </a:moveTo>
                  <a:cubicBezTo>
                    <a:pt x="2864060" y="793516"/>
                    <a:pt x="2859683" y="806649"/>
                    <a:pt x="2854907" y="820577"/>
                  </a:cubicBezTo>
                  <a:cubicBezTo>
                    <a:pt x="2881570" y="830526"/>
                    <a:pt x="2906641" y="839679"/>
                    <a:pt x="2933304" y="848832"/>
                  </a:cubicBezTo>
                  <a:cubicBezTo>
                    <a:pt x="2938875" y="834903"/>
                    <a:pt x="2944049" y="822169"/>
                    <a:pt x="2950018" y="807047"/>
                  </a:cubicBezTo>
                  <a:cubicBezTo>
                    <a:pt x="2921763" y="797098"/>
                    <a:pt x="2895896" y="787547"/>
                    <a:pt x="2869233" y="777996"/>
                  </a:cubicBezTo>
                  <a:close/>
                  <a:moveTo>
                    <a:pt x="1577879" y="775210"/>
                  </a:moveTo>
                  <a:cubicBezTo>
                    <a:pt x="1562359" y="781578"/>
                    <a:pt x="1548431" y="787149"/>
                    <a:pt x="1533309" y="793516"/>
                  </a:cubicBezTo>
                  <a:cubicBezTo>
                    <a:pt x="1545645" y="822965"/>
                    <a:pt x="1557584" y="851219"/>
                    <a:pt x="1569920" y="880668"/>
                  </a:cubicBezTo>
                  <a:cubicBezTo>
                    <a:pt x="1585043" y="873903"/>
                    <a:pt x="1598175" y="868331"/>
                    <a:pt x="1612103" y="862362"/>
                  </a:cubicBezTo>
                  <a:cubicBezTo>
                    <a:pt x="1600563" y="832515"/>
                    <a:pt x="1589420" y="804261"/>
                    <a:pt x="1577879" y="775210"/>
                  </a:cubicBezTo>
                  <a:close/>
                  <a:moveTo>
                    <a:pt x="3010506" y="761282"/>
                  </a:moveTo>
                  <a:cubicBezTo>
                    <a:pt x="3004139" y="776404"/>
                    <a:pt x="2998568" y="789537"/>
                    <a:pt x="2992997" y="803067"/>
                  </a:cubicBezTo>
                  <a:cubicBezTo>
                    <a:pt x="3020455" y="815404"/>
                    <a:pt x="3045526" y="826546"/>
                    <a:pt x="3072189" y="838087"/>
                  </a:cubicBezTo>
                  <a:cubicBezTo>
                    <a:pt x="3078954" y="824159"/>
                    <a:pt x="3084923" y="811424"/>
                    <a:pt x="3091689" y="797496"/>
                  </a:cubicBezTo>
                  <a:cubicBezTo>
                    <a:pt x="3063832" y="785159"/>
                    <a:pt x="3038761" y="773619"/>
                    <a:pt x="3010506" y="761282"/>
                  </a:cubicBezTo>
                  <a:close/>
                  <a:moveTo>
                    <a:pt x="1630807" y="755313"/>
                  </a:moveTo>
                  <a:cubicBezTo>
                    <a:pt x="1614093" y="761282"/>
                    <a:pt x="1600165" y="766853"/>
                    <a:pt x="1585441" y="772823"/>
                  </a:cubicBezTo>
                  <a:cubicBezTo>
                    <a:pt x="1597379" y="802669"/>
                    <a:pt x="1608124" y="830924"/>
                    <a:pt x="1619664" y="860372"/>
                  </a:cubicBezTo>
                  <a:cubicBezTo>
                    <a:pt x="1634389" y="854801"/>
                    <a:pt x="1647919" y="849627"/>
                    <a:pt x="1662643" y="844056"/>
                  </a:cubicBezTo>
                  <a:cubicBezTo>
                    <a:pt x="1651899" y="813812"/>
                    <a:pt x="1641552" y="785159"/>
                    <a:pt x="1630807" y="755313"/>
                  </a:cubicBezTo>
                  <a:close/>
                  <a:moveTo>
                    <a:pt x="2750644" y="742578"/>
                  </a:moveTo>
                  <a:cubicBezTo>
                    <a:pt x="2746266" y="758496"/>
                    <a:pt x="2743083" y="771231"/>
                    <a:pt x="2739103" y="785955"/>
                  </a:cubicBezTo>
                  <a:cubicBezTo>
                    <a:pt x="2766164" y="793516"/>
                    <a:pt x="2791633" y="801077"/>
                    <a:pt x="2819489" y="809036"/>
                  </a:cubicBezTo>
                  <a:cubicBezTo>
                    <a:pt x="2824265" y="793914"/>
                    <a:pt x="2828244" y="780782"/>
                    <a:pt x="2832622" y="766058"/>
                  </a:cubicBezTo>
                  <a:cubicBezTo>
                    <a:pt x="2803969" y="757701"/>
                    <a:pt x="2777704" y="750139"/>
                    <a:pt x="2750644" y="742578"/>
                  </a:cubicBezTo>
                  <a:close/>
                  <a:moveTo>
                    <a:pt x="2404824" y="742180"/>
                  </a:moveTo>
                  <a:cubicBezTo>
                    <a:pt x="2403232" y="764864"/>
                    <a:pt x="2401640" y="784761"/>
                    <a:pt x="2400844" y="805455"/>
                  </a:cubicBezTo>
                  <a:cubicBezTo>
                    <a:pt x="2422333" y="807445"/>
                    <a:pt x="2441037" y="809036"/>
                    <a:pt x="2460935" y="810628"/>
                  </a:cubicBezTo>
                  <a:cubicBezTo>
                    <a:pt x="2463322" y="788741"/>
                    <a:pt x="2465312" y="769241"/>
                    <a:pt x="2467700" y="747354"/>
                  </a:cubicBezTo>
                  <a:cubicBezTo>
                    <a:pt x="2445415" y="745762"/>
                    <a:pt x="2425915" y="744170"/>
                    <a:pt x="2404824" y="742180"/>
                  </a:cubicBezTo>
                  <a:close/>
                  <a:moveTo>
                    <a:pt x="2313693" y="739793"/>
                  </a:moveTo>
                  <a:cubicBezTo>
                    <a:pt x="2313693" y="760486"/>
                    <a:pt x="2313693" y="779986"/>
                    <a:pt x="2313693" y="801077"/>
                  </a:cubicBezTo>
                  <a:cubicBezTo>
                    <a:pt x="2333988" y="801077"/>
                    <a:pt x="2353090" y="801077"/>
                    <a:pt x="2372988" y="801077"/>
                  </a:cubicBezTo>
                  <a:cubicBezTo>
                    <a:pt x="2374181" y="780782"/>
                    <a:pt x="2375375" y="761282"/>
                    <a:pt x="2376569" y="739793"/>
                  </a:cubicBezTo>
                  <a:cubicBezTo>
                    <a:pt x="2355080" y="739793"/>
                    <a:pt x="2335580" y="739793"/>
                    <a:pt x="2313693" y="739793"/>
                  </a:cubicBezTo>
                  <a:close/>
                  <a:moveTo>
                    <a:pt x="2224153" y="738997"/>
                  </a:moveTo>
                  <a:cubicBezTo>
                    <a:pt x="2224153" y="760486"/>
                    <a:pt x="2224153" y="779986"/>
                    <a:pt x="2224153" y="799486"/>
                  </a:cubicBezTo>
                  <a:cubicBezTo>
                    <a:pt x="2245245" y="799486"/>
                    <a:pt x="2264346" y="799486"/>
                    <a:pt x="2284642" y="799486"/>
                  </a:cubicBezTo>
                  <a:cubicBezTo>
                    <a:pt x="2284642" y="778394"/>
                    <a:pt x="2284642" y="759292"/>
                    <a:pt x="2284642" y="738997"/>
                  </a:cubicBezTo>
                  <a:cubicBezTo>
                    <a:pt x="2263153" y="738997"/>
                    <a:pt x="2243255" y="738997"/>
                    <a:pt x="2224153" y="738997"/>
                  </a:cubicBezTo>
                  <a:close/>
                  <a:moveTo>
                    <a:pt x="1684133" y="737405"/>
                  </a:moveTo>
                  <a:cubicBezTo>
                    <a:pt x="1668612" y="742578"/>
                    <a:pt x="1654286" y="747354"/>
                    <a:pt x="1638766" y="752925"/>
                  </a:cubicBezTo>
                  <a:cubicBezTo>
                    <a:pt x="1649113" y="783567"/>
                    <a:pt x="1659460" y="811822"/>
                    <a:pt x="1669806" y="841668"/>
                  </a:cubicBezTo>
                  <a:cubicBezTo>
                    <a:pt x="1684929" y="836097"/>
                    <a:pt x="1698459" y="831720"/>
                    <a:pt x="1713183" y="826546"/>
                  </a:cubicBezTo>
                  <a:cubicBezTo>
                    <a:pt x="1703234" y="796700"/>
                    <a:pt x="1694081" y="768047"/>
                    <a:pt x="1684133" y="737405"/>
                  </a:cubicBezTo>
                  <a:close/>
                  <a:moveTo>
                    <a:pt x="1737856" y="720691"/>
                  </a:moveTo>
                  <a:cubicBezTo>
                    <a:pt x="1721540" y="725864"/>
                    <a:pt x="1707612" y="729844"/>
                    <a:pt x="1691694" y="734619"/>
                  </a:cubicBezTo>
                  <a:cubicBezTo>
                    <a:pt x="1702040" y="766058"/>
                    <a:pt x="1711193" y="794710"/>
                    <a:pt x="1720744" y="824556"/>
                  </a:cubicBezTo>
                  <a:cubicBezTo>
                    <a:pt x="1736264" y="819383"/>
                    <a:pt x="1749795" y="815006"/>
                    <a:pt x="1764121" y="810628"/>
                  </a:cubicBezTo>
                  <a:cubicBezTo>
                    <a:pt x="1754968" y="779588"/>
                    <a:pt x="1746611" y="750935"/>
                    <a:pt x="1737856" y="720691"/>
                  </a:cubicBezTo>
                  <a:close/>
                  <a:moveTo>
                    <a:pt x="2630064" y="714722"/>
                  </a:moveTo>
                  <a:cubicBezTo>
                    <a:pt x="2626881" y="730242"/>
                    <a:pt x="2624493" y="743772"/>
                    <a:pt x="2621708" y="759292"/>
                  </a:cubicBezTo>
                  <a:cubicBezTo>
                    <a:pt x="2649962" y="765262"/>
                    <a:pt x="2675829" y="770833"/>
                    <a:pt x="2703288" y="776802"/>
                  </a:cubicBezTo>
                  <a:cubicBezTo>
                    <a:pt x="2706869" y="761282"/>
                    <a:pt x="2710053" y="748150"/>
                    <a:pt x="2713634" y="733028"/>
                  </a:cubicBezTo>
                  <a:cubicBezTo>
                    <a:pt x="2684982" y="726660"/>
                    <a:pt x="2658319" y="721089"/>
                    <a:pt x="2630064" y="714722"/>
                  </a:cubicBezTo>
                  <a:close/>
                  <a:moveTo>
                    <a:pt x="1485953" y="701987"/>
                  </a:moveTo>
                  <a:cubicBezTo>
                    <a:pt x="1470034" y="709150"/>
                    <a:pt x="1455708" y="715518"/>
                    <a:pt x="1439392" y="722681"/>
                  </a:cubicBezTo>
                  <a:cubicBezTo>
                    <a:pt x="1453320" y="752925"/>
                    <a:pt x="1465657" y="780384"/>
                    <a:pt x="1478789" y="808638"/>
                  </a:cubicBezTo>
                  <a:cubicBezTo>
                    <a:pt x="1494708" y="801475"/>
                    <a:pt x="1508238" y="795506"/>
                    <a:pt x="1522962" y="788343"/>
                  </a:cubicBezTo>
                  <a:cubicBezTo>
                    <a:pt x="1510228" y="758894"/>
                    <a:pt x="1498289" y="731038"/>
                    <a:pt x="1485953" y="701987"/>
                  </a:cubicBezTo>
                  <a:close/>
                  <a:moveTo>
                    <a:pt x="1540870" y="680100"/>
                  </a:moveTo>
                  <a:cubicBezTo>
                    <a:pt x="1524952" y="686467"/>
                    <a:pt x="1510228" y="692436"/>
                    <a:pt x="1493514" y="698804"/>
                  </a:cubicBezTo>
                  <a:cubicBezTo>
                    <a:pt x="1506646" y="729048"/>
                    <a:pt x="1518187" y="756905"/>
                    <a:pt x="1530523" y="785955"/>
                  </a:cubicBezTo>
                  <a:cubicBezTo>
                    <a:pt x="1546441" y="779190"/>
                    <a:pt x="1559972" y="773619"/>
                    <a:pt x="1575094" y="767251"/>
                  </a:cubicBezTo>
                  <a:cubicBezTo>
                    <a:pt x="1563155" y="737405"/>
                    <a:pt x="1552411" y="709150"/>
                    <a:pt x="1540870" y="680100"/>
                  </a:cubicBezTo>
                  <a:close/>
                  <a:moveTo>
                    <a:pt x="1468841" y="662590"/>
                  </a:moveTo>
                  <a:cubicBezTo>
                    <a:pt x="1451729" y="670549"/>
                    <a:pt x="1437005" y="677314"/>
                    <a:pt x="1421882" y="684079"/>
                  </a:cubicBezTo>
                  <a:cubicBezTo>
                    <a:pt x="1426658" y="694824"/>
                    <a:pt x="1431035" y="703977"/>
                    <a:pt x="1436607" y="715916"/>
                  </a:cubicBezTo>
                  <a:cubicBezTo>
                    <a:pt x="1452525" y="708752"/>
                    <a:pt x="1467647" y="701987"/>
                    <a:pt x="1483167" y="694824"/>
                  </a:cubicBezTo>
                  <a:cubicBezTo>
                    <a:pt x="1477994" y="683284"/>
                    <a:pt x="1473616" y="673335"/>
                    <a:pt x="1468841" y="662590"/>
                  </a:cubicBezTo>
                  <a:close/>
                  <a:moveTo>
                    <a:pt x="1596185" y="659008"/>
                  </a:moveTo>
                  <a:cubicBezTo>
                    <a:pt x="1579471" y="665376"/>
                    <a:pt x="1564747" y="670947"/>
                    <a:pt x="1548829" y="676916"/>
                  </a:cubicBezTo>
                  <a:cubicBezTo>
                    <a:pt x="1560370" y="706763"/>
                    <a:pt x="1571114" y="735017"/>
                    <a:pt x="1582655" y="764864"/>
                  </a:cubicBezTo>
                  <a:cubicBezTo>
                    <a:pt x="1598573" y="758894"/>
                    <a:pt x="1612899" y="753323"/>
                    <a:pt x="1628021" y="747354"/>
                  </a:cubicBezTo>
                  <a:cubicBezTo>
                    <a:pt x="1616879" y="716712"/>
                    <a:pt x="1606930" y="688457"/>
                    <a:pt x="1596185" y="659008"/>
                  </a:cubicBezTo>
                  <a:close/>
                  <a:moveTo>
                    <a:pt x="2911018" y="654233"/>
                  </a:moveTo>
                  <a:cubicBezTo>
                    <a:pt x="2905845" y="669753"/>
                    <a:pt x="2901866" y="682886"/>
                    <a:pt x="2897090" y="696814"/>
                  </a:cubicBezTo>
                  <a:cubicBezTo>
                    <a:pt x="2925743" y="707559"/>
                    <a:pt x="2952803" y="717507"/>
                    <a:pt x="2981058" y="727854"/>
                  </a:cubicBezTo>
                  <a:cubicBezTo>
                    <a:pt x="2986629" y="713130"/>
                    <a:pt x="2991803" y="699998"/>
                    <a:pt x="2997374" y="685671"/>
                  </a:cubicBezTo>
                  <a:cubicBezTo>
                    <a:pt x="2967130" y="674529"/>
                    <a:pt x="2939671" y="664580"/>
                    <a:pt x="2911018" y="654233"/>
                  </a:cubicBezTo>
                  <a:close/>
                  <a:moveTo>
                    <a:pt x="2191123" y="646672"/>
                  </a:moveTo>
                  <a:cubicBezTo>
                    <a:pt x="2167246" y="647866"/>
                    <a:pt x="2146553" y="648662"/>
                    <a:pt x="2124268" y="649856"/>
                  </a:cubicBezTo>
                  <a:cubicBezTo>
                    <a:pt x="2125859" y="672539"/>
                    <a:pt x="2127053" y="692436"/>
                    <a:pt x="2128645" y="713528"/>
                  </a:cubicBezTo>
                  <a:cubicBezTo>
                    <a:pt x="2151726" y="711936"/>
                    <a:pt x="2172022" y="711140"/>
                    <a:pt x="2191123" y="709946"/>
                  </a:cubicBezTo>
                  <a:cubicBezTo>
                    <a:pt x="2191123" y="688457"/>
                    <a:pt x="2191123" y="669355"/>
                    <a:pt x="2191123" y="646672"/>
                  </a:cubicBezTo>
                  <a:close/>
                  <a:moveTo>
                    <a:pt x="2315682" y="645080"/>
                  </a:moveTo>
                  <a:cubicBezTo>
                    <a:pt x="2315682" y="667365"/>
                    <a:pt x="2315682" y="687263"/>
                    <a:pt x="2315682" y="708752"/>
                  </a:cubicBezTo>
                  <a:cubicBezTo>
                    <a:pt x="2335182" y="709548"/>
                    <a:pt x="2355478" y="710344"/>
                    <a:pt x="2378161" y="711538"/>
                  </a:cubicBezTo>
                  <a:cubicBezTo>
                    <a:pt x="2379355" y="688855"/>
                    <a:pt x="2380549" y="669355"/>
                    <a:pt x="2381742" y="647866"/>
                  </a:cubicBezTo>
                  <a:cubicBezTo>
                    <a:pt x="2358661" y="647070"/>
                    <a:pt x="2337968" y="645876"/>
                    <a:pt x="2315682" y="645080"/>
                  </a:cubicBezTo>
                  <a:close/>
                  <a:moveTo>
                    <a:pt x="3060648" y="640703"/>
                  </a:moveTo>
                  <a:cubicBezTo>
                    <a:pt x="3054281" y="655427"/>
                    <a:pt x="3049108" y="667763"/>
                    <a:pt x="3043138" y="682090"/>
                  </a:cubicBezTo>
                  <a:cubicBezTo>
                    <a:pt x="3072587" y="695222"/>
                    <a:pt x="3099648" y="707161"/>
                    <a:pt x="3127902" y="719895"/>
                  </a:cubicBezTo>
                  <a:cubicBezTo>
                    <a:pt x="3134270" y="705967"/>
                    <a:pt x="3140239" y="693232"/>
                    <a:pt x="3147004" y="678906"/>
                  </a:cubicBezTo>
                  <a:cubicBezTo>
                    <a:pt x="3117556" y="665774"/>
                    <a:pt x="3090097" y="653835"/>
                    <a:pt x="3060648" y="640703"/>
                  </a:cubicBezTo>
                  <a:close/>
                  <a:moveTo>
                    <a:pt x="1651899" y="640305"/>
                  </a:moveTo>
                  <a:cubicBezTo>
                    <a:pt x="1635185" y="645876"/>
                    <a:pt x="1620460" y="651049"/>
                    <a:pt x="1604144" y="656621"/>
                  </a:cubicBezTo>
                  <a:cubicBezTo>
                    <a:pt x="1614889" y="686467"/>
                    <a:pt x="1624838" y="715120"/>
                    <a:pt x="1635583" y="745364"/>
                  </a:cubicBezTo>
                  <a:cubicBezTo>
                    <a:pt x="1651899" y="739793"/>
                    <a:pt x="1667021" y="734619"/>
                    <a:pt x="1681347" y="729844"/>
                  </a:cubicBezTo>
                  <a:cubicBezTo>
                    <a:pt x="1670602" y="697610"/>
                    <a:pt x="1661449" y="669355"/>
                    <a:pt x="1651899" y="640305"/>
                  </a:cubicBezTo>
                  <a:close/>
                  <a:moveTo>
                    <a:pt x="1524554" y="639907"/>
                  </a:moveTo>
                  <a:cubicBezTo>
                    <a:pt x="1507840" y="647070"/>
                    <a:pt x="1493116" y="653039"/>
                    <a:pt x="1477198" y="659804"/>
                  </a:cubicBezTo>
                  <a:cubicBezTo>
                    <a:pt x="1481973" y="671345"/>
                    <a:pt x="1486351" y="680896"/>
                    <a:pt x="1491126" y="691641"/>
                  </a:cubicBezTo>
                  <a:cubicBezTo>
                    <a:pt x="1507044" y="685273"/>
                    <a:pt x="1521370" y="679304"/>
                    <a:pt x="1538482" y="672539"/>
                  </a:cubicBezTo>
                  <a:cubicBezTo>
                    <a:pt x="1533309" y="660202"/>
                    <a:pt x="1528931" y="650254"/>
                    <a:pt x="1524554" y="639907"/>
                  </a:cubicBezTo>
                  <a:close/>
                  <a:moveTo>
                    <a:pt x="1580665" y="618019"/>
                  </a:moveTo>
                  <a:cubicBezTo>
                    <a:pt x="1563951" y="624387"/>
                    <a:pt x="1549227" y="629958"/>
                    <a:pt x="1532911" y="636325"/>
                  </a:cubicBezTo>
                  <a:cubicBezTo>
                    <a:pt x="1537288" y="647468"/>
                    <a:pt x="1540870" y="657019"/>
                    <a:pt x="1545645" y="669355"/>
                  </a:cubicBezTo>
                  <a:cubicBezTo>
                    <a:pt x="1562757" y="662988"/>
                    <a:pt x="1577879" y="657019"/>
                    <a:pt x="1593798" y="651049"/>
                  </a:cubicBezTo>
                  <a:cubicBezTo>
                    <a:pt x="1589420" y="639111"/>
                    <a:pt x="1585441" y="629162"/>
                    <a:pt x="1580665" y="618019"/>
                  </a:cubicBezTo>
                  <a:close/>
                  <a:moveTo>
                    <a:pt x="2784470" y="616030"/>
                  </a:moveTo>
                  <a:cubicBezTo>
                    <a:pt x="2780490" y="630356"/>
                    <a:pt x="2776909" y="643886"/>
                    <a:pt x="2772531" y="659008"/>
                  </a:cubicBezTo>
                  <a:cubicBezTo>
                    <a:pt x="2802378" y="667763"/>
                    <a:pt x="2829836" y="675722"/>
                    <a:pt x="2858887" y="684079"/>
                  </a:cubicBezTo>
                  <a:cubicBezTo>
                    <a:pt x="2863264" y="669753"/>
                    <a:pt x="2867642" y="656621"/>
                    <a:pt x="2872417" y="641499"/>
                  </a:cubicBezTo>
                  <a:cubicBezTo>
                    <a:pt x="2842571" y="633142"/>
                    <a:pt x="2814316" y="624785"/>
                    <a:pt x="2784470" y="616030"/>
                  </a:cubicBezTo>
                  <a:close/>
                  <a:moveTo>
                    <a:pt x="1445759" y="608071"/>
                  </a:moveTo>
                  <a:cubicBezTo>
                    <a:pt x="1428648" y="616030"/>
                    <a:pt x="1413127" y="622795"/>
                    <a:pt x="1396811" y="630356"/>
                  </a:cubicBezTo>
                  <a:cubicBezTo>
                    <a:pt x="1403576" y="643488"/>
                    <a:pt x="1408750" y="654631"/>
                    <a:pt x="1414321" y="666172"/>
                  </a:cubicBezTo>
                  <a:cubicBezTo>
                    <a:pt x="1430637" y="658611"/>
                    <a:pt x="1445361" y="652243"/>
                    <a:pt x="1461677" y="645080"/>
                  </a:cubicBezTo>
                  <a:cubicBezTo>
                    <a:pt x="1456106" y="631550"/>
                    <a:pt x="1450933" y="620407"/>
                    <a:pt x="1445759" y="608071"/>
                  </a:cubicBezTo>
                  <a:close/>
                  <a:moveTo>
                    <a:pt x="1639164" y="598918"/>
                  </a:moveTo>
                  <a:cubicBezTo>
                    <a:pt x="1622052" y="604887"/>
                    <a:pt x="1606532" y="610458"/>
                    <a:pt x="1590216" y="616030"/>
                  </a:cubicBezTo>
                  <a:cubicBezTo>
                    <a:pt x="1594593" y="628366"/>
                    <a:pt x="1598573" y="638315"/>
                    <a:pt x="1602552" y="649060"/>
                  </a:cubicBezTo>
                  <a:cubicBezTo>
                    <a:pt x="1619266" y="643090"/>
                    <a:pt x="1633991" y="637917"/>
                    <a:pt x="1650307" y="632744"/>
                  </a:cubicBezTo>
                  <a:cubicBezTo>
                    <a:pt x="1646725" y="621203"/>
                    <a:pt x="1643144" y="611652"/>
                    <a:pt x="1639164" y="598918"/>
                  </a:cubicBezTo>
                  <a:close/>
                  <a:moveTo>
                    <a:pt x="2932110" y="592551"/>
                  </a:moveTo>
                  <a:cubicBezTo>
                    <a:pt x="2926936" y="607673"/>
                    <a:pt x="2922559" y="620805"/>
                    <a:pt x="2917386" y="635131"/>
                  </a:cubicBezTo>
                  <a:cubicBezTo>
                    <a:pt x="2947232" y="645876"/>
                    <a:pt x="2975487" y="656223"/>
                    <a:pt x="3004935" y="666968"/>
                  </a:cubicBezTo>
                  <a:cubicBezTo>
                    <a:pt x="3010506" y="652641"/>
                    <a:pt x="3015282" y="639907"/>
                    <a:pt x="3020853" y="625183"/>
                  </a:cubicBezTo>
                  <a:cubicBezTo>
                    <a:pt x="2991007" y="614040"/>
                    <a:pt x="2961956" y="603295"/>
                    <a:pt x="2932110" y="592551"/>
                  </a:cubicBezTo>
                  <a:close/>
                  <a:moveTo>
                    <a:pt x="2654737" y="586581"/>
                  </a:moveTo>
                  <a:cubicBezTo>
                    <a:pt x="2651952" y="602499"/>
                    <a:pt x="2649564" y="616030"/>
                    <a:pt x="2646778" y="630754"/>
                  </a:cubicBezTo>
                  <a:cubicBezTo>
                    <a:pt x="2676625" y="637519"/>
                    <a:pt x="2704879" y="643488"/>
                    <a:pt x="2733930" y="649856"/>
                  </a:cubicBezTo>
                  <a:cubicBezTo>
                    <a:pt x="2737909" y="634335"/>
                    <a:pt x="2741093" y="621203"/>
                    <a:pt x="2744675" y="606081"/>
                  </a:cubicBezTo>
                  <a:cubicBezTo>
                    <a:pt x="2713634" y="599316"/>
                    <a:pt x="2684982" y="592948"/>
                    <a:pt x="2654737" y="586581"/>
                  </a:cubicBezTo>
                  <a:close/>
                  <a:moveTo>
                    <a:pt x="1503860" y="584989"/>
                  </a:moveTo>
                  <a:cubicBezTo>
                    <a:pt x="1486749" y="591755"/>
                    <a:pt x="1470830" y="598122"/>
                    <a:pt x="1454514" y="605285"/>
                  </a:cubicBezTo>
                  <a:cubicBezTo>
                    <a:pt x="1460086" y="618019"/>
                    <a:pt x="1464861" y="629560"/>
                    <a:pt x="1470034" y="642295"/>
                  </a:cubicBezTo>
                  <a:cubicBezTo>
                    <a:pt x="1487146" y="635131"/>
                    <a:pt x="1502269" y="629162"/>
                    <a:pt x="1518585" y="622397"/>
                  </a:cubicBezTo>
                  <a:cubicBezTo>
                    <a:pt x="1513411" y="609264"/>
                    <a:pt x="1509034" y="598122"/>
                    <a:pt x="1503860" y="584989"/>
                  </a:cubicBezTo>
                  <a:close/>
                  <a:moveTo>
                    <a:pt x="1696469" y="581010"/>
                  </a:moveTo>
                  <a:cubicBezTo>
                    <a:pt x="1679357" y="586183"/>
                    <a:pt x="1664235" y="590959"/>
                    <a:pt x="1647123" y="596132"/>
                  </a:cubicBezTo>
                  <a:cubicBezTo>
                    <a:pt x="1651501" y="608867"/>
                    <a:pt x="1654684" y="618417"/>
                    <a:pt x="1658266" y="629560"/>
                  </a:cubicBezTo>
                  <a:cubicBezTo>
                    <a:pt x="1674980" y="624387"/>
                    <a:pt x="1690102" y="620009"/>
                    <a:pt x="1706816" y="614836"/>
                  </a:cubicBezTo>
                  <a:cubicBezTo>
                    <a:pt x="1703234" y="603295"/>
                    <a:pt x="1700051" y="592948"/>
                    <a:pt x="1696469" y="581010"/>
                  </a:cubicBezTo>
                  <a:close/>
                  <a:moveTo>
                    <a:pt x="1561563" y="563102"/>
                  </a:moveTo>
                  <a:cubicBezTo>
                    <a:pt x="1544452" y="569867"/>
                    <a:pt x="1528533" y="575836"/>
                    <a:pt x="1511819" y="582602"/>
                  </a:cubicBezTo>
                  <a:cubicBezTo>
                    <a:pt x="1517391" y="596132"/>
                    <a:pt x="1522166" y="607275"/>
                    <a:pt x="1526942" y="619611"/>
                  </a:cubicBezTo>
                  <a:cubicBezTo>
                    <a:pt x="1543656" y="613244"/>
                    <a:pt x="1558778" y="607275"/>
                    <a:pt x="1575492" y="600907"/>
                  </a:cubicBezTo>
                  <a:cubicBezTo>
                    <a:pt x="1570318" y="587377"/>
                    <a:pt x="1566339" y="575836"/>
                    <a:pt x="1561563" y="563102"/>
                  </a:cubicBezTo>
                  <a:close/>
                  <a:moveTo>
                    <a:pt x="2418354" y="557929"/>
                  </a:moveTo>
                  <a:cubicBezTo>
                    <a:pt x="2416762" y="580214"/>
                    <a:pt x="2415170" y="600112"/>
                    <a:pt x="2413977" y="621203"/>
                  </a:cubicBezTo>
                  <a:cubicBezTo>
                    <a:pt x="2436660" y="623591"/>
                    <a:pt x="2457751" y="625580"/>
                    <a:pt x="2480832" y="627570"/>
                  </a:cubicBezTo>
                  <a:cubicBezTo>
                    <a:pt x="2483220" y="604887"/>
                    <a:pt x="2485210" y="584989"/>
                    <a:pt x="2487200" y="563898"/>
                  </a:cubicBezTo>
                  <a:cubicBezTo>
                    <a:pt x="2462925" y="561908"/>
                    <a:pt x="2441435" y="559918"/>
                    <a:pt x="2418354" y="557929"/>
                  </a:cubicBezTo>
                  <a:close/>
                  <a:moveTo>
                    <a:pt x="2219378" y="553551"/>
                  </a:moveTo>
                  <a:cubicBezTo>
                    <a:pt x="2219378" y="575439"/>
                    <a:pt x="2219378" y="594938"/>
                    <a:pt x="2219378" y="614836"/>
                  </a:cubicBezTo>
                  <a:cubicBezTo>
                    <a:pt x="2242459" y="614836"/>
                    <a:pt x="2263949" y="614836"/>
                    <a:pt x="2284642" y="614836"/>
                  </a:cubicBezTo>
                  <a:cubicBezTo>
                    <a:pt x="2284642" y="593346"/>
                    <a:pt x="2284642" y="573449"/>
                    <a:pt x="2284642" y="553551"/>
                  </a:cubicBezTo>
                  <a:cubicBezTo>
                    <a:pt x="2261959" y="553551"/>
                    <a:pt x="2240867" y="553551"/>
                    <a:pt x="2219378" y="553551"/>
                  </a:cubicBezTo>
                  <a:close/>
                  <a:moveTo>
                    <a:pt x="2318070" y="552755"/>
                  </a:moveTo>
                  <a:cubicBezTo>
                    <a:pt x="2318070" y="575836"/>
                    <a:pt x="2318070" y="595336"/>
                    <a:pt x="2317672" y="616030"/>
                  </a:cubicBezTo>
                  <a:cubicBezTo>
                    <a:pt x="2339957" y="617224"/>
                    <a:pt x="2360651" y="618417"/>
                    <a:pt x="2383732" y="619611"/>
                  </a:cubicBezTo>
                  <a:cubicBezTo>
                    <a:pt x="2384926" y="597724"/>
                    <a:pt x="2385722" y="577428"/>
                    <a:pt x="2386916" y="555939"/>
                  </a:cubicBezTo>
                  <a:cubicBezTo>
                    <a:pt x="2363437" y="554745"/>
                    <a:pt x="2341947" y="553949"/>
                    <a:pt x="2318070" y="552755"/>
                  </a:cubicBezTo>
                  <a:close/>
                  <a:moveTo>
                    <a:pt x="1621256" y="542807"/>
                  </a:moveTo>
                  <a:cubicBezTo>
                    <a:pt x="1603348" y="548776"/>
                    <a:pt x="1587430" y="554347"/>
                    <a:pt x="1570716" y="560316"/>
                  </a:cubicBezTo>
                  <a:cubicBezTo>
                    <a:pt x="1575890" y="574245"/>
                    <a:pt x="1579869" y="585785"/>
                    <a:pt x="1584247" y="598122"/>
                  </a:cubicBezTo>
                  <a:cubicBezTo>
                    <a:pt x="1602155" y="591755"/>
                    <a:pt x="1617277" y="586581"/>
                    <a:pt x="1633593" y="581010"/>
                  </a:cubicBezTo>
                  <a:cubicBezTo>
                    <a:pt x="1629215" y="568275"/>
                    <a:pt x="1625634" y="557133"/>
                    <a:pt x="1621256" y="542807"/>
                  </a:cubicBezTo>
                  <a:close/>
                  <a:moveTo>
                    <a:pt x="1680153" y="524899"/>
                  </a:moveTo>
                  <a:cubicBezTo>
                    <a:pt x="1662245" y="530072"/>
                    <a:pt x="1646327" y="535245"/>
                    <a:pt x="1629215" y="540021"/>
                  </a:cubicBezTo>
                  <a:cubicBezTo>
                    <a:pt x="1633991" y="553949"/>
                    <a:pt x="1637572" y="565092"/>
                    <a:pt x="1641950" y="578622"/>
                  </a:cubicBezTo>
                  <a:cubicBezTo>
                    <a:pt x="1659858" y="573051"/>
                    <a:pt x="1675378" y="568275"/>
                    <a:pt x="1691694" y="563102"/>
                  </a:cubicBezTo>
                  <a:cubicBezTo>
                    <a:pt x="1687714" y="549572"/>
                    <a:pt x="1684133" y="537633"/>
                    <a:pt x="1680153" y="524899"/>
                  </a:cubicBezTo>
                  <a:close/>
                  <a:moveTo>
                    <a:pt x="2667472" y="522113"/>
                  </a:moveTo>
                  <a:cubicBezTo>
                    <a:pt x="2664288" y="538827"/>
                    <a:pt x="2661901" y="551959"/>
                    <a:pt x="2659115" y="566286"/>
                  </a:cubicBezTo>
                  <a:cubicBezTo>
                    <a:pt x="2690155" y="573051"/>
                    <a:pt x="2718808" y="579418"/>
                    <a:pt x="2749450" y="586183"/>
                  </a:cubicBezTo>
                  <a:cubicBezTo>
                    <a:pt x="2753032" y="571061"/>
                    <a:pt x="2756215" y="557929"/>
                    <a:pt x="2760195" y="542409"/>
                  </a:cubicBezTo>
                  <a:cubicBezTo>
                    <a:pt x="2728756" y="535643"/>
                    <a:pt x="2698910" y="528878"/>
                    <a:pt x="2667472" y="522113"/>
                  </a:cubicBezTo>
                  <a:close/>
                  <a:moveTo>
                    <a:pt x="2425119" y="465604"/>
                  </a:moveTo>
                  <a:cubicBezTo>
                    <a:pt x="2423527" y="487889"/>
                    <a:pt x="2421936" y="508185"/>
                    <a:pt x="2420742" y="529276"/>
                  </a:cubicBezTo>
                  <a:cubicBezTo>
                    <a:pt x="2445017" y="531266"/>
                    <a:pt x="2467302" y="533654"/>
                    <a:pt x="2490781" y="535643"/>
                  </a:cubicBezTo>
                  <a:cubicBezTo>
                    <a:pt x="2493169" y="513358"/>
                    <a:pt x="2495159" y="493460"/>
                    <a:pt x="2497148" y="472369"/>
                  </a:cubicBezTo>
                  <a:cubicBezTo>
                    <a:pt x="2472476" y="469981"/>
                    <a:pt x="2450190" y="467992"/>
                    <a:pt x="2425119" y="465604"/>
                  </a:cubicBezTo>
                  <a:close/>
                  <a:moveTo>
                    <a:pt x="2320060" y="462818"/>
                  </a:moveTo>
                  <a:cubicBezTo>
                    <a:pt x="2320060" y="483114"/>
                    <a:pt x="2320060" y="503011"/>
                    <a:pt x="2319662" y="523705"/>
                  </a:cubicBezTo>
                  <a:cubicBezTo>
                    <a:pt x="2342743" y="524899"/>
                    <a:pt x="2364233" y="526092"/>
                    <a:pt x="2388508" y="527286"/>
                  </a:cubicBezTo>
                  <a:cubicBezTo>
                    <a:pt x="2390099" y="505001"/>
                    <a:pt x="2391293" y="485103"/>
                    <a:pt x="2392487" y="462818"/>
                  </a:cubicBezTo>
                  <a:cubicBezTo>
                    <a:pt x="2367416" y="462818"/>
                    <a:pt x="2344335" y="462818"/>
                    <a:pt x="2320060" y="462818"/>
                  </a:cubicBezTo>
                  <a:close/>
                  <a:moveTo>
                    <a:pt x="2181971" y="461226"/>
                  </a:moveTo>
                  <a:cubicBezTo>
                    <a:pt x="2156899" y="462818"/>
                    <a:pt x="2134614" y="464410"/>
                    <a:pt x="2110339" y="466002"/>
                  </a:cubicBezTo>
                  <a:cubicBezTo>
                    <a:pt x="2111931" y="487491"/>
                    <a:pt x="2113523" y="507787"/>
                    <a:pt x="2115115" y="528878"/>
                  </a:cubicBezTo>
                  <a:cubicBezTo>
                    <a:pt x="2138992" y="527684"/>
                    <a:pt x="2161277" y="526490"/>
                    <a:pt x="2185950" y="524899"/>
                  </a:cubicBezTo>
                  <a:cubicBezTo>
                    <a:pt x="2184358" y="501817"/>
                    <a:pt x="2183164" y="481920"/>
                    <a:pt x="2181971" y="461226"/>
                  </a:cubicBezTo>
                  <a:close/>
                  <a:moveTo>
                    <a:pt x="1608523" y="448890"/>
                  </a:moveTo>
                  <a:cubicBezTo>
                    <a:pt x="1613696" y="462420"/>
                    <a:pt x="1616880" y="471573"/>
                    <a:pt x="1620859" y="481522"/>
                  </a:cubicBezTo>
                  <a:cubicBezTo>
                    <a:pt x="1630808" y="479532"/>
                    <a:pt x="1640359" y="477543"/>
                    <a:pt x="1651900" y="475155"/>
                  </a:cubicBezTo>
                  <a:cubicBezTo>
                    <a:pt x="1654287" y="483910"/>
                    <a:pt x="1656277" y="491471"/>
                    <a:pt x="1658267" y="498635"/>
                  </a:cubicBezTo>
                  <a:cubicBezTo>
                    <a:pt x="1573105" y="530471"/>
                    <a:pt x="1489534" y="561113"/>
                    <a:pt x="1403576" y="592950"/>
                  </a:cubicBezTo>
                  <a:cubicBezTo>
                    <a:pt x="1400791" y="586980"/>
                    <a:pt x="1397209" y="579817"/>
                    <a:pt x="1391240" y="566685"/>
                  </a:cubicBezTo>
                  <a:cubicBezTo>
                    <a:pt x="1406760" y="564297"/>
                    <a:pt x="1419892" y="562705"/>
                    <a:pt x="1432627" y="560318"/>
                  </a:cubicBezTo>
                  <a:cubicBezTo>
                    <a:pt x="1437004" y="559522"/>
                    <a:pt x="1441382" y="557930"/>
                    <a:pt x="1445759" y="556338"/>
                  </a:cubicBezTo>
                  <a:cubicBezTo>
                    <a:pt x="1499881" y="536838"/>
                    <a:pt x="1554003" y="516941"/>
                    <a:pt x="1608125" y="496247"/>
                  </a:cubicBezTo>
                  <a:cubicBezTo>
                    <a:pt x="1613298" y="494655"/>
                    <a:pt x="1617676" y="492267"/>
                    <a:pt x="1622451" y="489879"/>
                  </a:cubicBezTo>
                  <a:cubicBezTo>
                    <a:pt x="1621257" y="487093"/>
                    <a:pt x="1620461" y="484706"/>
                    <a:pt x="1619267" y="482318"/>
                  </a:cubicBezTo>
                  <a:cubicBezTo>
                    <a:pt x="1555595" y="505400"/>
                    <a:pt x="1492320" y="528481"/>
                    <a:pt x="1427056" y="552359"/>
                  </a:cubicBezTo>
                  <a:cubicBezTo>
                    <a:pt x="1423474" y="543604"/>
                    <a:pt x="1419494" y="534053"/>
                    <a:pt x="1413525" y="520920"/>
                  </a:cubicBezTo>
                  <a:cubicBezTo>
                    <a:pt x="1478391" y="497043"/>
                    <a:pt x="1542463" y="473165"/>
                    <a:pt x="1608523" y="448890"/>
                  </a:cubicBezTo>
                  <a:close/>
                  <a:moveTo>
                    <a:pt x="2322448" y="370891"/>
                  </a:moveTo>
                  <a:cubicBezTo>
                    <a:pt x="2322448" y="390789"/>
                    <a:pt x="2322448" y="410288"/>
                    <a:pt x="2322845" y="432574"/>
                  </a:cubicBezTo>
                  <a:cubicBezTo>
                    <a:pt x="2347519" y="432574"/>
                    <a:pt x="2370202" y="432574"/>
                    <a:pt x="2394875" y="432574"/>
                  </a:cubicBezTo>
                  <a:cubicBezTo>
                    <a:pt x="2395671" y="412278"/>
                    <a:pt x="2396865" y="392779"/>
                    <a:pt x="2398058" y="370891"/>
                  </a:cubicBezTo>
                  <a:cubicBezTo>
                    <a:pt x="2371794" y="370891"/>
                    <a:pt x="2347916" y="370891"/>
                    <a:pt x="2322448" y="370891"/>
                  </a:cubicBezTo>
                  <a:close/>
                  <a:moveTo>
                    <a:pt x="2215398" y="369697"/>
                  </a:moveTo>
                  <a:cubicBezTo>
                    <a:pt x="2215398" y="390789"/>
                    <a:pt x="2215398" y="411084"/>
                    <a:pt x="2215398" y="430982"/>
                  </a:cubicBezTo>
                  <a:cubicBezTo>
                    <a:pt x="2240072" y="430982"/>
                    <a:pt x="2263153" y="430982"/>
                    <a:pt x="2287428" y="430982"/>
                  </a:cubicBezTo>
                  <a:cubicBezTo>
                    <a:pt x="2287428" y="409891"/>
                    <a:pt x="2287428" y="389993"/>
                    <a:pt x="2287428" y="369697"/>
                  </a:cubicBezTo>
                  <a:cubicBezTo>
                    <a:pt x="2262357" y="369697"/>
                    <a:pt x="2238878" y="369697"/>
                    <a:pt x="2215398" y="369697"/>
                  </a:cubicBezTo>
                  <a:close/>
                  <a:moveTo>
                    <a:pt x="2178787" y="369299"/>
                  </a:moveTo>
                  <a:cubicBezTo>
                    <a:pt x="2152522" y="370891"/>
                    <a:pt x="2128645" y="372483"/>
                    <a:pt x="2103176" y="374075"/>
                  </a:cubicBezTo>
                  <a:cubicBezTo>
                    <a:pt x="2104768" y="395962"/>
                    <a:pt x="2106360" y="415462"/>
                    <a:pt x="2108350" y="437747"/>
                  </a:cubicBezTo>
                  <a:cubicBezTo>
                    <a:pt x="2134614" y="436155"/>
                    <a:pt x="2157695" y="434166"/>
                    <a:pt x="2182368" y="432574"/>
                  </a:cubicBezTo>
                  <a:cubicBezTo>
                    <a:pt x="2181175" y="410288"/>
                    <a:pt x="2179981" y="390789"/>
                    <a:pt x="2178787" y="369299"/>
                  </a:cubicBezTo>
                  <a:close/>
                  <a:moveTo>
                    <a:pt x="2438650" y="281352"/>
                  </a:moveTo>
                  <a:cubicBezTo>
                    <a:pt x="2437058" y="303239"/>
                    <a:pt x="2435466" y="323535"/>
                    <a:pt x="2433874" y="345024"/>
                  </a:cubicBezTo>
                  <a:cubicBezTo>
                    <a:pt x="2460139" y="347412"/>
                    <a:pt x="2484414" y="349402"/>
                    <a:pt x="2510281" y="351790"/>
                  </a:cubicBezTo>
                  <a:cubicBezTo>
                    <a:pt x="2512669" y="330698"/>
                    <a:pt x="2515056" y="311198"/>
                    <a:pt x="2517444" y="288515"/>
                  </a:cubicBezTo>
                  <a:cubicBezTo>
                    <a:pt x="2489985" y="286127"/>
                    <a:pt x="2465312" y="283740"/>
                    <a:pt x="2438650" y="281352"/>
                  </a:cubicBezTo>
                  <a:close/>
                  <a:moveTo>
                    <a:pt x="2212215" y="276975"/>
                  </a:moveTo>
                  <a:cubicBezTo>
                    <a:pt x="2212215" y="298464"/>
                    <a:pt x="2212215" y="317964"/>
                    <a:pt x="2212215" y="337463"/>
                  </a:cubicBezTo>
                  <a:cubicBezTo>
                    <a:pt x="2238878" y="337463"/>
                    <a:pt x="2263153" y="337463"/>
                    <a:pt x="2288622" y="337463"/>
                  </a:cubicBezTo>
                  <a:cubicBezTo>
                    <a:pt x="2288622" y="316372"/>
                    <a:pt x="2288622" y="297270"/>
                    <a:pt x="2288622" y="276975"/>
                  </a:cubicBezTo>
                  <a:cubicBezTo>
                    <a:pt x="2261561" y="276975"/>
                    <a:pt x="2236490" y="276975"/>
                    <a:pt x="2212215" y="276975"/>
                  </a:cubicBezTo>
                  <a:close/>
                  <a:moveTo>
                    <a:pt x="2445415" y="189425"/>
                  </a:moveTo>
                  <a:cubicBezTo>
                    <a:pt x="2443823" y="212108"/>
                    <a:pt x="2442231" y="231608"/>
                    <a:pt x="2440639" y="252700"/>
                  </a:cubicBezTo>
                  <a:cubicBezTo>
                    <a:pt x="2467302" y="255087"/>
                    <a:pt x="2492373" y="257475"/>
                    <a:pt x="2520230" y="259863"/>
                  </a:cubicBezTo>
                  <a:cubicBezTo>
                    <a:pt x="2522617" y="238771"/>
                    <a:pt x="2524607" y="219272"/>
                    <a:pt x="2526995" y="196588"/>
                  </a:cubicBezTo>
                  <a:cubicBezTo>
                    <a:pt x="2499138" y="194201"/>
                    <a:pt x="2472873" y="191813"/>
                    <a:pt x="2445415" y="189425"/>
                  </a:cubicBezTo>
                  <a:close/>
                  <a:moveTo>
                    <a:pt x="2170828" y="184650"/>
                  </a:moveTo>
                  <a:cubicBezTo>
                    <a:pt x="2142175" y="186242"/>
                    <a:pt x="2116309" y="188231"/>
                    <a:pt x="2089248" y="189823"/>
                  </a:cubicBezTo>
                  <a:cubicBezTo>
                    <a:pt x="2091237" y="212506"/>
                    <a:pt x="2092829" y="232006"/>
                    <a:pt x="2094421" y="253097"/>
                  </a:cubicBezTo>
                  <a:cubicBezTo>
                    <a:pt x="2121880" y="251506"/>
                    <a:pt x="2146951" y="249914"/>
                    <a:pt x="2174409" y="248322"/>
                  </a:cubicBezTo>
                  <a:cubicBezTo>
                    <a:pt x="2173216" y="226435"/>
                    <a:pt x="2172022" y="206537"/>
                    <a:pt x="2170828" y="184650"/>
                  </a:cubicBezTo>
                  <a:close/>
                  <a:moveTo>
                    <a:pt x="2210225" y="184252"/>
                  </a:moveTo>
                  <a:cubicBezTo>
                    <a:pt x="2210225" y="205741"/>
                    <a:pt x="2210225" y="225639"/>
                    <a:pt x="2210225" y="245536"/>
                  </a:cubicBezTo>
                  <a:cubicBezTo>
                    <a:pt x="2238082" y="245536"/>
                    <a:pt x="2263153" y="245536"/>
                    <a:pt x="2289020" y="245536"/>
                  </a:cubicBezTo>
                  <a:cubicBezTo>
                    <a:pt x="2289020" y="224047"/>
                    <a:pt x="2289020" y="204547"/>
                    <a:pt x="2289020" y="184252"/>
                  </a:cubicBezTo>
                  <a:cubicBezTo>
                    <a:pt x="2261959" y="184252"/>
                    <a:pt x="2236092" y="184252"/>
                    <a:pt x="2210225" y="184252"/>
                  </a:cubicBezTo>
                  <a:close/>
                  <a:moveTo>
                    <a:pt x="2175205" y="0"/>
                  </a:moveTo>
                  <a:cubicBezTo>
                    <a:pt x="2211021" y="0"/>
                    <a:pt x="2246837" y="0"/>
                    <a:pt x="2282652" y="0"/>
                  </a:cubicBezTo>
                  <a:cubicBezTo>
                    <a:pt x="2282652" y="10347"/>
                    <a:pt x="2282652" y="21091"/>
                    <a:pt x="2282652" y="33030"/>
                  </a:cubicBezTo>
                  <a:cubicBezTo>
                    <a:pt x="2302948" y="33030"/>
                    <a:pt x="2322050" y="33030"/>
                    <a:pt x="2342345" y="33030"/>
                  </a:cubicBezTo>
                  <a:cubicBezTo>
                    <a:pt x="2342345" y="21091"/>
                    <a:pt x="2342345" y="10347"/>
                    <a:pt x="2342345" y="0"/>
                  </a:cubicBezTo>
                  <a:cubicBezTo>
                    <a:pt x="2350304" y="0"/>
                    <a:pt x="2358263" y="0"/>
                    <a:pt x="2366222" y="0"/>
                  </a:cubicBezTo>
                  <a:cubicBezTo>
                    <a:pt x="2381344" y="1194"/>
                    <a:pt x="2396467" y="2786"/>
                    <a:pt x="2411589" y="3980"/>
                  </a:cubicBezTo>
                  <a:cubicBezTo>
                    <a:pt x="2450986" y="7163"/>
                    <a:pt x="2490781" y="9949"/>
                    <a:pt x="2530179" y="12734"/>
                  </a:cubicBezTo>
                  <a:cubicBezTo>
                    <a:pt x="2530179" y="25071"/>
                    <a:pt x="2530179" y="35020"/>
                    <a:pt x="2530179" y="45367"/>
                  </a:cubicBezTo>
                  <a:cubicBezTo>
                    <a:pt x="2534954" y="46958"/>
                    <a:pt x="2540127" y="48550"/>
                    <a:pt x="2545301" y="50142"/>
                  </a:cubicBezTo>
                  <a:cubicBezTo>
                    <a:pt x="2542913" y="73223"/>
                    <a:pt x="2540923" y="95508"/>
                    <a:pt x="2538535" y="118590"/>
                  </a:cubicBezTo>
                  <a:cubicBezTo>
                    <a:pt x="2549678" y="120977"/>
                    <a:pt x="2559627" y="122967"/>
                    <a:pt x="2571168" y="125355"/>
                  </a:cubicBezTo>
                  <a:cubicBezTo>
                    <a:pt x="2541719" y="363330"/>
                    <a:pt x="2512669" y="599714"/>
                    <a:pt x="2483618" y="837689"/>
                  </a:cubicBezTo>
                  <a:cubicBezTo>
                    <a:pt x="2512669" y="841668"/>
                    <a:pt x="2539331" y="845648"/>
                    <a:pt x="2567188" y="849627"/>
                  </a:cubicBezTo>
                  <a:cubicBezTo>
                    <a:pt x="2589075" y="723875"/>
                    <a:pt x="2610565" y="600907"/>
                    <a:pt x="2632054" y="476746"/>
                  </a:cubicBezTo>
                  <a:cubicBezTo>
                    <a:pt x="2643993" y="478338"/>
                    <a:pt x="2653544" y="479532"/>
                    <a:pt x="2664686" y="480726"/>
                  </a:cubicBezTo>
                  <a:cubicBezTo>
                    <a:pt x="2668268" y="465206"/>
                    <a:pt x="2671452" y="449686"/>
                    <a:pt x="2675033" y="432972"/>
                  </a:cubicBezTo>
                  <a:cubicBezTo>
                    <a:pt x="2686176" y="434564"/>
                    <a:pt x="2696522" y="436155"/>
                    <a:pt x="2706869" y="437747"/>
                  </a:cubicBezTo>
                  <a:cubicBezTo>
                    <a:pt x="2709655" y="430186"/>
                    <a:pt x="2712042" y="423421"/>
                    <a:pt x="2715624" y="414666"/>
                  </a:cubicBezTo>
                  <a:cubicBezTo>
                    <a:pt x="2778899" y="430982"/>
                    <a:pt x="2841377" y="446900"/>
                    <a:pt x="2904651" y="463216"/>
                  </a:cubicBezTo>
                  <a:cubicBezTo>
                    <a:pt x="2902661" y="473563"/>
                    <a:pt x="2901070" y="479930"/>
                    <a:pt x="2899478" y="487491"/>
                  </a:cubicBezTo>
                  <a:cubicBezTo>
                    <a:pt x="2925743" y="495848"/>
                    <a:pt x="2951212" y="504205"/>
                    <a:pt x="2976680" y="512562"/>
                  </a:cubicBezTo>
                  <a:cubicBezTo>
                    <a:pt x="2980660" y="505001"/>
                    <a:pt x="2983844" y="499032"/>
                    <a:pt x="2988221" y="490675"/>
                  </a:cubicBezTo>
                  <a:cubicBezTo>
                    <a:pt x="3049506" y="515348"/>
                    <a:pt x="3109199" y="539225"/>
                    <a:pt x="3170085" y="563500"/>
                  </a:cubicBezTo>
                  <a:cubicBezTo>
                    <a:pt x="3166504" y="572653"/>
                    <a:pt x="3164116" y="578622"/>
                    <a:pt x="3161330" y="585387"/>
                  </a:cubicBezTo>
                  <a:cubicBezTo>
                    <a:pt x="3166902" y="589367"/>
                    <a:pt x="3171677" y="592551"/>
                    <a:pt x="3177248" y="596132"/>
                  </a:cubicBezTo>
                  <a:cubicBezTo>
                    <a:pt x="3170483" y="610856"/>
                    <a:pt x="3164116" y="625183"/>
                    <a:pt x="3157351" y="640305"/>
                  </a:cubicBezTo>
                  <a:cubicBezTo>
                    <a:pt x="3168891" y="646274"/>
                    <a:pt x="3179238" y="651845"/>
                    <a:pt x="3190779" y="657815"/>
                  </a:cubicBezTo>
                  <a:cubicBezTo>
                    <a:pt x="3110392" y="822965"/>
                    <a:pt x="3030404" y="987319"/>
                    <a:pt x="2948028" y="1156051"/>
                  </a:cubicBezTo>
                  <a:cubicBezTo>
                    <a:pt x="2952803" y="1157642"/>
                    <a:pt x="2958375" y="1159632"/>
                    <a:pt x="2962752" y="1161224"/>
                  </a:cubicBezTo>
                  <a:cubicBezTo>
                    <a:pt x="2938079" y="1211366"/>
                    <a:pt x="2915396" y="1257130"/>
                    <a:pt x="2892713" y="1303293"/>
                  </a:cubicBezTo>
                  <a:cubicBezTo>
                    <a:pt x="2895498" y="1304487"/>
                    <a:pt x="2897886" y="1306078"/>
                    <a:pt x="2900672" y="1307272"/>
                  </a:cubicBezTo>
                  <a:cubicBezTo>
                    <a:pt x="2924151" y="1260712"/>
                    <a:pt x="2948028" y="1214151"/>
                    <a:pt x="2971905" y="1167989"/>
                  </a:cubicBezTo>
                  <a:cubicBezTo>
                    <a:pt x="2985038" y="1170377"/>
                    <a:pt x="2986231" y="1175550"/>
                    <a:pt x="2980660" y="1185897"/>
                  </a:cubicBezTo>
                  <a:cubicBezTo>
                    <a:pt x="2957977" y="1227682"/>
                    <a:pt x="2936487" y="1269865"/>
                    <a:pt x="2913406" y="1314037"/>
                  </a:cubicBezTo>
                  <a:cubicBezTo>
                    <a:pt x="2929324" y="1322394"/>
                    <a:pt x="2943650" y="1329955"/>
                    <a:pt x="2961558" y="1339506"/>
                  </a:cubicBezTo>
                  <a:cubicBezTo>
                    <a:pt x="2952405" y="1316823"/>
                    <a:pt x="2956385" y="1309660"/>
                    <a:pt x="2977476" y="1300905"/>
                  </a:cubicBezTo>
                  <a:cubicBezTo>
                    <a:pt x="2979466" y="1299711"/>
                    <a:pt x="2981456" y="1292150"/>
                    <a:pt x="2979864" y="1290558"/>
                  </a:cubicBezTo>
                  <a:cubicBezTo>
                    <a:pt x="2976680" y="1286579"/>
                    <a:pt x="2971507" y="1284589"/>
                    <a:pt x="2965936" y="1281007"/>
                  </a:cubicBezTo>
                  <a:cubicBezTo>
                    <a:pt x="2971109" y="1271457"/>
                    <a:pt x="2975885" y="1263100"/>
                    <a:pt x="2979864" y="1256334"/>
                  </a:cubicBezTo>
                  <a:cubicBezTo>
                    <a:pt x="2989415" y="1257926"/>
                    <a:pt x="2996578" y="1259518"/>
                    <a:pt x="3003741" y="1260712"/>
                  </a:cubicBezTo>
                  <a:cubicBezTo>
                    <a:pt x="3004537" y="1258722"/>
                    <a:pt x="3004935" y="1256334"/>
                    <a:pt x="3005333" y="1254345"/>
                  </a:cubicBezTo>
                  <a:cubicBezTo>
                    <a:pt x="2996578" y="1248375"/>
                    <a:pt x="2988221" y="1242804"/>
                    <a:pt x="2979068" y="1236835"/>
                  </a:cubicBezTo>
                  <a:cubicBezTo>
                    <a:pt x="2984639" y="1227284"/>
                    <a:pt x="2989415" y="1218927"/>
                    <a:pt x="2994190" y="1210172"/>
                  </a:cubicBezTo>
                  <a:cubicBezTo>
                    <a:pt x="3002149" y="1214549"/>
                    <a:pt x="3007721" y="1218131"/>
                    <a:pt x="3013690" y="1220519"/>
                  </a:cubicBezTo>
                  <a:cubicBezTo>
                    <a:pt x="3016874" y="1221713"/>
                    <a:pt x="3021251" y="1220519"/>
                    <a:pt x="3025231" y="1220121"/>
                  </a:cubicBezTo>
                  <a:cubicBezTo>
                    <a:pt x="3023241" y="1216937"/>
                    <a:pt x="3022047" y="1212162"/>
                    <a:pt x="3018863" y="1210172"/>
                  </a:cubicBezTo>
                  <a:cubicBezTo>
                    <a:pt x="3010108" y="1204203"/>
                    <a:pt x="3000956" y="1199427"/>
                    <a:pt x="2991007" y="1193856"/>
                  </a:cubicBezTo>
                  <a:cubicBezTo>
                    <a:pt x="2996578" y="1183907"/>
                    <a:pt x="3001354" y="1175152"/>
                    <a:pt x="3006129" y="1166397"/>
                  </a:cubicBezTo>
                  <a:cubicBezTo>
                    <a:pt x="3017272" y="1172366"/>
                    <a:pt x="3026424" y="1177938"/>
                    <a:pt x="3035975" y="1182315"/>
                  </a:cubicBezTo>
                  <a:cubicBezTo>
                    <a:pt x="3038761" y="1183509"/>
                    <a:pt x="3043138" y="1181519"/>
                    <a:pt x="3047118" y="1181121"/>
                  </a:cubicBezTo>
                  <a:cubicBezTo>
                    <a:pt x="3045526" y="1177938"/>
                    <a:pt x="3044332" y="1173958"/>
                    <a:pt x="3041945" y="1172366"/>
                  </a:cubicBezTo>
                  <a:cubicBezTo>
                    <a:pt x="3029210" y="1164407"/>
                    <a:pt x="3016078" y="1157244"/>
                    <a:pt x="3002547" y="1149683"/>
                  </a:cubicBezTo>
                  <a:cubicBezTo>
                    <a:pt x="3008119" y="1139734"/>
                    <a:pt x="3012894" y="1131377"/>
                    <a:pt x="3017670" y="1122622"/>
                  </a:cubicBezTo>
                  <a:cubicBezTo>
                    <a:pt x="3031598" y="1130582"/>
                    <a:pt x="3043138" y="1137347"/>
                    <a:pt x="3055077" y="1142918"/>
                  </a:cubicBezTo>
                  <a:cubicBezTo>
                    <a:pt x="3059057" y="1144510"/>
                    <a:pt x="3064230" y="1143316"/>
                    <a:pt x="3068607" y="1143316"/>
                  </a:cubicBezTo>
                  <a:cubicBezTo>
                    <a:pt x="3065822" y="1139337"/>
                    <a:pt x="3063832" y="1134561"/>
                    <a:pt x="3060250" y="1132173"/>
                  </a:cubicBezTo>
                  <a:cubicBezTo>
                    <a:pt x="3045128" y="1123020"/>
                    <a:pt x="3029608" y="1114663"/>
                    <a:pt x="3013690" y="1105909"/>
                  </a:cubicBezTo>
                  <a:cubicBezTo>
                    <a:pt x="3019261" y="1095562"/>
                    <a:pt x="3023639" y="1087205"/>
                    <a:pt x="3028414" y="1078450"/>
                  </a:cubicBezTo>
                  <a:cubicBezTo>
                    <a:pt x="3041149" y="1085215"/>
                    <a:pt x="3051893" y="1090786"/>
                    <a:pt x="3062240" y="1096358"/>
                  </a:cubicBezTo>
                  <a:cubicBezTo>
                    <a:pt x="3084526" y="1108694"/>
                    <a:pt x="3084526" y="1109092"/>
                    <a:pt x="3091689" y="1099143"/>
                  </a:cubicBezTo>
                  <a:cubicBezTo>
                    <a:pt x="3069403" y="1086807"/>
                    <a:pt x="3047118" y="1074470"/>
                    <a:pt x="3024435" y="1061736"/>
                  </a:cubicBezTo>
                  <a:cubicBezTo>
                    <a:pt x="3030006" y="1051389"/>
                    <a:pt x="3033986" y="1043430"/>
                    <a:pt x="3039159" y="1033879"/>
                  </a:cubicBezTo>
                  <a:cubicBezTo>
                    <a:pt x="3059455" y="1045022"/>
                    <a:pt x="3078158" y="1055767"/>
                    <a:pt x="3097658" y="1065317"/>
                  </a:cubicBezTo>
                  <a:cubicBezTo>
                    <a:pt x="3101637" y="1067307"/>
                    <a:pt x="3107607" y="1065715"/>
                    <a:pt x="3112382" y="1065715"/>
                  </a:cubicBezTo>
                  <a:cubicBezTo>
                    <a:pt x="3109596" y="1062134"/>
                    <a:pt x="3107607" y="1056960"/>
                    <a:pt x="3103627" y="1054971"/>
                  </a:cubicBezTo>
                  <a:cubicBezTo>
                    <a:pt x="3081342" y="1042236"/>
                    <a:pt x="3058659" y="1029900"/>
                    <a:pt x="3035179" y="1017165"/>
                  </a:cubicBezTo>
                  <a:cubicBezTo>
                    <a:pt x="3039955" y="1007614"/>
                    <a:pt x="3044332" y="998859"/>
                    <a:pt x="3049108" y="989309"/>
                  </a:cubicBezTo>
                  <a:cubicBezTo>
                    <a:pt x="3069005" y="1000053"/>
                    <a:pt x="3085719" y="1010798"/>
                    <a:pt x="3104025" y="1017961"/>
                  </a:cubicBezTo>
                  <a:cubicBezTo>
                    <a:pt x="3121137" y="1024726"/>
                    <a:pt x="3139841" y="1027910"/>
                    <a:pt x="3157749" y="1032685"/>
                  </a:cubicBezTo>
                  <a:cubicBezTo>
                    <a:pt x="3168891" y="1015175"/>
                    <a:pt x="3178840" y="999257"/>
                    <a:pt x="3189187" y="982145"/>
                  </a:cubicBezTo>
                  <a:cubicBezTo>
                    <a:pt x="3229778" y="1008012"/>
                    <a:pt x="3268777" y="1033083"/>
                    <a:pt x="3308572" y="1058552"/>
                  </a:cubicBezTo>
                  <a:cubicBezTo>
                    <a:pt x="3360306" y="984533"/>
                    <a:pt x="3411642" y="911708"/>
                    <a:pt x="3463376" y="837689"/>
                  </a:cubicBezTo>
                  <a:cubicBezTo>
                    <a:pt x="3476110" y="846444"/>
                    <a:pt x="3486855" y="853607"/>
                    <a:pt x="3498793" y="861566"/>
                  </a:cubicBezTo>
                  <a:cubicBezTo>
                    <a:pt x="3508344" y="849627"/>
                    <a:pt x="3517099" y="838485"/>
                    <a:pt x="3526650" y="825750"/>
                  </a:cubicBezTo>
                  <a:cubicBezTo>
                    <a:pt x="3538191" y="833709"/>
                    <a:pt x="3548537" y="841270"/>
                    <a:pt x="3559680" y="849230"/>
                  </a:cubicBezTo>
                  <a:cubicBezTo>
                    <a:pt x="3566047" y="842066"/>
                    <a:pt x="3571619" y="836097"/>
                    <a:pt x="3579578" y="827740"/>
                  </a:cubicBezTo>
                  <a:cubicBezTo>
                    <a:pt x="3639270" y="878678"/>
                    <a:pt x="3698167" y="928820"/>
                    <a:pt x="3757462" y="979758"/>
                  </a:cubicBezTo>
                  <a:cubicBezTo>
                    <a:pt x="3750299" y="988911"/>
                    <a:pt x="3745126" y="995278"/>
                    <a:pt x="3737565" y="1004431"/>
                  </a:cubicBezTo>
                  <a:cubicBezTo>
                    <a:pt x="3746717" y="1010798"/>
                    <a:pt x="3755472" y="1017165"/>
                    <a:pt x="3764625" y="1023930"/>
                  </a:cubicBezTo>
                  <a:cubicBezTo>
                    <a:pt x="3752289" y="1037461"/>
                    <a:pt x="3742340" y="1048604"/>
                    <a:pt x="3729208" y="1062930"/>
                  </a:cubicBezTo>
                  <a:cubicBezTo>
                    <a:pt x="3740748" y="1071685"/>
                    <a:pt x="3751095" y="1078848"/>
                    <a:pt x="3762238" y="1087205"/>
                  </a:cubicBezTo>
                  <a:cubicBezTo>
                    <a:pt x="3673096" y="1174356"/>
                    <a:pt x="3586741" y="1258722"/>
                    <a:pt x="3500385" y="1343486"/>
                  </a:cubicBezTo>
                  <a:cubicBezTo>
                    <a:pt x="3510732" y="1354629"/>
                    <a:pt x="3519885" y="1364975"/>
                    <a:pt x="3530232" y="1376118"/>
                  </a:cubicBezTo>
                  <a:cubicBezTo>
                    <a:pt x="3460988" y="1440586"/>
                    <a:pt x="3392540" y="1504258"/>
                    <a:pt x="3322899" y="1569125"/>
                  </a:cubicBezTo>
                  <a:cubicBezTo>
                    <a:pt x="3341205" y="1581063"/>
                    <a:pt x="3357919" y="1592604"/>
                    <a:pt x="3377816" y="1606134"/>
                  </a:cubicBezTo>
                  <a:cubicBezTo>
                    <a:pt x="3379806" y="1604144"/>
                    <a:pt x="3382990" y="1600563"/>
                    <a:pt x="3386969" y="1596583"/>
                  </a:cubicBezTo>
                  <a:cubicBezTo>
                    <a:pt x="3377020" y="1584645"/>
                    <a:pt x="3368663" y="1574696"/>
                    <a:pt x="3359510" y="1563951"/>
                  </a:cubicBezTo>
                  <a:cubicBezTo>
                    <a:pt x="3365480" y="1558778"/>
                    <a:pt x="3370255" y="1554400"/>
                    <a:pt x="3375826" y="1549625"/>
                  </a:cubicBezTo>
                  <a:cubicBezTo>
                    <a:pt x="3385377" y="1560370"/>
                    <a:pt x="3394132" y="1569921"/>
                    <a:pt x="3404081" y="1580665"/>
                  </a:cubicBezTo>
                  <a:cubicBezTo>
                    <a:pt x="3408458" y="1576288"/>
                    <a:pt x="3412438" y="1572706"/>
                    <a:pt x="3416815" y="1568727"/>
                  </a:cubicBezTo>
                  <a:cubicBezTo>
                    <a:pt x="3407264" y="1557186"/>
                    <a:pt x="3398908" y="1547237"/>
                    <a:pt x="3389755" y="1536493"/>
                  </a:cubicBezTo>
                  <a:cubicBezTo>
                    <a:pt x="3395724" y="1530921"/>
                    <a:pt x="3400499" y="1526942"/>
                    <a:pt x="3406071" y="1522166"/>
                  </a:cubicBezTo>
                  <a:cubicBezTo>
                    <a:pt x="3416019" y="1532911"/>
                    <a:pt x="3424774" y="1542860"/>
                    <a:pt x="3434723" y="1553605"/>
                  </a:cubicBezTo>
                  <a:cubicBezTo>
                    <a:pt x="3439101" y="1550023"/>
                    <a:pt x="3443080" y="1546441"/>
                    <a:pt x="3447856" y="1542462"/>
                  </a:cubicBezTo>
                  <a:cubicBezTo>
                    <a:pt x="3437907" y="1530921"/>
                    <a:pt x="3429152" y="1520574"/>
                    <a:pt x="3419601" y="1509034"/>
                  </a:cubicBezTo>
                  <a:cubicBezTo>
                    <a:pt x="3425570" y="1503861"/>
                    <a:pt x="3430346" y="1499881"/>
                    <a:pt x="3436315" y="1494708"/>
                  </a:cubicBezTo>
                  <a:cubicBezTo>
                    <a:pt x="3446264" y="1505850"/>
                    <a:pt x="3455417" y="1515799"/>
                    <a:pt x="3465763" y="1527340"/>
                  </a:cubicBezTo>
                  <a:cubicBezTo>
                    <a:pt x="3470141" y="1523360"/>
                    <a:pt x="3474518" y="1519779"/>
                    <a:pt x="3478896" y="1515799"/>
                  </a:cubicBezTo>
                  <a:cubicBezTo>
                    <a:pt x="3468947" y="1503861"/>
                    <a:pt x="3459794" y="1493514"/>
                    <a:pt x="3449845" y="1481575"/>
                  </a:cubicBezTo>
                  <a:cubicBezTo>
                    <a:pt x="3455815" y="1476402"/>
                    <a:pt x="3460988" y="1472024"/>
                    <a:pt x="3466559" y="1467249"/>
                  </a:cubicBezTo>
                  <a:cubicBezTo>
                    <a:pt x="3477702" y="1479187"/>
                    <a:pt x="3487253" y="1489932"/>
                    <a:pt x="3498793" y="1502667"/>
                  </a:cubicBezTo>
                  <a:cubicBezTo>
                    <a:pt x="3516303" y="1475606"/>
                    <a:pt x="3483273" y="1470433"/>
                    <a:pt x="3482079" y="1452127"/>
                  </a:cubicBezTo>
                  <a:cubicBezTo>
                    <a:pt x="3486059" y="1448545"/>
                    <a:pt x="3490834" y="1444168"/>
                    <a:pt x="3496406" y="1439790"/>
                  </a:cubicBezTo>
                  <a:cubicBezTo>
                    <a:pt x="3507548" y="1451729"/>
                    <a:pt x="3517497" y="1462474"/>
                    <a:pt x="3529834" y="1475606"/>
                  </a:cubicBezTo>
                  <a:cubicBezTo>
                    <a:pt x="3547344" y="1448147"/>
                    <a:pt x="3513916" y="1443372"/>
                    <a:pt x="3512722" y="1424270"/>
                  </a:cubicBezTo>
                  <a:cubicBezTo>
                    <a:pt x="3516303" y="1421086"/>
                    <a:pt x="3521477" y="1416709"/>
                    <a:pt x="3527048" y="1411934"/>
                  </a:cubicBezTo>
                  <a:cubicBezTo>
                    <a:pt x="3538589" y="1424270"/>
                    <a:pt x="3548537" y="1435413"/>
                    <a:pt x="3560874" y="1448943"/>
                  </a:cubicBezTo>
                  <a:cubicBezTo>
                    <a:pt x="3566047" y="1443770"/>
                    <a:pt x="3569629" y="1440586"/>
                    <a:pt x="3573210" y="1436607"/>
                  </a:cubicBezTo>
                  <a:cubicBezTo>
                    <a:pt x="3561670" y="1422678"/>
                    <a:pt x="3551721" y="1411138"/>
                    <a:pt x="3541374" y="1398801"/>
                  </a:cubicBezTo>
                  <a:cubicBezTo>
                    <a:pt x="3546946" y="1394026"/>
                    <a:pt x="3551721" y="1389648"/>
                    <a:pt x="3557292" y="1384475"/>
                  </a:cubicBezTo>
                  <a:cubicBezTo>
                    <a:pt x="3568435" y="1396811"/>
                    <a:pt x="3579180" y="1408352"/>
                    <a:pt x="3590322" y="1420689"/>
                  </a:cubicBezTo>
                  <a:cubicBezTo>
                    <a:pt x="3594700" y="1416311"/>
                    <a:pt x="3598679" y="1413127"/>
                    <a:pt x="3603057" y="1409148"/>
                  </a:cubicBezTo>
                  <a:cubicBezTo>
                    <a:pt x="3592312" y="1396413"/>
                    <a:pt x="3581965" y="1384077"/>
                    <a:pt x="3571221" y="1371342"/>
                  </a:cubicBezTo>
                  <a:cubicBezTo>
                    <a:pt x="3577986" y="1365373"/>
                    <a:pt x="3583557" y="1360598"/>
                    <a:pt x="3590322" y="1354231"/>
                  </a:cubicBezTo>
                  <a:cubicBezTo>
                    <a:pt x="3604251" y="1369751"/>
                    <a:pt x="3616985" y="1383679"/>
                    <a:pt x="3630118" y="1398801"/>
                  </a:cubicBezTo>
                  <a:cubicBezTo>
                    <a:pt x="3644046" y="1387658"/>
                    <a:pt x="3656780" y="1377312"/>
                    <a:pt x="3671903" y="1364975"/>
                  </a:cubicBezTo>
                  <a:cubicBezTo>
                    <a:pt x="3710902" y="1416311"/>
                    <a:pt x="3749105" y="1466851"/>
                    <a:pt x="3787707" y="1517789"/>
                  </a:cubicBezTo>
                  <a:cubicBezTo>
                    <a:pt x="3771390" y="1529329"/>
                    <a:pt x="3757860" y="1538880"/>
                    <a:pt x="3743932" y="1548829"/>
                  </a:cubicBezTo>
                  <a:cubicBezTo>
                    <a:pt x="3756268" y="1567931"/>
                    <a:pt x="3767411" y="1585441"/>
                    <a:pt x="3779350" y="1604144"/>
                  </a:cubicBezTo>
                  <a:cubicBezTo>
                    <a:pt x="3713687" y="1645531"/>
                    <a:pt x="3649219" y="1685724"/>
                    <a:pt x="3585547" y="1725918"/>
                  </a:cubicBezTo>
                  <a:cubicBezTo>
                    <a:pt x="3611016" y="1771682"/>
                    <a:pt x="3635291" y="1814263"/>
                    <a:pt x="3659964" y="1858436"/>
                  </a:cubicBezTo>
                  <a:cubicBezTo>
                    <a:pt x="3675086" y="1834956"/>
                    <a:pt x="3683841" y="1830579"/>
                    <a:pt x="3698565" y="1834161"/>
                  </a:cubicBezTo>
                  <a:cubicBezTo>
                    <a:pt x="3710902" y="1824610"/>
                    <a:pt x="3720453" y="1817049"/>
                    <a:pt x="3732789" y="1807498"/>
                  </a:cubicBezTo>
                  <a:cubicBezTo>
                    <a:pt x="3754676" y="1856048"/>
                    <a:pt x="3774574" y="1900221"/>
                    <a:pt x="3794870" y="1944791"/>
                  </a:cubicBezTo>
                  <a:cubicBezTo>
                    <a:pt x="3811982" y="1938424"/>
                    <a:pt x="3827900" y="1932455"/>
                    <a:pt x="3844216" y="1926088"/>
                  </a:cubicBezTo>
                  <a:cubicBezTo>
                    <a:pt x="3850583" y="1941210"/>
                    <a:pt x="3856154" y="1954342"/>
                    <a:pt x="3861726" y="1968270"/>
                  </a:cubicBezTo>
                  <a:cubicBezTo>
                    <a:pt x="3875654" y="1963495"/>
                    <a:pt x="3887990" y="1959118"/>
                    <a:pt x="3902317" y="1954342"/>
                  </a:cubicBezTo>
                  <a:cubicBezTo>
                    <a:pt x="3917041" y="2002096"/>
                    <a:pt x="3931367" y="2047861"/>
                    <a:pt x="3946091" y="2094421"/>
                  </a:cubicBezTo>
                  <a:cubicBezTo>
                    <a:pt x="3930571" y="2098799"/>
                    <a:pt x="3918235" y="2102778"/>
                    <a:pt x="3905102" y="2106360"/>
                  </a:cubicBezTo>
                  <a:cubicBezTo>
                    <a:pt x="3909082" y="2123472"/>
                    <a:pt x="3912663" y="2138992"/>
                    <a:pt x="3916643" y="2155706"/>
                  </a:cubicBezTo>
                  <a:cubicBezTo>
                    <a:pt x="3870083" y="2166849"/>
                    <a:pt x="3824716" y="2177593"/>
                    <a:pt x="3782135" y="2187940"/>
                  </a:cubicBezTo>
                  <a:cubicBezTo>
                    <a:pt x="3795268" y="2281857"/>
                    <a:pt x="3808400" y="2373385"/>
                    <a:pt x="3821533" y="2467700"/>
                  </a:cubicBezTo>
                  <a:cubicBezTo>
                    <a:pt x="3764227" y="2470884"/>
                    <a:pt x="3712096" y="2473669"/>
                    <a:pt x="3659964" y="2476455"/>
                  </a:cubicBezTo>
                  <a:cubicBezTo>
                    <a:pt x="3659964" y="2530576"/>
                    <a:pt x="3659964" y="2581912"/>
                    <a:pt x="3659964" y="2634442"/>
                  </a:cubicBezTo>
                  <a:cubicBezTo>
                    <a:pt x="3673494" y="2635238"/>
                    <a:pt x="3686229" y="2636432"/>
                    <a:pt x="3698565" y="2637228"/>
                  </a:cubicBezTo>
                  <a:cubicBezTo>
                    <a:pt x="3732789" y="2639615"/>
                    <a:pt x="3767411" y="2641605"/>
                    <a:pt x="3801635" y="2643595"/>
                  </a:cubicBezTo>
                  <a:cubicBezTo>
                    <a:pt x="3812778" y="2643993"/>
                    <a:pt x="3819941" y="2647177"/>
                    <a:pt x="3811584" y="2659911"/>
                  </a:cubicBezTo>
                  <a:cubicBezTo>
                    <a:pt x="3760248" y="2656727"/>
                    <a:pt x="3709708" y="2653146"/>
                    <a:pt x="3656780" y="2649564"/>
                  </a:cubicBezTo>
                  <a:cubicBezTo>
                    <a:pt x="3655984" y="2665084"/>
                    <a:pt x="3655188" y="2678615"/>
                    <a:pt x="3653995" y="2694533"/>
                  </a:cubicBezTo>
                  <a:cubicBezTo>
                    <a:pt x="3706524" y="2705675"/>
                    <a:pt x="3756666" y="2716022"/>
                    <a:pt x="3808002" y="2726767"/>
                  </a:cubicBezTo>
                  <a:cubicBezTo>
                    <a:pt x="3801635" y="2745073"/>
                    <a:pt x="3813971" y="2752634"/>
                    <a:pt x="3828696" y="2761389"/>
                  </a:cubicBezTo>
                  <a:cubicBezTo>
                    <a:pt x="3874062" y="2788450"/>
                    <a:pt x="3913857" y="2822275"/>
                    <a:pt x="3946887" y="2863662"/>
                  </a:cubicBezTo>
                  <a:cubicBezTo>
                    <a:pt x="4063089" y="3008915"/>
                    <a:pt x="4086966" y="3174463"/>
                    <a:pt x="4050753" y="3351949"/>
                  </a:cubicBezTo>
                  <a:cubicBezTo>
                    <a:pt x="4032049" y="3443478"/>
                    <a:pt x="3993846" y="3527048"/>
                    <a:pt x="3941316" y="3603853"/>
                  </a:cubicBezTo>
                  <a:cubicBezTo>
                    <a:pt x="3934949" y="3612608"/>
                    <a:pt x="3929377" y="3620965"/>
                    <a:pt x="3947683" y="3623751"/>
                  </a:cubicBezTo>
                  <a:cubicBezTo>
                    <a:pt x="3973152" y="3580772"/>
                    <a:pt x="3998621" y="3537793"/>
                    <a:pt x="4024886" y="3494018"/>
                  </a:cubicBezTo>
                  <a:cubicBezTo>
                    <a:pt x="4047967" y="3506753"/>
                    <a:pt x="4069854" y="3518691"/>
                    <a:pt x="4094130" y="3531824"/>
                  </a:cubicBezTo>
                  <a:cubicBezTo>
                    <a:pt x="4065477" y="3579976"/>
                    <a:pt x="4037620" y="3626934"/>
                    <a:pt x="4009366" y="3674688"/>
                  </a:cubicBezTo>
                  <a:cubicBezTo>
                    <a:pt x="4015733" y="3679066"/>
                    <a:pt x="4021304" y="3682647"/>
                    <a:pt x="4028069" y="3687025"/>
                  </a:cubicBezTo>
                  <a:cubicBezTo>
                    <a:pt x="4055926" y="3640465"/>
                    <a:pt x="4082987" y="3595496"/>
                    <a:pt x="4110446" y="3549732"/>
                  </a:cubicBezTo>
                  <a:cubicBezTo>
                    <a:pt x="4133129" y="3562068"/>
                    <a:pt x="4154618" y="3574007"/>
                    <a:pt x="4177700" y="3586741"/>
                  </a:cubicBezTo>
                  <a:cubicBezTo>
                    <a:pt x="4148251" y="3636485"/>
                    <a:pt x="4119599" y="3684637"/>
                    <a:pt x="4089752" y="3734381"/>
                  </a:cubicBezTo>
                  <a:cubicBezTo>
                    <a:pt x="4095722" y="3738361"/>
                    <a:pt x="4101691" y="3742738"/>
                    <a:pt x="4109650" y="3748309"/>
                  </a:cubicBezTo>
                  <a:cubicBezTo>
                    <a:pt x="4138700" y="3699760"/>
                    <a:pt x="4166955" y="3653199"/>
                    <a:pt x="4195608" y="3605445"/>
                  </a:cubicBezTo>
                  <a:cubicBezTo>
                    <a:pt x="4217097" y="3617383"/>
                    <a:pt x="4238188" y="3628924"/>
                    <a:pt x="4261270" y="3641658"/>
                  </a:cubicBezTo>
                  <a:cubicBezTo>
                    <a:pt x="4230229" y="3693392"/>
                    <a:pt x="4199985" y="3743534"/>
                    <a:pt x="4169343" y="3794472"/>
                  </a:cubicBezTo>
                  <a:cubicBezTo>
                    <a:pt x="4176505" y="3799645"/>
                    <a:pt x="4182475" y="3804421"/>
                    <a:pt x="4190434" y="3810390"/>
                  </a:cubicBezTo>
                  <a:cubicBezTo>
                    <a:pt x="4221077" y="3760248"/>
                    <a:pt x="4250525" y="3711698"/>
                    <a:pt x="4280769" y="3661954"/>
                  </a:cubicBezTo>
                  <a:cubicBezTo>
                    <a:pt x="4301860" y="3673893"/>
                    <a:pt x="4322554" y="3685035"/>
                    <a:pt x="4344442" y="3697372"/>
                  </a:cubicBezTo>
                  <a:cubicBezTo>
                    <a:pt x="4311411" y="3751095"/>
                    <a:pt x="4279973" y="3803227"/>
                    <a:pt x="4247739" y="3856155"/>
                  </a:cubicBezTo>
                  <a:cubicBezTo>
                    <a:pt x="4254902" y="3862124"/>
                    <a:pt x="4262065" y="3867695"/>
                    <a:pt x="4270422" y="3874460"/>
                  </a:cubicBezTo>
                  <a:cubicBezTo>
                    <a:pt x="4275198" y="3868491"/>
                    <a:pt x="4278780" y="3863318"/>
                    <a:pt x="4283157" y="3858542"/>
                  </a:cubicBezTo>
                  <a:cubicBezTo>
                    <a:pt x="4314197" y="3822727"/>
                    <a:pt x="4344043" y="3786513"/>
                    <a:pt x="4376278" y="3752289"/>
                  </a:cubicBezTo>
                  <a:cubicBezTo>
                    <a:pt x="4387818" y="3739953"/>
                    <a:pt x="4403338" y="3731198"/>
                    <a:pt x="4418461" y="3723239"/>
                  </a:cubicBezTo>
                  <a:cubicBezTo>
                    <a:pt x="4431991" y="3716075"/>
                    <a:pt x="4442736" y="3722443"/>
                    <a:pt x="4443531" y="3737963"/>
                  </a:cubicBezTo>
                  <a:cubicBezTo>
                    <a:pt x="4444327" y="3752289"/>
                    <a:pt x="4444725" y="3767809"/>
                    <a:pt x="4439950" y="3780942"/>
                  </a:cubicBezTo>
                  <a:cubicBezTo>
                    <a:pt x="4422838" y="3829094"/>
                    <a:pt x="4404532" y="3876450"/>
                    <a:pt x="4384635" y="3923408"/>
                  </a:cubicBezTo>
                  <a:cubicBezTo>
                    <a:pt x="4372696" y="3951265"/>
                    <a:pt x="4371104" y="3955643"/>
                    <a:pt x="4394186" y="3976336"/>
                  </a:cubicBezTo>
                  <a:cubicBezTo>
                    <a:pt x="4438358" y="4015335"/>
                    <a:pt x="4483326" y="4053539"/>
                    <a:pt x="4527897" y="4092140"/>
                  </a:cubicBezTo>
                  <a:cubicBezTo>
                    <a:pt x="4532275" y="4096120"/>
                    <a:pt x="4537448" y="4098905"/>
                    <a:pt x="4546203" y="4104079"/>
                  </a:cubicBezTo>
                  <a:cubicBezTo>
                    <a:pt x="4546203" y="4106864"/>
                    <a:pt x="4546203" y="4109252"/>
                    <a:pt x="4546203" y="4112038"/>
                  </a:cubicBezTo>
                  <a:cubicBezTo>
                    <a:pt x="4541826" y="4115221"/>
                    <a:pt x="4537448" y="4118803"/>
                    <a:pt x="4531479" y="4123181"/>
                  </a:cubicBezTo>
                  <a:cubicBezTo>
                    <a:pt x="4465021" y="4086966"/>
                    <a:pt x="4398165" y="4050753"/>
                    <a:pt x="4330513" y="4014142"/>
                  </a:cubicBezTo>
                  <a:cubicBezTo>
                    <a:pt x="4325738" y="4019713"/>
                    <a:pt x="4321360" y="4024488"/>
                    <a:pt x="4317381" y="4029662"/>
                  </a:cubicBezTo>
                  <a:cubicBezTo>
                    <a:pt x="4281963" y="4072242"/>
                    <a:pt x="4244954" y="4112833"/>
                    <a:pt x="4198393" y="4143078"/>
                  </a:cubicBezTo>
                  <a:cubicBezTo>
                    <a:pt x="4180883" y="4154220"/>
                    <a:pt x="4160190" y="4172128"/>
                    <a:pt x="4140690" y="4156608"/>
                  </a:cubicBezTo>
                  <a:cubicBezTo>
                    <a:pt x="4121986" y="4141486"/>
                    <a:pt x="4133925" y="4117211"/>
                    <a:pt x="4142282" y="4099303"/>
                  </a:cubicBezTo>
                  <a:cubicBezTo>
                    <a:pt x="4160190" y="4060304"/>
                    <a:pt x="4181281" y="4022498"/>
                    <a:pt x="4201577" y="3984693"/>
                  </a:cubicBezTo>
                  <a:cubicBezTo>
                    <a:pt x="4207546" y="3973152"/>
                    <a:pt x="4215107" y="3962408"/>
                    <a:pt x="4222668" y="3950867"/>
                  </a:cubicBezTo>
                  <a:cubicBezTo>
                    <a:pt x="4213117" y="3945296"/>
                    <a:pt x="4205556" y="3940520"/>
                    <a:pt x="4197597" y="3935745"/>
                  </a:cubicBezTo>
                  <a:cubicBezTo>
                    <a:pt x="4159792" y="3983897"/>
                    <a:pt x="4122384" y="4031253"/>
                    <a:pt x="4084579" y="4079406"/>
                  </a:cubicBezTo>
                  <a:cubicBezTo>
                    <a:pt x="4064283" y="4062294"/>
                    <a:pt x="4046375" y="4047172"/>
                    <a:pt x="4028865" y="4032447"/>
                  </a:cubicBezTo>
                  <a:cubicBezTo>
                    <a:pt x="4064681" y="3986683"/>
                    <a:pt x="4098905" y="3942908"/>
                    <a:pt x="4134323" y="3897940"/>
                  </a:cubicBezTo>
                  <a:cubicBezTo>
                    <a:pt x="4125568" y="3892368"/>
                    <a:pt x="4119200" y="3888389"/>
                    <a:pt x="4112037" y="3884011"/>
                  </a:cubicBezTo>
                  <a:cubicBezTo>
                    <a:pt x="4075426" y="3930174"/>
                    <a:pt x="4039610" y="3975142"/>
                    <a:pt x="4002999" y="4021703"/>
                  </a:cubicBezTo>
                  <a:cubicBezTo>
                    <a:pt x="3983101" y="4004591"/>
                    <a:pt x="3964795" y="3989070"/>
                    <a:pt x="3946091" y="3973152"/>
                  </a:cubicBezTo>
                  <a:cubicBezTo>
                    <a:pt x="3980713" y="3929776"/>
                    <a:pt x="4013743" y="3887593"/>
                    <a:pt x="4047967" y="3844216"/>
                  </a:cubicBezTo>
                  <a:cubicBezTo>
                    <a:pt x="4039610" y="3839043"/>
                    <a:pt x="4033243" y="3835063"/>
                    <a:pt x="4027274" y="3831482"/>
                  </a:cubicBezTo>
                  <a:cubicBezTo>
                    <a:pt x="3991458" y="3876450"/>
                    <a:pt x="3956836" y="3919429"/>
                    <a:pt x="3921816" y="3963204"/>
                  </a:cubicBezTo>
                  <a:cubicBezTo>
                    <a:pt x="3900327" y="3944898"/>
                    <a:pt x="3882021" y="3928980"/>
                    <a:pt x="3863715" y="3913062"/>
                  </a:cubicBezTo>
                  <a:cubicBezTo>
                    <a:pt x="3897143" y="3870481"/>
                    <a:pt x="3929377" y="3830288"/>
                    <a:pt x="3962010" y="3788901"/>
                  </a:cubicBezTo>
                  <a:cubicBezTo>
                    <a:pt x="3954051" y="3784125"/>
                    <a:pt x="3948877" y="3780544"/>
                    <a:pt x="3943306" y="3776962"/>
                  </a:cubicBezTo>
                  <a:cubicBezTo>
                    <a:pt x="3909082" y="3819543"/>
                    <a:pt x="3875654" y="3861328"/>
                    <a:pt x="3841430" y="3903909"/>
                  </a:cubicBezTo>
                  <a:cubicBezTo>
                    <a:pt x="3819941" y="3885205"/>
                    <a:pt x="3800839" y="3868491"/>
                    <a:pt x="3781737" y="3852175"/>
                  </a:cubicBezTo>
                  <a:cubicBezTo>
                    <a:pt x="3813971" y="3811584"/>
                    <a:pt x="3845012" y="3772983"/>
                    <a:pt x="3876450" y="3733585"/>
                  </a:cubicBezTo>
                  <a:cubicBezTo>
                    <a:pt x="3868491" y="3728810"/>
                    <a:pt x="3863715" y="3726024"/>
                    <a:pt x="3858940" y="3723239"/>
                  </a:cubicBezTo>
                  <a:cubicBezTo>
                    <a:pt x="3825910" y="3763830"/>
                    <a:pt x="3793676" y="3803227"/>
                    <a:pt x="3761044" y="3843818"/>
                  </a:cubicBezTo>
                  <a:cubicBezTo>
                    <a:pt x="3750299" y="3834267"/>
                    <a:pt x="3741544" y="3826308"/>
                    <a:pt x="3731993" y="3819145"/>
                  </a:cubicBezTo>
                  <a:cubicBezTo>
                    <a:pt x="3728412" y="3816359"/>
                    <a:pt x="3721646" y="3813574"/>
                    <a:pt x="3718463" y="3815166"/>
                  </a:cubicBezTo>
                  <a:cubicBezTo>
                    <a:pt x="3694984" y="3826308"/>
                    <a:pt x="3671903" y="3838247"/>
                    <a:pt x="3647229" y="3850981"/>
                  </a:cubicBezTo>
                  <a:cubicBezTo>
                    <a:pt x="3687423" y="3889185"/>
                    <a:pt x="3726024" y="3925796"/>
                    <a:pt x="3770197" y="3967979"/>
                  </a:cubicBezTo>
                  <a:cubicBezTo>
                    <a:pt x="3750299" y="3982703"/>
                    <a:pt x="3732789" y="3996234"/>
                    <a:pt x="3714086" y="4010560"/>
                  </a:cubicBezTo>
                  <a:cubicBezTo>
                    <a:pt x="3723636" y="4019315"/>
                    <a:pt x="3728014" y="4023692"/>
                    <a:pt x="3734381" y="4029662"/>
                  </a:cubicBezTo>
                  <a:cubicBezTo>
                    <a:pt x="3750697" y="4012948"/>
                    <a:pt x="3766615" y="3997029"/>
                    <a:pt x="3783329" y="3980316"/>
                  </a:cubicBezTo>
                  <a:cubicBezTo>
                    <a:pt x="3789696" y="3987479"/>
                    <a:pt x="3795666" y="3993846"/>
                    <a:pt x="3802431" y="4001009"/>
                  </a:cubicBezTo>
                  <a:cubicBezTo>
                    <a:pt x="3794472" y="4009764"/>
                    <a:pt x="3786513" y="4018519"/>
                    <a:pt x="3774574" y="4031651"/>
                  </a:cubicBezTo>
                  <a:cubicBezTo>
                    <a:pt x="3785717" y="4038417"/>
                    <a:pt x="3795666" y="4044784"/>
                    <a:pt x="3806410" y="4051549"/>
                  </a:cubicBezTo>
                  <a:cubicBezTo>
                    <a:pt x="3793278" y="4065079"/>
                    <a:pt x="3784523" y="4074630"/>
                    <a:pt x="3770197" y="4089355"/>
                  </a:cubicBezTo>
                  <a:cubicBezTo>
                    <a:pt x="3793278" y="4109252"/>
                    <a:pt x="3815961" y="4128354"/>
                    <a:pt x="3840236" y="4149445"/>
                  </a:cubicBezTo>
                  <a:cubicBezTo>
                    <a:pt x="3826706" y="4161384"/>
                    <a:pt x="3815961" y="4170139"/>
                    <a:pt x="3804819" y="4180087"/>
                  </a:cubicBezTo>
                  <a:cubicBezTo>
                    <a:pt x="3831879" y="4208740"/>
                    <a:pt x="3857348" y="4236199"/>
                    <a:pt x="3884011" y="4264851"/>
                  </a:cubicBezTo>
                  <a:cubicBezTo>
                    <a:pt x="3860930" y="4285943"/>
                    <a:pt x="3839042" y="4305840"/>
                    <a:pt x="3816359" y="4326136"/>
                  </a:cubicBezTo>
                  <a:cubicBezTo>
                    <a:pt x="3790492" y="4296290"/>
                    <a:pt x="3765819" y="4268035"/>
                    <a:pt x="3741146" y="4239382"/>
                  </a:cubicBezTo>
                  <a:cubicBezTo>
                    <a:pt x="3728412" y="4249331"/>
                    <a:pt x="3717667" y="4258086"/>
                    <a:pt x="3706127" y="4267637"/>
                  </a:cubicBezTo>
                  <a:cubicBezTo>
                    <a:pt x="3686229" y="4244158"/>
                    <a:pt x="3667127" y="4221872"/>
                    <a:pt x="3648025" y="4199189"/>
                  </a:cubicBezTo>
                  <a:cubicBezTo>
                    <a:pt x="3637679" y="4206751"/>
                    <a:pt x="3628924" y="4213516"/>
                    <a:pt x="3619373" y="4220679"/>
                  </a:cubicBezTo>
                  <a:cubicBezTo>
                    <a:pt x="3610618" y="4211128"/>
                    <a:pt x="3603057" y="4202373"/>
                    <a:pt x="3595098" y="4193220"/>
                  </a:cubicBezTo>
                  <a:cubicBezTo>
                    <a:pt x="3584751" y="4200781"/>
                    <a:pt x="3575996" y="4207148"/>
                    <a:pt x="3566445" y="4214311"/>
                  </a:cubicBezTo>
                  <a:cubicBezTo>
                    <a:pt x="3494018" y="4121589"/>
                    <a:pt x="3423183" y="4030060"/>
                    <a:pt x="3351551" y="3937735"/>
                  </a:cubicBezTo>
                  <a:cubicBezTo>
                    <a:pt x="3332450" y="3952061"/>
                    <a:pt x="3315338" y="3965193"/>
                    <a:pt x="3297828" y="3978326"/>
                  </a:cubicBezTo>
                  <a:cubicBezTo>
                    <a:pt x="3304195" y="3987877"/>
                    <a:pt x="3309368" y="3995836"/>
                    <a:pt x="3314940" y="4004591"/>
                  </a:cubicBezTo>
                  <a:cubicBezTo>
                    <a:pt x="3302205" y="4014142"/>
                    <a:pt x="3290665" y="4022896"/>
                    <a:pt x="3278726" y="4031651"/>
                  </a:cubicBezTo>
                  <a:cubicBezTo>
                    <a:pt x="3288675" y="4046773"/>
                    <a:pt x="3297430" y="4060702"/>
                    <a:pt x="3307379" y="4075824"/>
                  </a:cubicBezTo>
                  <a:cubicBezTo>
                    <a:pt x="3264798" y="4102089"/>
                    <a:pt x="3224207" y="4127558"/>
                    <a:pt x="3182422" y="4153425"/>
                  </a:cubicBezTo>
                  <a:cubicBezTo>
                    <a:pt x="3172871" y="4136710"/>
                    <a:pt x="3164514" y="4122384"/>
                    <a:pt x="3155759" y="4107660"/>
                  </a:cubicBezTo>
                  <a:cubicBezTo>
                    <a:pt x="3140637" y="4115619"/>
                    <a:pt x="3126708" y="4122782"/>
                    <a:pt x="3111188" y="4131140"/>
                  </a:cubicBezTo>
                  <a:cubicBezTo>
                    <a:pt x="3088505" y="4088558"/>
                    <a:pt x="3066220" y="4046773"/>
                    <a:pt x="3043537" y="4004193"/>
                  </a:cubicBezTo>
                  <a:cubicBezTo>
                    <a:pt x="3023241" y="4014539"/>
                    <a:pt x="3005333" y="4024090"/>
                    <a:pt x="2986629" y="4033641"/>
                  </a:cubicBezTo>
                  <a:cubicBezTo>
                    <a:pt x="3056669" y="4180087"/>
                    <a:pt x="3126311" y="4324942"/>
                    <a:pt x="3196350" y="4470990"/>
                  </a:cubicBezTo>
                  <a:cubicBezTo>
                    <a:pt x="3184014" y="4476960"/>
                    <a:pt x="3173269" y="4482133"/>
                    <a:pt x="3162524" y="4486908"/>
                  </a:cubicBezTo>
                  <a:cubicBezTo>
                    <a:pt x="3159738" y="4488102"/>
                    <a:pt x="3155361" y="4487307"/>
                    <a:pt x="3151779" y="4487307"/>
                  </a:cubicBezTo>
                  <a:cubicBezTo>
                    <a:pt x="3145014" y="4486908"/>
                    <a:pt x="3137453" y="4484123"/>
                    <a:pt x="3131882" y="4486113"/>
                  </a:cubicBezTo>
                  <a:cubicBezTo>
                    <a:pt x="3049108" y="4515959"/>
                    <a:pt x="2966732" y="4546601"/>
                    <a:pt x="2883958" y="4577244"/>
                  </a:cubicBezTo>
                  <a:cubicBezTo>
                    <a:pt x="2879182" y="4579233"/>
                    <a:pt x="2870427" y="4580825"/>
                    <a:pt x="2870029" y="4583213"/>
                  </a:cubicBezTo>
                  <a:cubicBezTo>
                    <a:pt x="2867244" y="4609876"/>
                    <a:pt x="2844561" y="4596743"/>
                    <a:pt x="2831428" y="4607488"/>
                  </a:cubicBezTo>
                  <a:cubicBezTo>
                    <a:pt x="2799990" y="4490888"/>
                    <a:pt x="2769745" y="4378666"/>
                    <a:pt x="2739103" y="4264851"/>
                  </a:cubicBezTo>
                  <a:cubicBezTo>
                    <a:pt x="2730746" y="4267239"/>
                    <a:pt x="2723981" y="4269229"/>
                    <a:pt x="2715624" y="4271616"/>
                  </a:cubicBezTo>
                  <a:cubicBezTo>
                    <a:pt x="2719604" y="4288729"/>
                    <a:pt x="2723185" y="4304647"/>
                    <a:pt x="2727563" y="4323748"/>
                  </a:cubicBezTo>
                  <a:cubicBezTo>
                    <a:pt x="2664288" y="4336085"/>
                    <a:pt x="2602606" y="4348421"/>
                    <a:pt x="2539729" y="4360758"/>
                  </a:cubicBezTo>
                  <a:cubicBezTo>
                    <a:pt x="2536148" y="4340462"/>
                    <a:pt x="2533362" y="4325340"/>
                    <a:pt x="2530576" y="4308228"/>
                  </a:cubicBezTo>
                  <a:cubicBezTo>
                    <a:pt x="2508291" y="4310616"/>
                    <a:pt x="2487598" y="4312606"/>
                    <a:pt x="2465710" y="4314993"/>
                  </a:cubicBezTo>
                  <a:cubicBezTo>
                    <a:pt x="2464118" y="4305044"/>
                    <a:pt x="2462925" y="4297483"/>
                    <a:pt x="2462129" y="4289524"/>
                  </a:cubicBezTo>
                  <a:cubicBezTo>
                    <a:pt x="2452578" y="4199189"/>
                    <a:pt x="2443027" y="4108854"/>
                    <a:pt x="2433476" y="4018519"/>
                  </a:cubicBezTo>
                  <a:cubicBezTo>
                    <a:pt x="2431486" y="4002203"/>
                    <a:pt x="2431088" y="4001805"/>
                    <a:pt x="2413181" y="4009366"/>
                  </a:cubicBezTo>
                  <a:cubicBezTo>
                    <a:pt x="2443027" y="4331309"/>
                    <a:pt x="2473271" y="4653650"/>
                    <a:pt x="2503118" y="4975594"/>
                  </a:cubicBezTo>
                  <a:cubicBezTo>
                    <a:pt x="2491179" y="4977981"/>
                    <a:pt x="2483220" y="4979175"/>
                    <a:pt x="2474465" y="4980767"/>
                  </a:cubicBezTo>
                  <a:cubicBezTo>
                    <a:pt x="2476057" y="5004644"/>
                    <a:pt x="2477649" y="5026929"/>
                    <a:pt x="2479241" y="5049612"/>
                  </a:cubicBezTo>
                  <a:cubicBezTo>
                    <a:pt x="2468098" y="5051204"/>
                    <a:pt x="2459343" y="5052796"/>
                    <a:pt x="2449792" y="5054388"/>
                  </a:cubicBezTo>
                  <a:cubicBezTo>
                    <a:pt x="2449792" y="5065531"/>
                    <a:pt x="2449792" y="5075082"/>
                    <a:pt x="2449792" y="5085428"/>
                  </a:cubicBezTo>
                  <a:cubicBezTo>
                    <a:pt x="2422732" y="5087816"/>
                    <a:pt x="2396467" y="5090204"/>
                    <a:pt x="2370202" y="5092591"/>
                  </a:cubicBezTo>
                  <a:cubicBezTo>
                    <a:pt x="2334386" y="5092591"/>
                    <a:pt x="2298571" y="5092591"/>
                    <a:pt x="2262755" y="5092591"/>
                  </a:cubicBezTo>
                  <a:cubicBezTo>
                    <a:pt x="2262755" y="5082245"/>
                    <a:pt x="2262755" y="5071500"/>
                    <a:pt x="2262755" y="5059561"/>
                  </a:cubicBezTo>
                  <a:cubicBezTo>
                    <a:pt x="2242459" y="5059561"/>
                    <a:pt x="2223357" y="5059561"/>
                    <a:pt x="2203062" y="5059561"/>
                  </a:cubicBezTo>
                  <a:cubicBezTo>
                    <a:pt x="2203062" y="5071500"/>
                    <a:pt x="2203062" y="5082245"/>
                    <a:pt x="2203062" y="5092591"/>
                  </a:cubicBezTo>
                  <a:cubicBezTo>
                    <a:pt x="2195103" y="5092591"/>
                    <a:pt x="2187144" y="5092591"/>
                    <a:pt x="2179185" y="5092591"/>
                  </a:cubicBezTo>
                  <a:cubicBezTo>
                    <a:pt x="2169236" y="5091795"/>
                    <a:pt x="2159685" y="5090204"/>
                    <a:pt x="2149736" y="5089408"/>
                  </a:cubicBezTo>
                  <a:cubicBezTo>
                    <a:pt x="2105166" y="5085826"/>
                    <a:pt x="2060197" y="5083041"/>
                    <a:pt x="2016422" y="5079857"/>
                  </a:cubicBezTo>
                  <a:cubicBezTo>
                    <a:pt x="2011647" y="5065133"/>
                    <a:pt x="2027167" y="5044837"/>
                    <a:pt x="2000504" y="5042847"/>
                  </a:cubicBezTo>
                  <a:cubicBezTo>
                    <a:pt x="2002892" y="5019368"/>
                    <a:pt x="2004882" y="4997481"/>
                    <a:pt x="2007270" y="4974399"/>
                  </a:cubicBezTo>
                  <a:cubicBezTo>
                    <a:pt x="1995729" y="4972012"/>
                    <a:pt x="1985780" y="4970022"/>
                    <a:pt x="1974637" y="4967634"/>
                  </a:cubicBezTo>
                  <a:cubicBezTo>
                    <a:pt x="2004086" y="4729659"/>
                    <a:pt x="2033136" y="4492878"/>
                    <a:pt x="2062187" y="4255300"/>
                  </a:cubicBezTo>
                  <a:cubicBezTo>
                    <a:pt x="2032341" y="4250923"/>
                    <a:pt x="2006076" y="4247341"/>
                    <a:pt x="1978219" y="4243362"/>
                  </a:cubicBezTo>
                  <a:cubicBezTo>
                    <a:pt x="1956332" y="4368717"/>
                    <a:pt x="1934842" y="4491684"/>
                    <a:pt x="1913353" y="4615845"/>
                  </a:cubicBezTo>
                  <a:cubicBezTo>
                    <a:pt x="1901414" y="4614253"/>
                    <a:pt x="1891864" y="4613059"/>
                    <a:pt x="1880721" y="4611467"/>
                  </a:cubicBezTo>
                  <a:cubicBezTo>
                    <a:pt x="1877139" y="4627783"/>
                    <a:pt x="1873956" y="4643304"/>
                    <a:pt x="1870374" y="4659620"/>
                  </a:cubicBezTo>
                  <a:cubicBezTo>
                    <a:pt x="1858834" y="4658028"/>
                    <a:pt x="1848885" y="4656834"/>
                    <a:pt x="1838538" y="4655242"/>
                  </a:cubicBezTo>
                  <a:cubicBezTo>
                    <a:pt x="1835752" y="4662803"/>
                    <a:pt x="1832967" y="4669171"/>
                    <a:pt x="1829783" y="4677925"/>
                  </a:cubicBezTo>
                  <a:cubicBezTo>
                    <a:pt x="1766111" y="4661609"/>
                    <a:pt x="1703632" y="4645293"/>
                    <a:pt x="1640756" y="4629375"/>
                  </a:cubicBezTo>
                  <a:cubicBezTo>
                    <a:pt x="1643144" y="4619427"/>
                    <a:pt x="1644337" y="4613059"/>
                    <a:pt x="1645929" y="4605498"/>
                  </a:cubicBezTo>
                  <a:cubicBezTo>
                    <a:pt x="1619664" y="4596743"/>
                    <a:pt x="1594196" y="4588386"/>
                    <a:pt x="1568329" y="4580029"/>
                  </a:cubicBezTo>
                  <a:cubicBezTo>
                    <a:pt x="1565145" y="4587988"/>
                    <a:pt x="1562359" y="4593957"/>
                    <a:pt x="1558380" y="4602713"/>
                  </a:cubicBezTo>
                  <a:cubicBezTo>
                    <a:pt x="1497493" y="4578437"/>
                    <a:pt x="1437005" y="4554162"/>
                    <a:pt x="1375720" y="4529887"/>
                  </a:cubicBezTo>
                  <a:cubicBezTo>
                    <a:pt x="1379699" y="4520336"/>
                    <a:pt x="1381689" y="4514367"/>
                    <a:pt x="1384475" y="4508000"/>
                  </a:cubicBezTo>
                  <a:cubicBezTo>
                    <a:pt x="1378506" y="4504020"/>
                    <a:pt x="1373730" y="4500837"/>
                    <a:pt x="1368557" y="4497255"/>
                  </a:cubicBezTo>
                  <a:cubicBezTo>
                    <a:pt x="1375322" y="4482133"/>
                    <a:pt x="1381689" y="4468205"/>
                    <a:pt x="1388454" y="4453082"/>
                  </a:cubicBezTo>
                  <a:cubicBezTo>
                    <a:pt x="1376516" y="4447113"/>
                    <a:pt x="1366169" y="4441542"/>
                    <a:pt x="1354628" y="4435573"/>
                  </a:cubicBezTo>
                  <a:cubicBezTo>
                    <a:pt x="1435015" y="4270423"/>
                    <a:pt x="1515401" y="4106068"/>
                    <a:pt x="1595389" y="3941714"/>
                  </a:cubicBezTo>
                  <a:cubicBezTo>
                    <a:pt x="1591012" y="3936939"/>
                    <a:pt x="1587430" y="3932959"/>
                    <a:pt x="1583849" y="3929378"/>
                  </a:cubicBezTo>
                  <a:cubicBezTo>
                    <a:pt x="1606930" y="3882021"/>
                    <a:pt x="1630011" y="3836257"/>
                    <a:pt x="1652694" y="3790493"/>
                  </a:cubicBezTo>
                  <a:cubicBezTo>
                    <a:pt x="1649909" y="3789299"/>
                    <a:pt x="1647123" y="3787707"/>
                    <a:pt x="1644337" y="3786513"/>
                  </a:cubicBezTo>
                  <a:cubicBezTo>
                    <a:pt x="1620460" y="3832675"/>
                    <a:pt x="1596583" y="3879236"/>
                    <a:pt x="1573104" y="3925398"/>
                  </a:cubicBezTo>
                  <a:cubicBezTo>
                    <a:pt x="1558778" y="3923010"/>
                    <a:pt x="1559176" y="3917041"/>
                    <a:pt x="1564349" y="3907092"/>
                  </a:cubicBezTo>
                  <a:cubicBezTo>
                    <a:pt x="1586634" y="3865307"/>
                    <a:pt x="1608522" y="3823125"/>
                    <a:pt x="1631205" y="3779350"/>
                  </a:cubicBezTo>
                  <a:cubicBezTo>
                    <a:pt x="1615287" y="3770993"/>
                    <a:pt x="1600563" y="3763034"/>
                    <a:pt x="1582655" y="3753483"/>
                  </a:cubicBezTo>
                  <a:cubicBezTo>
                    <a:pt x="1592206" y="3776564"/>
                    <a:pt x="1587828" y="3784125"/>
                    <a:pt x="1567135" y="3792482"/>
                  </a:cubicBezTo>
                  <a:cubicBezTo>
                    <a:pt x="1565145" y="3793676"/>
                    <a:pt x="1563155" y="3801237"/>
                    <a:pt x="1564349" y="3802829"/>
                  </a:cubicBezTo>
                  <a:cubicBezTo>
                    <a:pt x="1567533" y="3806808"/>
                    <a:pt x="1572706" y="3808798"/>
                    <a:pt x="1578277" y="3812380"/>
                  </a:cubicBezTo>
                  <a:cubicBezTo>
                    <a:pt x="1573104" y="3821533"/>
                    <a:pt x="1568329" y="3829890"/>
                    <a:pt x="1564349" y="3837053"/>
                  </a:cubicBezTo>
                  <a:cubicBezTo>
                    <a:pt x="1554798" y="3835063"/>
                    <a:pt x="1547635" y="3833869"/>
                    <a:pt x="1540472" y="3832277"/>
                  </a:cubicBezTo>
                  <a:cubicBezTo>
                    <a:pt x="1540074" y="3834267"/>
                    <a:pt x="1539278" y="3836655"/>
                    <a:pt x="1538880" y="3838645"/>
                  </a:cubicBezTo>
                  <a:cubicBezTo>
                    <a:pt x="1547635" y="3844216"/>
                    <a:pt x="1555992" y="3850185"/>
                    <a:pt x="1565145" y="3856155"/>
                  </a:cubicBezTo>
                  <a:cubicBezTo>
                    <a:pt x="1559972" y="3865307"/>
                    <a:pt x="1555196" y="3873664"/>
                    <a:pt x="1550421" y="3882419"/>
                  </a:cubicBezTo>
                  <a:cubicBezTo>
                    <a:pt x="1542064" y="3878042"/>
                    <a:pt x="1536095" y="3874062"/>
                    <a:pt x="1529329" y="3871277"/>
                  </a:cubicBezTo>
                  <a:cubicBezTo>
                    <a:pt x="1526544" y="3870083"/>
                    <a:pt x="1522564" y="3872073"/>
                    <a:pt x="1519380" y="3872471"/>
                  </a:cubicBezTo>
                  <a:cubicBezTo>
                    <a:pt x="1520972" y="3875654"/>
                    <a:pt x="1521370" y="3880032"/>
                    <a:pt x="1523758" y="3881623"/>
                  </a:cubicBezTo>
                  <a:cubicBezTo>
                    <a:pt x="1533309" y="3887593"/>
                    <a:pt x="1543258" y="3892766"/>
                    <a:pt x="1553604" y="3898736"/>
                  </a:cubicBezTo>
                  <a:cubicBezTo>
                    <a:pt x="1548033" y="3909082"/>
                    <a:pt x="1543258" y="3917439"/>
                    <a:pt x="1538482" y="3926592"/>
                  </a:cubicBezTo>
                  <a:cubicBezTo>
                    <a:pt x="1528533" y="3921021"/>
                    <a:pt x="1520574" y="3916245"/>
                    <a:pt x="1512217" y="3912664"/>
                  </a:cubicBezTo>
                  <a:cubicBezTo>
                    <a:pt x="1507840" y="3911072"/>
                    <a:pt x="1502667" y="3911868"/>
                    <a:pt x="1497493" y="3911868"/>
                  </a:cubicBezTo>
                  <a:cubicBezTo>
                    <a:pt x="1500279" y="3915449"/>
                    <a:pt x="1502269" y="3920225"/>
                    <a:pt x="1505850" y="3922613"/>
                  </a:cubicBezTo>
                  <a:cubicBezTo>
                    <a:pt x="1517391" y="3929776"/>
                    <a:pt x="1529329" y="3936143"/>
                    <a:pt x="1541666" y="3943306"/>
                  </a:cubicBezTo>
                  <a:cubicBezTo>
                    <a:pt x="1536095" y="3953653"/>
                    <a:pt x="1531319" y="3962010"/>
                    <a:pt x="1526544" y="3970765"/>
                  </a:cubicBezTo>
                  <a:cubicBezTo>
                    <a:pt x="1512217" y="3962806"/>
                    <a:pt x="1499881" y="3955643"/>
                    <a:pt x="1487544" y="3949673"/>
                  </a:cubicBezTo>
                  <a:cubicBezTo>
                    <a:pt x="1484361" y="3948081"/>
                    <a:pt x="1479585" y="3950071"/>
                    <a:pt x="1475606" y="3950071"/>
                  </a:cubicBezTo>
                  <a:cubicBezTo>
                    <a:pt x="1477596" y="3953255"/>
                    <a:pt x="1478789" y="3958030"/>
                    <a:pt x="1481973" y="3960020"/>
                  </a:cubicBezTo>
                  <a:cubicBezTo>
                    <a:pt x="1497493" y="3969173"/>
                    <a:pt x="1513809" y="3977928"/>
                    <a:pt x="1530125" y="3987081"/>
                  </a:cubicBezTo>
                  <a:cubicBezTo>
                    <a:pt x="1524952" y="3997428"/>
                    <a:pt x="1520176" y="4005784"/>
                    <a:pt x="1515799" y="4014142"/>
                  </a:cubicBezTo>
                  <a:cubicBezTo>
                    <a:pt x="1457300" y="3987081"/>
                    <a:pt x="1457300" y="3987081"/>
                    <a:pt x="1451729" y="3994244"/>
                  </a:cubicBezTo>
                  <a:cubicBezTo>
                    <a:pt x="1474412" y="4006580"/>
                    <a:pt x="1496697" y="4018917"/>
                    <a:pt x="1519380" y="4031651"/>
                  </a:cubicBezTo>
                  <a:cubicBezTo>
                    <a:pt x="1513809" y="4041600"/>
                    <a:pt x="1509830" y="4049957"/>
                    <a:pt x="1504656" y="4059508"/>
                  </a:cubicBezTo>
                  <a:cubicBezTo>
                    <a:pt x="1484361" y="4048763"/>
                    <a:pt x="1465657" y="4038019"/>
                    <a:pt x="1446157" y="4028468"/>
                  </a:cubicBezTo>
                  <a:cubicBezTo>
                    <a:pt x="1442178" y="4026478"/>
                    <a:pt x="1436607" y="4027672"/>
                    <a:pt x="1431433" y="4027672"/>
                  </a:cubicBezTo>
                  <a:cubicBezTo>
                    <a:pt x="1434219" y="4031253"/>
                    <a:pt x="1436607" y="4036427"/>
                    <a:pt x="1440188" y="4038417"/>
                  </a:cubicBezTo>
                  <a:cubicBezTo>
                    <a:pt x="1462473" y="4051151"/>
                    <a:pt x="1485157" y="4063487"/>
                    <a:pt x="1509034" y="4076222"/>
                  </a:cubicBezTo>
                  <a:cubicBezTo>
                    <a:pt x="1504258" y="4085773"/>
                    <a:pt x="1499881" y="4094528"/>
                    <a:pt x="1495503" y="4103283"/>
                  </a:cubicBezTo>
                  <a:cubicBezTo>
                    <a:pt x="1457698" y="4089355"/>
                    <a:pt x="1428648" y="4058314"/>
                    <a:pt x="1384475" y="4064681"/>
                  </a:cubicBezTo>
                  <a:cubicBezTo>
                    <a:pt x="1375720" y="4078212"/>
                    <a:pt x="1366169" y="4094528"/>
                    <a:pt x="1355424" y="4111640"/>
                  </a:cubicBezTo>
                  <a:cubicBezTo>
                    <a:pt x="1314435" y="4085375"/>
                    <a:pt x="1275436" y="4060304"/>
                    <a:pt x="1235641" y="4034835"/>
                  </a:cubicBezTo>
                  <a:cubicBezTo>
                    <a:pt x="1183907" y="4108456"/>
                    <a:pt x="1132571" y="4181679"/>
                    <a:pt x="1080838" y="4255698"/>
                  </a:cubicBezTo>
                  <a:cubicBezTo>
                    <a:pt x="1068103" y="4247341"/>
                    <a:pt x="1057358" y="4239780"/>
                    <a:pt x="1045420" y="4231821"/>
                  </a:cubicBezTo>
                  <a:cubicBezTo>
                    <a:pt x="1036267" y="4243760"/>
                    <a:pt x="1027512" y="4255300"/>
                    <a:pt x="1017563" y="4268035"/>
                  </a:cubicBezTo>
                  <a:cubicBezTo>
                    <a:pt x="1006420" y="4260076"/>
                    <a:pt x="995676" y="4252515"/>
                    <a:pt x="984533" y="4244556"/>
                  </a:cubicBezTo>
                  <a:cubicBezTo>
                    <a:pt x="978166" y="4251321"/>
                    <a:pt x="972595" y="4257688"/>
                    <a:pt x="964636" y="4266045"/>
                  </a:cubicBezTo>
                  <a:cubicBezTo>
                    <a:pt x="904943" y="4215505"/>
                    <a:pt x="846046" y="4165363"/>
                    <a:pt x="786353" y="4114425"/>
                  </a:cubicBezTo>
                  <a:cubicBezTo>
                    <a:pt x="793516" y="4105273"/>
                    <a:pt x="798690" y="4098905"/>
                    <a:pt x="804261" y="4092140"/>
                  </a:cubicBezTo>
                  <a:cubicBezTo>
                    <a:pt x="796302" y="4083783"/>
                    <a:pt x="788741" y="4075824"/>
                    <a:pt x="781180" y="4067467"/>
                  </a:cubicBezTo>
                  <a:cubicBezTo>
                    <a:pt x="792322" y="4055927"/>
                    <a:pt x="802271" y="4045580"/>
                    <a:pt x="812220" y="4034835"/>
                  </a:cubicBezTo>
                  <a:cubicBezTo>
                    <a:pt x="801873" y="4024090"/>
                    <a:pt x="793516" y="4014937"/>
                    <a:pt x="783965" y="4004988"/>
                  </a:cubicBezTo>
                  <a:cubicBezTo>
                    <a:pt x="870719" y="3919827"/>
                    <a:pt x="957074" y="3835461"/>
                    <a:pt x="1043430" y="3750697"/>
                  </a:cubicBezTo>
                  <a:cubicBezTo>
                    <a:pt x="1033083" y="3739555"/>
                    <a:pt x="1023930" y="3729208"/>
                    <a:pt x="1013584" y="3718065"/>
                  </a:cubicBezTo>
                  <a:cubicBezTo>
                    <a:pt x="1083225" y="3653199"/>
                    <a:pt x="1152071" y="3589527"/>
                    <a:pt x="1220917" y="3525059"/>
                  </a:cubicBezTo>
                  <a:cubicBezTo>
                    <a:pt x="1202213" y="3512324"/>
                    <a:pt x="1185897" y="3501181"/>
                    <a:pt x="1167989" y="3489243"/>
                  </a:cubicBezTo>
                  <a:cubicBezTo>
                    <a:pt x="1165999" y="3490835"/>
                    <a:pt x="1162418" y="3494416"/>
                    <a:pt x="1158040" y="3498396"/>
                  </a:cubicBezTo>
                  <a:cubicBezTo>
                    <a:pt x="1166795" y="3509140"/>
                    <a:pt x="1175152" y="3519089"/>
                    <a:pt x="1184305" y="3529834"/>
                  </a:cubicBezTo>
                  <a:cubicBezTo>
                    <a:pt x="1178336" y="3535007"/>
                    <a:pt x="1173560" y="3538987"/>
                    <a:pt x="1167989" y="3543762"/>
                  </a:cubicBezTo>
                  <a:cubicBezTo>
                    <a:pt x="1158438" y="3533415"/>
                    <a:pt x="1149683" y="3523865"/>
                    <a:pt x="1139734" y="3513120"/>
                  </a:cubicBezTo>
                  <a:cubicBezTo>
                    <a:pt x="1135357" y="3517497"/>
                    <a:pt x="1131377" y="3521079"/>
                    <a:pt x="1127000" y="3525059"/>
                  </a:cubicBezTo>
                  <a:cubicBezTo>
                    <a:pt x="1136551" y="3536599"/>
                    <a:pt x="1144908" y="3546548"/>
                    <a:pt x="1154061" y="3557293"/>
                  </a:cubicBezTo>
                  <a:cubicBezTo>
                    <a:pt x="1147693" y="3562466"/>
                    <a:pt x="1142918" y="3566446"/>
                    <a:pt x="1137745" y="3571221"/>
                  </a:cubicBezTo>
                  <a:cubicBezTo>
                    <a:pt x="1127000" y="3560078"/>
                    <a:pt x="1117847" y="3550528"/>
                    <a:pt x="1107898" y="3539783"/>
                  </a:cubicBezTo>
                  <a:cubicBezTo>
                    <a:pt x="1103123" y="3544558"/>
                    <a:pt x="1099541" y="3547742"/>
                    <a:pt x="1095562" y="3551721"/>
                  </a:cubicBezTo>
                  <a:cubicBezTo>
                    <a:pt x="1105113" y="3562864"/>
                    <a:pt x="1113868" y="3573609"/>
                    <a:pt x="1123418" y="3584751"/>
                  </a:cubicBezTo>
                  <a:cubicBezTo>
                    <a:pt x="1117449" y="3589527"/>
                    <a:pt x="1112674" y="3593904"/>
                    <a:pt x="1107102" y="3598680"/>
                  </a:cubicBezTo>
                  <a:cubicBezTo>
                    <a:pt x="1096756" y="3587537"/>
                    <a:pt x="1086807" y="3577190"/>
                    <a:pt x="1075266" y="3564854"/>
                  </a:cubicBezTo>
                  <a:cubicBezTo>
                    <a:pt x="1070491" y="3569629"/>
                    <a:pt x="1066909" y="3573211"/>
                    <a:pt x="1062930" y="3576792"/>
                  </a:cubicBezTo>
                  <a:cubicBezTo>
                    <a:pt x="1074072" y="3589925"/>
                    <a:pt x="1083225" y="3600272"/>
                    <a:pt x="1093174" y="3612210"/>
                  </a:cubicBezTo>
                  <a:cubicBezTo>
                    <a:pt x="1087603" y="3617383"/>
                    <a:pt x="1082429" y="3621761"/>
                    <a:pt x="1076858" y="3626536"/>
                  </a:cubicBezTo>
                  <a:cubicBezTo>
                    <a:pt x="1066113" y="3614598"/>
                    <a:pt x="1056164" y="3603853"/>
                    <a:pt x="1044624" y="3591118"/>
                  </a:cubicBezTo>
                  <a:cubicBezTo>
                    <a:pt x="1027114" y="3618179"/>
                    <a:pt x="1059746" y="3623751"/>
                    <a:pt x="1061338" y="3641658"/>
                  </a:cubicBezTo>
                  <a:cubicBezTo>
                    <a:pt x="1056960" y="3645240"/>
                    <a:pt x="1052185" y="3649220"/>
                    <a:pt x="1046614" y="3653995"/>
                  </a:cubicBezTo>
                  <a:cubicBezTo>
                    <a:pt x="1035471" y="3642454"/>
                    <a:pt x="1025522" y="3631312"/>
                    <a:pt x="1014379" y="3619373"/>
                  </a:cubicBezTo>
                  <a:cubicBezTo>
                    <a:pt x="1009206" y="3623751"/>
                    <a:pt x="1005625" y="3626536"/>
                    <a:pt x="1001247" y="3630118"/>
                  </a:cubicBezTo>
                  <a:cubicBezTo>
                    <a:pt x="1013186" y="3644444"/>
                    <a:pt x="1022737" y="3655985"/>
                    <a:pt x="1032685" y="3667923"/>
                  </a:cubicBezTo>
                  <a:cubicBezTo>
                    <a:pt x="1026318" y="3673097"/>
                    <a:pt x="1021543" y="3677076"/>
                    <a:pt x="1016767" y="3681056"/>
                  </a:cubicBezTo>
                  <a:cubicBezTo>
                    <a:pt x="982145" y="3648026"/>
                    <a:pt x="982145" y="3648026"/>
                    <a:pt x="972197" y="3659566"/>
                  </a:cubicBezTo>
                  <a:cubicBezTo>
                    <a:pt x="981747" y="3671107"/>
                    <a:pt x="991696" y="3682647"/>
                    <a:pt x="1002043" y="3694984"/>
                  </a:cubicBezTo>
                  <a:cubicBezTo>
                    <a:pt x="996472" y="3700157"/>
                    <a:pt x="991696" y="3704535"/>
                    <a:pt x="986125" y="3709708"/>
                  </a:cubicBezTo>
                  <a:cubicBezTo>
                    <a:pt x="974584" y="3697372"/>
                    <a:pt x="963840" y="3685831"/>
                    <a:pt x="952697" y="3673495"/>
                  </a:cubicBezTo>
                  <a:cubicBezTo>
                    <a:pt x="947922" y="3677872"/>
                    <a:pt x="944340" y="3681056"/>
                    <a:pt x="939565" y="3685035"/>
                  </a:cubicBezTo>
                  <a:cubicBezTo>
                    <a:pt x="950309" y="3697770"/>
                    <a:pt x="960258" y="3709708"/>
                    <a:pt x="971401" y="3722841"/>
                  </a:cubicBezTo>
                  <a:cubicBezTo>
                    <a:pt x="965033" y="3728810"/>
                    <a:pt x="959064" y="3733585"/>
                    <a:pt x="952299" y="3739953"/>
                  </a:cubicBezTo>
                  <a:cubicBezTo>
                    <a:pt x="938769" y="3724432"/>
                    <a:pt x="926034" y="3710106"/>
                    <a:pt x="912504" y="3694984"/>
                  </a:cubicBezTo>
                  <a:cubicBezTo>
                    <a:pt x="898973" y="3706127"/>
                    <a:pt x="886239" y="3716473"/>
                    <a:pt x="871117" y="3729208"/>
                  </a:cubicBezTo>
                  <a:cubicBezTo>
                    <a:pt x="831720" y="3677474"/>
                    <a:pt x="793516" y="3626934"/>
                    <a:pt x="754915" y="3575996"/>
                  </a:cubicBezTo>
                  <a:cubicBezTo>
                    <a:pt x="771231" y="3564456"/>
                    <a:pt x="784363" y="3554905"/>
                    <a:pt x="798690" y="3544956"/>
                  </a:cubicBezTo>
                  <a:cubicBezTo>
                    <a:pt x="786751" y="3525854"/>
                    <a:pt x="775210" y="3508344"/>
                    <a:pt x="763272" y="3489243"/>
                  </a:cubicBezTo>
                  <a:cubicBezTo>
                    <a:pt x="828934" y="3447856"/>
                    <a:pt x="893402" y="3407663"/>
                    <a:pt x="957472" y="3367470"/>
                  </a:cubicBezTo>
                  <a:cubicBezTo>
                    <a:pt x="932003" y="3322501"/>
                    <a:pt x="907728" y="3279522"/>
                    <a:pt x="882259" y="3233758"/>
                  </a:cubicBezTo>
                  <a:cubicBezTo>
                    <a:pt x="872709" y="3254053"/>
                    <a:pt x="861566" y="3265992"/>
                    <a:pt x="844852" y="3259227"/>
                  </a:cubicBezTo>
                  <a:cubicBezTo>
                    <a:pt x="832913" y="3268777"/>
                    <a:pt x="822965" y="3276339"/>
                    <a:pt x="810628" y="3286287"/>
                  </a:cubicBezTo>
                  <a:cubicBezTo>
                    <a:pt x="788741" y="3238135"/>
                    <a:pt x="768445" y="3193565"/>
                    <a:pt x="748150" y="3148596"/>
                  </a:cubicBezTo>
                  <a:cubicBezTo>
                    <a:pt x="731038" y="3155361"/>
                    <a:pt x="715518" y="3161330"/>
                    <a:pt x="698804" y="3167698"/>
                  </a:cubicBezTo>
                  <a:cubicBezTo>
                    <a:pt x="692834" y="3152973"/>
                    <a:pt x="687263" y="3139841"/>
                    <a:pt x="681294" y="3125515"/>
                  </a:cubicBezTo>
                  <a:cubicBezTo>
                    <a:pt x="667763" y="3129892"/>
                    <a:pt x="655427" y="3133872"/>
                    <a:pt x="640703" y="3139045"/>
                  </a:cubicBezTo>
                  <a:cubicBezTo>
                    <a:pt x="625978" y="3091689"/>
                    <a:pt x="611652" y="3045924"/>
                    <a:pt x="596928" y="2999364"/>
                  </a:cubicBezTo>
                  <a:cubicBezTo>
                    <a:pt x="612050" y="2994986"/>
                    <a:pt x="624387" y="2991007"/>
                    <a:pt x="637917" y="2987027"/>
                  </a:cubicBezTo>
                  <a:cubicBezTo>
                    <a:pt x="634335" y="2970313"/>
                    <a:pt x="630754" y="2955191"/>
                    <a:pt x="626774" y="2938079"/>
                  </a:cubicBezTo>
                  <a:cubicBezTo>
                    <a:pt x="673335" y="2926937"/>
                    <a:pt x="718701" y="2915794"/>
                    <a:pt x="765262" y="2904651"/>
                  </a:cubicBezTo>
                  <a:cubicBezTo>
                    <a:pt x="744966" y="2811929"/>
                    <a:pt x="729844" y="2720400"/>
                    <a:pt x="726262" y="2625289"/>
                  </a:cubicBezTo>
                  <a:cubicBezTo>
                    <a:pt x="780384" y="2622504"/>
                    <a:pt x="831720" y="2619718"/>
                    <a:pt x="883851" y="2616932"/>
                  </a:cubicBezTo>
                  <a:cubicBezTo>
                    <a:pt x="883851" y="2563607"/>
                    <a:pt x="883851" y="2512271"/>
                    <a:pt x="883851" y="2459343"/>
                  </a:cubicBezTo>
                  <a:cubicBezTo>
                    <a:pt x="872311" y="2458547"/>
                    <a:pt x="861168" y="2457353"/>
                    <a:pt x="850025" y="2456558"/>
                  </a:cubicBezTo>
                  <a:cubicBezTo>
                    <a:pt x="814608" y="2454170"/>
                    <a:pt x="778792" y="2452180"/>
                    <a:pt x="742976" y="2450190"/>
                  </a:cubicBezTo>
                  <a:cubicBezTo>
                    <a:pt x="732232" y="2449792"/>
                    <a:pt x="723875" y="2447405"/>
                    <a:pt x="731834" y="2433476"/>
                  </a:cubicBezTo>
                  <a:cubicBezTo>
                    <a:pt x="783169" y="2437058"/>
                    <a:pt x="834505" y="2440639"/>
                    <a:pt x="887035" y="2444221"/>
                  </a:cubicBezTo>
                  <a:cubicBezTo>
                    <a:pt x="888229" y="2428303"/>
                    <a:pt x="889025" y="2415170"/>
                    <a:pt x="889821" y="2399252"/>
                  </a:cubicBezTo>
                  <a:cubicBezTo>
                    <a:pt x="838087" y="2388110"/>
                    <a:pt x="787149" y="2377763"/>
                    <a:pt x="734619" y="2366620"/>
                  </a:cubicBezTo>
                  <a:cubicBezTo>
                    <a:pt x="743772" y="2349111"/>
                    <a:pt x="730640" y="2342743"/>
                    <a:pt x="718303" y="2333590"/>
                  </a:cubicBezTo>
                  <a:cubicBezTo>
                    <a:pt x="685273" y="2309315"/>
                    <a:pt x="650253" y="2286234"/>
                    <a:pt x="622397" y="2256786"/>
                  </a:cubicBezTo>
                  <a:cubicBezTo>
                    <a:pt x="495848" y="2123870"/>
                    <a:pt x="460828" y="1962699"/>
                    <a:pt x="485103" y="1785610"/>
                  </a:cubicBezTo>
                  <a:cubicBezTo>
                    <a:pt x="499828" y="1678163"/>
                    <a:pt x="541215" y="1580267"/>
                    <a:pt x="602101" y="1490728"/>
                  </a:cubicBezTo>
                  <a:cubicBezTo>
                    <a:pt x="607673" y="1482769"/>
                    <a:pt x="616030" y="1474412"/>
                    <a:pt x="596530" y="1469637"/>
                  </a:cubicBezTo>
                  <a:cubicBezTo>
                    <a:pt x="571061" y="1512218"/>
                    <a:pt x="545194" y="1555594"/>
                    <a:pt x="518929" y="1599767"/>
                  </a:cubicBezTo>
                  <a:cubicBezTo>
                    <a:pt x="495848" y="1587430"/>
                    <a:pt x="473563" y="1575492"/>
                    <a:pt x="449288" y="1562359"/>
                  </a:cubicBezTo>
                  <a:cubicBezTo>
                    <a:pt x="478338" y="1513809"/>
                    <a:pt x="505797" y="1467249"/>
                    <a:pt x="534052" y="1419893"/>
                  </a:cubicBezTo>
                  <a:cubicBezTo>
                    <a:pt x="528082" y="1415515"/>
                    <a:pt x="522909" y="1411934"/>
                    <a:pt x="515746" y="1406760"/>
                  </a:cubicBezTo>
                  <a:cubicBezTo>
                    <a:pt x="487889" y="1452923"/>
                    <a:pt x="460828" y="1498289"/>
                    <a:pt x="432972" y="1544452"/>
                  </a:cubicBezTo>
                  <a:cubicBezTo>
                    <a:pt x="410288" y="1532115"/>
                    <a:pt x="388401" y="1520177"/>
                    <a:pt x="365320" y="1507442"/>
                  </a:cubicBezTo>
                  <a:cubicBezTo>
                    <a:pt x="395564" y="1457300"/>
                    <a:pt x="424217" y="1408750"/>
                    <a:pt x="453665" y="1359802"/>
                  </a:cubicBezTo>
                  <a:cubicBezTo>
                    <a:pt x="447298" y="1355424"/>
                    <a:pt x="441727" y="1351047"/>
                    <a:pt x="433768" y="1345476"/>
                  </a:cubicBezTo>
                  <a:cubicBezTo>
                    <a:pt x="404717" y="1393628"/>
                    <a:pt x="376463" y="1440586"/>
                    <a:pt x="347412" y="1488340"/>
                  </a:cubicBezTo>
                  <a:cubicBezTo>
                    <a:pt x="325525" y="1476402"/>
                    <a:pt x="304035" y="1464463"/>
                    <a:pt x="281750" y="1452127"/>
                  </a:cubicBezTo>
                  <a:cubicBezTo>
                    <a:pt x="313188" y="1399995"/>
                    <a:pt x="343035" y="1350251"/>
                    <a:pt x="373677" y="1299313"/>
                  </a:cubicBezTo>
                  <a:cubicBezTo>
                    <a:pt x="366912" y="1294538"/>
                    <a:pt x="360544" y="1289364"/>
                    <a:pt x="352585" y="1283395"/>
                  </a:cubicBezTo>
                  <a:cubicBezTo>
                    <a:pt x="321545" y="1334333"/>
                    <a:pt x="292097" y="1382883"/>
                    <a:pt x="262250" y="1431831"/>
                  </a:cubicBezTo>
                  <a:cubicBezTo>
                    <a:pt x="240761" y="1419893"/>
                    <a:pt x="220863" y="1408750"/>
                    <a:pt x="198578" y="1396413"/>
                  </a:cubicBezTo>
                  <a:cubicBezTo>
                    <a:pt x="231210" y="1342690"/>
                    <a:pt x="263046" y="1290558"/>
                    <a:pt x="294882" y="1237631"/>
                  </a:cubicBezTo>
                  <a:cubicBezTo>
                    <a:pt x="286923" y="1231263"/>
                    <a:pt x="279760" y="1225692"/>
                    <a:pt x="272597" y="1220121"/>
                  </a:cubicBezTo>
                  <a:cubicBezTo>
                    <a:pt x="246332" y="1251161"/>
                    <a:pt x="222853" y="1282201"/>
                    <a:pt x="196190" y="1310854"/>
                  </a:cubicBezTo>
                  <a:cubicBezTo>
                    <a:pt x="177089" y="1331149"/>
                    <a:pt x="155201" y="1350251"/>
                    <a:pt x="132120" y="1366567"/>
                  </a:cubicBezTo>
                  <a:cubicBezTo>
                    <a:pt x="111029" y="1381291"/>
                    <a:pt x="97100" y="1371740"/>
                    <a:pt x="97100" y="1345476"/>
                  </a:cubicBezTo>
                  <a:cubicBezTo>
                    <a:pt x="97100" y="1340700"/>
                    <a:pt x="97896" y="1335925"/>
                    <a:pt x="98692" y="1331547"/>
                  </a:cubicBezTo>
                  <a:cubicBezTo>
                    <a:pt x="108243" y="1273048"/>
                    <a:pt x="132120" y="1220121"/>
                    <a:pt x="158385" y="1167989"/>
                  </a:cubicBezTo>
                  <a:cubicBezTo>
                    <a:pt x="170721" y="1142918"/>
                    <a:pt x="170721" y="1137347"/>
                    <a:pt x="149630" y="1118245"/>
                  </a:cubicBezTo>
                  <a:cubicBezTo>
                    <a:pt x="121375" y="1092776"/>
                    <a:pt x="92325" y="1068899"/>
                    <a:pt x="63672" y="1044226"/>
                  </a:cubicBezTo>
                  <a:cubicBezTo>
                    <a:pt x="42581" y="1026318"/>
                    <a:pt x="21091" y="1008808"/>
                    <a:pt x="0" y="990900"/>
                  </a:cubicBezTo>
                  <a:cubicBezTo>
                    <a:pt x="0" y="988115"/>
                    <a:pt x="0" y="985727"/>
                    <a:pt x="0" y="982941"/>
                  </a:cubicBezTo>
                  <a:cubicBezTo>
                    <a:pt x="4377" y="979360"/>
                    <a:pt x="8755" y="975778"/>
                    <a:pt x="14724" y="971401"/>
                  </a:cubicBezTo>
                  <a:cubicBezTo>
                    <a:pt x="80784" y="1007216"/>
                    <a:pt x="147640" y="1043828"/>
                    <a:pt x="215292" y="1080440"/>
                  </a:cubicBezTo>
                  <a:cubicBezTo>
                    <a:pt x="220067" y="1074868"/>
                    <a:pt x="223649" y="1069297"/>
                    <a:pt x="228424" y="1064919"/>
                  </a:cubicBezTo>
                  <a:cubicBezTo>
                    <a:pt x="266628" y="1027512"/>
                    <a:pt x="304433" y="989707"/>
                    <a:pt x="344228" y="953891"/>
                  </a:cubicBezTo>
                  <a:cubicBezTo>
                    <a:pt x="355371" y="943544"/>
                    <a:pt x="371687" y="938371"/>
                    <a:pt x="386809" y="933993"/>
                  </a:cubicBezTo>
                  <a:cubicBezTo>
                    <a:pt x="403125" y="929616"/>
                    <a:pt x="413074" y="937973"/>
                    <a:pt x="411880" y="955085"/>
                  </a:cubicBezTo>
                  <a:cubicBezTo>
                    <a:pt x="410686" y="968615"/>
                    <a:pt x="408697" y="983339"/>
                    <a:pt x="402727" y="995278"/>
                  </a:cubicBezTo>
                  <a:cubicBezTo>
                    <a:pt x="380840" y="1039053"/>
                    <a:pt x="356963" y="1082031"/>
                    <a:pt x="333882" y="1125010"/>
                  </a:cubicBezTo>
                  <a:cubicBezTo>
                    <a:pt x="330300" y="1130979"/>
                    <a:pt x="326719" y="1136949"/>
                    <a:pt x="322739" y="1143714"/>
                  </a:cubicBezTo>
                  <a:cubicBezTo>
                    <a:pt x="332290" y="1149285"/>
                    <a:pt x="340249" y="1154061"/>
                    <a:pt x="347810" y="1158438"/>
                  </a:cubicBezTo>
                  <a:cubicBezTo>
                    <a:pt x="386013" y="1109888"/>
                    <a:pt x="423023" y="1062930"/>
                    <a:pt x="460828" y="1014777"/>
                  </a:cubicBezTo>
                  <a:cubicBezTo>
                    <a:pt x="480726" y="1031889"/>
                    <a:pt x="498634" y="1046614"/>
                    <a:pt x="516144" y="1061736"/>
                  </a:cubicBezTo>
                  <a:cubicBezTo>
                    <a:pt x="480726" y="1107102"/>
                    <a:pt x="446104" y="1151275"/>
                    <a:pt x="410686" y="1196642"/>
                  </a:cubicBezTo>
                  <a:cubicBezTo>
                    <a:pt x="420237" y="1202213"/>
                    <a:pt x="426604" y="1206192"/>
                    <a:pt x="433370" y="1210172"/>
                  </a:cubicBezTo>
                  <a:cubicBezTo>
                    <a:pt x="469981" y="1164010"/>
                    <a:pt x="505797" y="1118643"/>
                    <a:pt x="542408" y="1072481"/>
                  </a:cubicBezTo>
                  <a:cubicBezTo>
                    <a:pt x="562704" y="1089990"/>
                    <a:pt x="581010" y="1105511"/>
                    <a:pt x="599316" y="1121031"/>
                  </a:cubicBezTo>
                  <a:cubicBezTo>
                    <a:pt x="565092" y="1164805"/>
                    <a:pt x="531664" y="1206590"/>
                    <a:pt x="497838" y="1249967"/>
                  </a:cubicBezTo>
                  <a:cubicBezTo>
                    <a:pt x="505797" y="1255141"/>
                    <a:pt x="511766" y="1259120"/>
                    <a:pt x="518133" y="1263100"/>
                  </a:cubicBezTo>
                  <a:cubicBezTo>
                    <a:pt x="553551" y="1218927"/>
                    <a:pt x="588173" y="1175550"/>
                    <a:pt x="623591" y="1130979"/>
                  </a:cubicBezTo>
                  <a:cubicBezTo>
                    <a:pt x="644284" y="1148887"/>
                    <a:pt x="662988" y="1165203"/>
                    <a:pt x="681692" y="1181121"/>
                  </a:cubicBezTo>
                  <a:cubicBezTo>
                    <a:pt x="647866" y="1223702"/>
                    <a:pt x="616030" y="1263895"/>
                    <a:pt x="583398" y="1305283"/>
                  </a:cubicBezTo>
                  <a:cubicBezTo>
                    <a:pt x="591755" y="1310456"/>
                    <a:pt x="597326" y="1313639"/>
                    <a:pt x="602499" y="1316823"/>
                  </a:cubicBezTo>
                  <a:cubicBezTo>
                    <a:pt x="636723" y="1274242"/>
                    <a:pt x="670151" y="1232457"/>
                    <a:pt x="704375" y="1190274"/>
                  </a:cubicBezTo>
                  <a:cubicBezTo>
                    <a:pt x="725864" y="1208978"/>
                    <a:pt x="744966" y="1225294"/>
                    <a:pt x="764068" y="1242008"/>
                  </a:cubicBezTo>
                  <a:cubicBezTo>
                    <a:pt x="732232" y="1281803"/>
                    <a:pt x="701589" y="1320405"/>
                    <a:pt x="669355" y="1360598"/>
                  </a:cubicBezTo>
                  <a:cubicBezTo>
                    <a:pt x="676916" y="1364975"/>
                    <a:pt x="682090" y="1367761"/>
                    <a:pt x="686865" y="1370547"/>
                  </a:cubicBezTo>
                  <a:cubicBezTo>
                    <a:pt x="719895" y="1329955"/>
                    <a:pt x="751731" y="1290558"/>
                    <a:pt x="784363" y="1250365"/>
                  </a:cubicBezTo>
                  <a:cubicBezTo>
                    <a:pt x="795904" y="1260314"/>
                    <a:pt x="804659" y="1268671"/>
                    <a:pt x="814210" y="1275436"/>
                  </a:cubicBezTo>
                  <a:cubicBezTo>
                    <a:pt x="817791" y="1278222"/>
                    <a:pt x="825352" y="1279416"/>
                    <a:pt x="829332" y="1277426"/>
                  </a:cubicBezTo>
                  <a:cubicBezTo>
                    <a:pt x="852015" y="1267079"/>
                    <a:pt x="874300" y="1255141"/>
                    <a:pt x="898178" y="1243202"/>
                  </a:cubicBezTo>
                  <a:cubicBezTo>
                    <a:pt x="858382" y="1205397"/>
                    <a:pt x="819383" y="1167989"/>
                    <a:pt x="777598" y="1127796"/>
                  </a:cubicBezTo>
                  <a:cubicBezTo>
                    <a:pt x="795904" y="1111878"/>
                    <a:pt x="812220" y="1097552"/>
                    <a:pt x="829730" y="1082031"/>
                  </a:cubicBezTo>
                  <a:cubicBezTo>
                    <a:pt x="821771" y="1074868"/>
                    <a:pt x="816995" y="1070093"/>
                    <a:pt x="809434" y="1062930"/>
                  </a:cubicBezTo>
                  <a:cubicBezTo>
                    <a:pt x="792720" y="1080042"/>
                    <a:pt x="777200" y="1096358"/>
                    <a:pt x="762078" y="1111878"/>
                  </a:cubicBezTo>
                  <a:cubicBezTo>
                    <a:pt x="754915" y="1105909"/>
                    <a:pt x="747752" y="1100337"/>
                    <a:pt x="740589" y="1094368"/>
                  </a:cubicBezTo>
                  <a:cubicBezTo>
                    <a:pt x="750935" y="1083623"/>
                    <a:pt x="758894" y="1074868"/>
                    <a:pt x="768843" y="1064124"/>
                  </a:cubicBezTo>
                  <a:cubicBezTo>
                    <a:pt x="758098" y="1055767"/>
                    <a:pt x="749343" y="1049001"/>
                    <a:pt x="734619" y="1037859"/>
                  </a:cubicBezTo>
                  <a:cubicBezTo>
                    <a:pt x="750139" y="1027910"/>
                    <a:pt x="761680" y="1020349"/>
                    <a:pt x="778394" y="1009604"/>
                  </a:cubicBezTo>
                  <a:cubicBezTo>
                    <a:pt x="750537" y="985329"/>
                    <a:pt x="728650" y="966227"/>
                    <a:pt x="703181" y="943544"/>
                  </a:cubicBezTo>
                  <a:cubicBezTo>
                    <a:pt x="717507" y="932401"/>
                    <a:pt x="728650" y="923249"/>
                    <a:pt x="740589" y="914096"/>
                  </a:cubicBezTo>
                  <a:cubicBezTo>
                    <a:pt x="712732" y="884647"/>
                    <a:pt x="687263" y="857189"/>
                    <a:pt x="660998" y="828934"/>
                  </a:cubicBezTo>
                  <a:cubicBezTo>
                    <a:pt x="684477" y="807445"/>
                    <a:pt x="705967" y="787945"/>
                    <a:pt x="728650" y="767649"/>
                  </a:cubicBezTo>
                  <a:cubicBezTo>
                    <a:pt x="754119" y="797098"/>
                    <a:pt x="778792" y="825750"/>
                    <a:pt x="804261" y="854801"/>
                  </a:cubicBezTo>
                  <a:cubicBezTo>
                    <a:pt x="816597" y="844852"/>
                    <a:pt x="827740" y="835699"/>
                    <a:pt x="839281" y="826148"/>
                  </a:cubicBezTo>
                  <a:cubicBezTo>
                    <a:pt x="859178" y="849627"/>
                    <a:pt x="877882" y="871913"/>
                    <a:pt x="896984" y="894994"/>
                  </a:cubicBezTo>
                  <a:cubicBezTo>
                    <a:pt x="907330" y="887433"/>
                    <a:pt x="916483" y="880270"/>
                    <a:pt x="926034" y="873107"/>
                  </a:cubicBezTo>
                  <a:cubicBezTo>
                    <a:pt x="934789" y="883453"/>
                    <a:pt x="941952" y="891810"/>
                    <a:pt x="949911" y="900963"/>
                  </a:cubicBezTo>
                  <a:cubicBezTo>
                    <a:pt x="959860" y="893800"/>
                    <a:pt x="968615" y="887035"/>
                    <a:pt x="978962" y="879872"/>
                  </a:cubicBezTo>
                  <a:cubicBezTo>
                    <a:pt x="1050593" y="972197"/>
                    <a:pt x="1121429" y="1063726"/>
                    <a:pt x="1193458" y="1156051"/>
                  </a:cubicBezTo>
                  <a:cubicBezTo>
                    <a:pt x="1212162" y="1142122"/>
                    <a:pt x="1229274" y="1128990"/>
                    <a:pt x="1247181" y="1115857"/>
                  </a:cubicBezTo>
                  <a:cubicBezTo>
                    <a:pt x="1241212" y="1106704"/>
                    <a:pt x="1236039" y="1098348"/>
                    <a:pt x="1230070" y="1089195"/>
                  </a:cubicBezTo>
                  <a:cubicBezTo>
                    <a:pt x="1242406" y="1080042"/>
                    <a:pt x="1253947" y="1071685"/>
                    <a:pt x="1266283" y="1062532"/>
                  </a:cubicBezTo>
                  <a:cubicBezTo>
                    <a:pt x="1256732" y="1047410"/>
                    <a:pt x="1247977" y="1033879"/>
                    <a:pt x="1237631" y="1017961"/>
                  </a:cubicBezTo>
                  <a:cubicBezTo>
                    <a:pt x="1279814" y="992094"/>
                    <a:pt x="1320405" y="966625"/>
                    <a:pt x="1362587" y="940758"/>
                  </a:cubicBezTo>
                  <a:cubicBezTo>
                    <a:pt x="1372138" y="957074"/>
                    <a:pt x="1380495" y="971003"/>
                    <a:pt x="1389250" y="986125"/>
                  </a:cubicBezTo>
                  <a:cubicBezTo>
                    <a:pt x="1403974" y="978166"/>
                    <a:pt x="1418301" y="970605"/>
                    <a:pt x="1433821" y="962646"/>
                  </a:cubicBezTo>
                  <a:cubicBezTo>
                    <a:pt x="1456902" y="1005227"/>
                    <a:pt x="1478789" y="1046614"/>
                    <a:pt x="1501473" y="1089195"/>
                  </a:cubicBezTo>
                  <a:cubicBezTo>
                    <a:pt x="1520972" y="1078848"/>
                    <a:pt x="1539278" y="1069695"/>
                    <a:pt x="1558380" y="1059746"/>
                  </a:cubicBezTo>
                  <a:cubicBezTo>
                    <a:pt x="1488340" y="913698"/>
                    <a:pt x="1419097" y="768843"/>
                    <a:pt x="1348659" y="622397"/>
                  </a:cubicBezTo>
                  <a:cubicBezTo>
                    <a:pt x="1361394" y="616428"/>
                    <a:pt x="1372536" y="610856"/>
                    <a:pt x="1384077" y="605683"/>
                  </a:cubicBezTo>
                  <a:cubicBezTo>
                    <a:pt x="1386465" y="604887"/>
                    <a:pt x="1392036" y="604489"/>
                    <a:pt x="1392832" y="605683"/>
                  </a:cubicBezTo>
                  <a:cubicBezTo>
                    <a:pt x="1399597" y="617621"/>
                    <a:pt x="1407556" y="609662"/>
                    <a:pt x="1414719" y="606877"/>
                  </a:cubicBezTo>
                  <a:cubicBezTo>
                    <a:pt x="1496697" y="576632"/>
                    <a:pt x="1578675" y="546388"/>
                    <a:pt x="1660653" y="516144"/>
                  </a:cubicBezTo>
                  <a:cubicBezTo>
                    <a:pt x="1665827" y="514154"/>
                    <a:pt x="1674980" y="512960"/>
                    <a:pt x="1674980" y="510572"/>
                  </a:cubicBezTo>
                  <a:cubicBezTo>
                    <a:pt x="1677367" y="483512"/>
                    <a:pt x="1700051" y="495450"/>
                    <a:pt x="1713979" y="485899"/>
                  </a:cubicBezTo>
                  <a:cubicBezTo>
                    <a:pt x="1745417" y="601703"/>
                    <a:pt x="1776059" y="714722"/>
                    <a:pt x="1806702" y="828536"/>
                  </a:cubicBezTo>
                  <a:cubicBezTo>
                    <a:pt x="1816253" y="825352"/>
                    <a:pt x="1822620" y="823363"/>
                    <a:pt x="1829783" y="820975"/>
                  </a:cubicBezTo>
                  <a:cubicBezTo>
                    <a:pt x="1825803" y="803465"/>
                    <a:pt x="1822222" y="787547"/>
                    <a:pt x="1818242" y="769241"/>
                  </a:cubicBezTo>
                  <a:cubicBezTo>
                    <a:pt x="1881915" y="756905"/>
                    <a:pt x="1943199" y="744568"/>
                    <a:pt x="2005678" y="732232"/>
                  </a:cubicBezTo>
                  <a:cubicBezTo>
                    <a:pt x="2009259" y="752129"/>
                    <a:pt x="2012045" y="767649"/>
                    <a:pt x="2014831" y="784761"/>
                  </a:cubicBezTo>
                  <a:cubicBezTo>
                    <a:pt x="2036718" y="782374"/>
                    <a:pt x="2057411" y="779986"/>
                    <a:pt x="2080095" y="777598"/>
                  </a:cubicBezTo>
                  <a:cubicBezTo>
                    <a:pt x="2091237" y="881862"/>
                    <a:pt x="2102380" y="984533"/>
                    <a:pt x="2113125" y="1086807"/>
                  </a:cubicBezTo>
                  <a:cubicBezTo>
                    <a:pt x="2130635" y="1091582"/>
                    <a:pt x="2131829" y="1082827"/>
                    <a:pt x="2130635" y="1070093"/>
                  </a:cubicBezTo>
                  <a:cubicBezTo>
                    <a:pt x="2119492" y="951901"/>
                    <a:pt x="2108747" y="833709"/>
                    <a:pt x="2097605" y="715518"/>
                  </a:cubicBezTo>
                  <a:cubicBezTo>
                    <a:pt x="2079697" y="522909"/>
                    <a:pt x="2061789" y="329902"/>
                    <a:pt x="2043881" y="137293"/>
                  </a:cubicBezTo>
                  <a:cubicBezTo>
                    <a:pt x="2043483" y="130528"/>
                    <a:pt x="2043881" y="123365"/>
                    <a:pt x="2043881" y="116600"/>
                  </a:cubicBezTo>
                  <a:cubicBezTo>
                    <a:pt x="2053830" y="115008"/>
                    <a:pt x="2062187" y="113416"/>
                    <a:pt x="2070942" y="111824"/>
                  </a:cubicBezTo>
                  <a:cubicBezTo>
                    <a:pt x="2069350" y="87947"/>
                    <a:pt x="2067758" y="66060"/>
                    <a:pt x="2066166" y="42979"/>
                  </a:cubicBezTo>
                  <a:cubicBezTo>
                    <a:pt x="2077309" y="41387"/>
                    <a:pt x="2086064" y="39795"/>
                    <a:pt x="2095615" y="38203"/>
                  </a:cubicBezTo>
                  <a:cubicBezTo>
                    <a:pt x="2095615" y="27459"/>
                    <a:pt x="2095615" y="17510"/>
                    <a:pt x="2095615" y="7163"/>
                  </a:cubicBezTo>
                  <a:cubicBezTo>
                    <a:pt x="2122676" y="4775"/>
                    <a:pt x="2148940" y="2388"/>
                    <a:pt x="217520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569" name="Google Shape;1569;p46"/>
            <p:cNvGrpSpPr/>
            <p:nvPr/>
          </p:nvGrpSpPr>
          <p:grpSpPr>
            <a:xfrm>
              <a:off x="1975496" y="2080962"/>
              <a:ext cx="2697460" cy="2696074"/>
              <a:chOff x="4574848" y="1897856"/>
              <a:chExt cx="3028217" cy="3026664"/>
            </a:xfrm>
          </p:grpSpPr>
          <p:sp>
            <p:nvSpPr>
              <p:cNvPr id="1570" name="Google Shape;1570;p46"/>
              <p:cNvSpPr/>
              <p:nvPr/>
            </p:nvSpPr>
            <p:spPr>
              <a:xfrm>
                <a:off x="4575624" y="1897856"/>
                <a:ext cx="3026664" cy="3026664"/>
              </a:xfrm>
              <a:custGeom>
                <a:avLst/>
                <a:gdLst/>
                <a:ahLst/>
                <a:cxnLst/>
                <a:rect l="l" t="t" r="r" b="b"/>
                <a:pathLst>
                  <a:path w="3057525" h="3057525" extrusionOk="0">
                    <a:moveTo>
                      <a:pt x="3057049" y="1532096"/>
                    </a:moveTo>
                    <a:cubicBezTo>
                      <a:pt x="3057049" y="2374304"/>
                      <a:pt x="2374304" y="3057049"/>
                      <a:pt x="1532096" y="3057049"/>
                    </a:cubicBezTo>
                    <a:cubicBezTo>
                      <a:pt x="689888" y="3057049"/>
                      <a:pt x="7144" y="2374304"/>
                      <a:pt x="7144" y="1532096"/>
                    </a:cubicBezTo>
                    <a:cubicBezTo>
                      <a:pt x="7144" y="689888"/>
                      <a:pt x="689888" y="7144"/>
                      <a:pt x="1532096" y="7144"/>
                    </a:cubicBezTo>
                    <a:cubicBezTo>
                      <a:pt x="2374304" y="7144"/>
                      <a:pt x="3057049" y="689888"/>
                      <a:pt x="3057049" y="1532096"/>
                    </a:cubicBezTo>
                    <a:close/>
                  </a:path>
                </a:pathLst>
              </a:custGeom>
              <a:solidFill>
                <a:srgbClr val="C8F0F5"/>
              </a:solidFill>
              <a:ln>
                <a:noFill/>
              </a:ln>
              <a:effectLst>
                <a:outerShdw blurRad="63500" sx="102000" sy="102000" algn="c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1" name="Google Shape;1571;p46"/>
              <p:cNvSpPr/>
              <p:nvPr/>
            </p:nvSpPr>
            <p:spPr>
              <a:xfrm>
                <a:off x="4574848" y="1907000"/>
                <a:ext cx="3028217" cy="2962327"/>
              </a:xfrm>
              <a:custGeom>
                <a:avLst/>
                <a:gdLst/>
                <a:ahLst/>
                <a:cxnLst/>
                <a:rect l="l" t="t" r="r" b="b"/>
                <a:pathLst>
                  <a:path w="3028217" h="2962327" extrusionOk="0">
                    <a:moveTo>
                      <a:pt x="2863236" y="2049564"/>
                    </a:moveTo>
                    <a:cubicBezTo>
                      <a:pt x="2854902" y="2049564"/>
                      <a:pt x="2847996" y="2053612"/>
                      <a:pt x="2844662" y="2065518"/>
                    </a:cubicBezTo>
                    <a:cubicBezTo>
                      <a:pt x="2840852" y="2080758"/>
                      <a:pt x="2821802" y="2104571"/>
                      <a:pt x="2847519" y="2116953"/>
                    </a:cubicBezTo>
                    <a:cubicBezTo>
                      <a:pt x="2878000" y="2131241"/>
                      <a:pt x="2877047" y="2098856"/>
                      <a:pt x="2887525" y="2084568"/>
                    </a:cubicBezTo>
                    <a:cubicBezTo>
                      <a:pt x="2888477" y="2083616"/>
                      <a:pt x="2889430" y="2080758"/>
                      <a:pt x="2890382" y="2078853"/>
                    </a:cubicBezTo>
                    <a:cubicBezTo>
                      <a:pt x="2895144" y="2071233"/>
                      <a:pt x="2896097" y="2064566"/>
                      <a:pt x="2890382" y="2057898"/>
                    </a:cubicBezTo>
                    <a:cubicBezTo>
                      <a:pt x="2881334" y="2053612"/>
                      <a:pt x="2871571" y="2049564"/>
                      <a:pt x="2863236" y="2049564"/>
                    </a:cubicBezTo>
                    <a:close/>
                    <a:moveTo>
                      <a:pt x="2453184" y="1703568"/>
                    </a:moveTo>
                    <a:cubicBezTo>
                      <a:pt x="2446516" y="1700711"/>
                      <a:pt x="2442706" y="1708331"/>
                      <a:pt x="2444611" y="1714046"/>
                    </a:cubicBezTo>
                    <a:cubicBezTo>
                      <a:pt x="2448421" y="1725476"/>
                      <a:pt x="2452231" y="1738811"/>
                      <a:pt x="2467471" y="1740716"/>
                    </a:cubicBezTo>
                    <a:cubicBezTo>
                      <a:pt x="2475091" y="1741668"/>
                      <a:pt x="2480806" y="1736906"/>
                      <a:pt x="2482711" y="1728333"/>
                    </a:cubicBezTo>
                    <a:cubicBezTo>
                      <a:pt x="2473186" y="1720713"/>
                      <a:pt x="2463661" y="1710236"/>
                      <a:pt x="2453184" y="1703568"/>
                    </a:cubicBezTo>
                    <a:close/>
                    <a:moveTo>
                      <a:pt x="802501" y="1583553"/>
                    </a:moveTo>
                    <a:cubicBezTo>
                      <a:pt x="805359" y="1585458"/>
                      <a:pt x="811074" y="1586410"/>
                      <a:pt x="812026" y="1589268"/>
                    </a:cubicBezTo>
                    <a:cubicBezTo>
                      <a:pt x="814884" y="1596888"/>
                      <a:pt x="807264" y="1597840"/>
                      <a:pt x="802501" y="1599745"/>
                    </a:cubicBezTo>
                    <a:cubicBezTo>
                      <a:pt x="797739" y="1601650"/>
                      <a:pt x="792976" y="1598793"/>
                      <a:pt x="792024" y="1594030"/>
                    </a:cubicBezTo>
                    <a:cubicBezTo>
                      <a:pt x="788214" y="1586410"/>
                      <a:pt x="794881" y="1585458"/>
                      <a:pt x="802501" y="1583553"/>
                    </a:cubicBezTo>
                    <a:close/>
                    <a:moveTo>
                      <a:pt x="573901" y="1577838"/>
                    </a:moveTo>
                    <a:cubicBezTo>
                      <a:pt x="581521" y="1579743"/>
                      <a:pt x="588189" y="1582600"/>
                      <a:pt x="592951" y="1589268"/>
                    </a:cubicBezTo>
                    <a:cubicBezTo>
                      <a:pt x="592951" y="1594982"/>
                      <a:pt x="589141" y="1596888"/>
                      <a:pt x="584379" y="1596888"/>
                    </a:cubicBezTo>
                    <a:cubicBezTo>
                      <a:pt x="575806" y="1597840"/>
                      <a:pt x="568186" y="1595935"/>
                      <a:pt x="565329" y="1587363"/>
                    </a:cubicBezTo>
                    <a:cubicBezTo>
                      <a:pt x="562471" y="1580695"/>
                      <a:pt x="568186" y="1576885"/>
                      <a:pt x="573901" y="1577838"/>
                    </a:cubicBezTo>
                    <a:close/>
                    <a:moveTo>
                      <a:pt x="698678" y="1550216"/>
                    </a:moveTo>
                    <a:cubicBezTo>
                      <a:pt x="729158" y="1545453"/>
                      <a:pt x="746303" y="1560693"/>
                      <a:pt x="763448" y="1592126"/>
                    </a:cubicBezTo>
                    <a:cubicBezTo>
                      <a:pt x="731063" y="1576886"/>
                      <a:pt x="706298" y="1611176"/>
                      <a:pt x="678676" y="1592126"/>
                    </a:cubicBezTo>
                    <a:cubicBezTo>
                      <a:pt x="675818" y="1573076"/>
                      <a:pt x="667246" y="1551168"/>
                      <a:pt x="698678" y="1550216"/>
                    </a:cubicBezTo>
                    <a:close/>
                    <a:moveTo>
                      <a:pt x="492939" y="1460681"/>
                    </a:moveTo>
                    <a:cubicBezTo>
                      <a:pt x="518656" y="1456871"/>
                      <a:pt x="541516" y="1464491"/>
                      <a:pt x="562471" y="1479731"/>
                    </a:cubicBezTo>
                    <a:cubicBezTo>
                      <a:pt x="590094" y="1499733"/>
                      <a:pt x="618669" y="1515926"/>
                      <a:pt x="646291" y="1537833"/>
                    </a:cubicBezTo>
                    <a:cubicBezTo>
                      <a:pt x="620574" y="1545453"/>
                      <a:pt x="593904" y="1560693"/>
                      <a:pt x="577711" y="1525451"/>
                    </a:cubicBezTo>
                    <a:cubicBezTo>
                      <a:pt x="567234" y="1503543"/>
                      <a:pt x="541516" y="1503543"/>
                      <a:pt x="527229" y="1487351"/>
                    </a:cubicBezTo>
                    <a:lnTo>
                      <a:pt x="525032" y="1486533"/>
                    </a:lnTo>
                    <a:lnTo>
                      <a:pt x="527229" y="1488303"/>
                    </a:lnTo>
                    <a:cubicBezTo>
                      <a:pt x="502464" y="1486398"/>
                      <a:pt x="475794" y="1465443"/>
                      <a:pt x="451029" y="1494971"/>
                    </a:cubicBezTo>
                    <a:cubicBezTo>
                      <a:pt x="453886" y="1467348"/>
                      <a:pt x="471984" y="1461633"/>
                      <a:pt x="492939" y="1460681"/>
                    </a:cubicBezTo>
                    <a:close/>
                    <a:moveTo>
                      <a:pt x="592475" y="1413889"/>
                    </a:moveTo>
                    <a:cubicBezTo>
                      <a:pt x="594380" y="1414008"/>
                      <a:pt x="596285" y="1414485"/>
                      <a:pt x="596761" y="1414961"/>
                    </a:cubicBezTo>
                    <a:cubicBezTo>
                      <a:pt x="605334" y="1423533"/>
                      <a:pt x="603428" y="1433058"/>
                      <a:pt x="595809" y="1447346"/>
                    </a:cubicBezTo>
                    <a:cubicBezTo>
                      <a:pt x="589141" y="1434011"/>
                      <a:pt x="579616" y="1426391"/>
                      <a:pt x="588189" y="1414961"/>
                    </a:cubicBezTo>
                    <a:cubicBezTo>
                      <a:pt x="588665" y="1414009"/>
                      <a:pt x="590570" y="1413770"/>
                      <a:pt x="592475" y="1413889"/>
                    </a:cubicBezTo>
                    <a:close/>
                    <a:moveTo>
                      <a:pt x="2633206" y="1174931"/>
                    </a:moveTo>
                    <a:cubicBezTo>
                      <a:pt x="2646541" y="1176836"/>
                      <a:pt x="2659876" y="1178741"/>
                      <a:pt x="2673211" y="1180646"/>
                    </a:cubicBezTo>
                    <a:cubicBezTo>
                      <a:pt x="2657018" y="1197791"/>
                      <a:pt x="2645588" y="1186361"/>
                      <a:pt x="2633206" y="1174931"/>
                    </a:cubicBezTo>
                    <a:close/>
                    <a:moveTo>
                      <a:pt x="2477948" y="1095873"/>
                    </a:moveTo>
                    <a:cubicBezTo>
                      <a:pt x="2477948" y="1101588"/>
                      <a:pt x="2478901" y="1106350"/>
                      <a:pt x="2484616" y="1110160"/>
                    </a:cubicBezTo>
                    <a:cubicBezTo>
                      <a:pt x="2478901" y="1119685"/>
                      <a:pt x="2464613" y="1121590"/>
                      <a:pt x="2464613" y="1135878"/>
                    </a:cubicBezTo>
                    <a:cubicBezTo>
                      <a:pt x="2464613" y="1153023"/>
                      <a:pt x="2454136" y="1151118"/>
                      <a:pt x="2444611" y="1144450"/>
                    </a:cubicBezTo>
                    <a:cubicBezTo>
                      <a:pt x="2434133" y="1136830"/>
                      <a:pt x="2413178" y="1133020"/>
                      <a:pt x="2415083" y="1119685"/>
                    </a:cubicBezTo>
                    <a:cubicBezTo>
                      <a:pt x="2417941" y="1101588"/>
                      <a:pt x="2436038" y="1116828"/>
                      <a:pt x="2446516" y="1114923"/>
                    </a:cubicBezTo>
                    <a:cubicBezTo>
                      <a:pt x="2458898" y="1112065"/>
                      <a:pt x="2470329" y="1106350"/>
                      <a:pt x="2477948" y="1095873"/>
                    </a:cubicBezTo>
                    <a:close/>
                    <a:moveTo>
                      <a:pt x="2344599" y="1039676"/>
                    </a:moveTo>
                    <a:cubicBezTo>
                      <a:pt x="2358886" y="1039676"/>
                      <a:pt x="2352219" y="1056821"/>
                      <a:pt x="2355076" y="1066346"/>
                    </a:cubicBezTo>
                    <a:cubicBezTo>
                      <a:pt x="2354124" y="1077776"/>
                      <a:pt x="2356981" y="1093016"/>
                      <a:pt x="2341741" y="1092063"/>
                    </a:cubicBezTo>
                    <a:cubicBezTo>
                      <a:pt x="2328406" y="1091111"/>
                      <a:pt x="2329359" y="1075871"/>
                      <a:pt x="2328406" y="1065393"/>
                    </a:cubicBezTo>
                    <a:cubicBezTo>
                      <a:pt x="2327454" y="1053011"/>
                      <a:pt x="2331264" y="1039676"/>
                      <a:pt x="2344599" y="1039676"/>
                    </a:cubicBezTo>
                    <a:close/>
                    <a:moveTo>
                      <a:pt x="699631" y="966334"/>
                    </a:moveTo>
                    <a:cubicBezTo>
                      <a:pt x="671056" y="960619"/>
                      <a:pt x="648196" y="971096"/>
                      <a:pt x="616764" y="992051"/>
                    </a:cubicBezTo>
                    <a:cubicBezTo>
                      <a:pt x="652959" y="990146"/>
                      <a:pt x="677724" y="983478"/>
                      <a:pt x="699631" y="966334"/>
                    </a:cubicBezTo>
                    <a:close/>
                    <a:moveTo>
                      <a:pt x="2786559" y="938711"/>
                    </a:moveTo>
                    <a:cubicBezTo>
                      <a:pt x="2796084" y="944426"/>
                      <a:pt x="2804656" y="939663"/>
                      <a:pt x="2814181" y="938711"/>
                    </a:cubicBezTo>
                    <a:cubicBezTo>
                      <a:pt x="2814181" y="940616"/>
                      <a:pt x="2814181" y="943473"/>
                      <a:pt x="2814181" y="945378"/>
                    </a:cubicBezTo>
                    <a:cubicBezTo>
                      <a:pt x="2803704" y="949188"/>
                      <a:pt x="2791321" y="959666"/>
                      <a:pt x="2786559" y="938711"/>
                    </a:cubicBezTo>
                    <a:close/>
                    <a:moveTo>
                      <a:pt x="737731" y="935019"/>
                    </a:moveTo>
                    <a:cubicBezTo>
                      <a:pt x="726540" y="936091"/>
                      <a:pt x="714872" y="940139"/>
                      <a:pt x="702489" y="951093"/>
                    </a:cubicBezTo>
                    <a:cubicBezTo>
                      <a:pt x="731064" y="951093"/>
                      <a:pt x="753924" y="958713"/>
                      <a:pt x="770116" y="936805"/>
                    </a:cubicBezTo>
                    <a:cubicBezTo>
                      <a:pt x="759639" y="935853"/>
                      <a:pt x="748923" y="933948"/>
                      <a:pt x="737731" y="935019"/>
                    </a:cubicBezTo>
                    <a:close/>
                    <a:moveTo>
                      <a:pt x="619383" y="880251"/>
                    </a:moveTo>
                    <a:cubicBezTo>
                      <a:pt x="616526" y="879417"/>
                      <a:pt x="612477" y="880608"/>
                      <a:pt x="608191" y="882513"/>
                    </a:cubicBezTo>
                    <a:cubicBezTo>
                      <a:pt x="589141" y="887276"/>
                      <a:pt x="539611" y="951093"/>
                      <a:pt x="541516" y="968238"/>
                    </a:cubicBezTo>
                    <a:cubicBezTo>
                      <a:pt x="543421" y="979668"/>
                      <a:pt x="550089" y="980621"/>
                      <a:pt x="558661" y="975858"/>
                    </a:cubicBezTo>
                    <a:cubicBezTo>
                      <a:pt x="569139" y="970143"/>
                      <a:pt x="576759" y="960618"/>
                      <a:pt x="578664" y="949188"/>
                    </a:cubicBezTo>
                    <a:cubicBezTo>
                      <a:pt x="582474" y="920613"/>
                      <a:pt x="601524" y="904421"/>
                      <a:pt x="623431" y="890133"/>
                    </a:cubicBezTo>
                    <a:cubicBezTo>
                      <a:pt x="623907" y="883942"/>
                      <a:pt x="622241" y="881084"/>
                      <a:pt x="619383" y="880251"/>
                    </a:cubicBezTo>
                    <a:close/>
                    <a:moveTo>
                      <a:pt x="659626" y="872036"/>
                    </a:moveTo>
                    <a:cubicBezTo>
                      <a:pt x="653911" y="870131"/>
                      <a:pt x="645339" y="876798"/>
                      <a:pt x="647244" y="879656"/>
                    </a:cubicBezTo>
                    <a:cubicBezTo>
                      <a:pt x="657721" y="901563"/>
                      <a:pt x="632956" y="928233"/>
                      <a:pt x="657721" y="950141"/>
                    </a:cubicBezTo>
                    <a:cubicBezTo>
                      <a:pt x="667246" y="936806"/>
                      <a:pt x="676771" y="926328"/>
                      <a:pt x="683439" y="913946"/>
                    </a:cubicBezTo>
                    <a:cubicBezTo>
                      <a:pt x="691059" y="897753"/>
                      <a:pt x="704394" y="924423"/>
                      <a:pt x="711061" y="910136"/>
                    </a:cubicBezTo>
                    <a:cubicBezTo>
                      <a:pt x="713919" y="903468"/>
                      <a:pt x="713919" y="896801"/>
                      <a:pt x="709156" y="891086"/>
                    </a:cubicBezTo>
                    <a:cubicBezTo>
                      <a:pt x="696774" y="875846"/>
                      <a:pt x="676771" y="876798"/>
                      <a:pt x="659626" y="872036"/>
                    </a:cubicBezTo>
                    <a:close/>
                    <a:moveTo>
                      <a:pt x="620410" y="803828"/>
                    </a:moveTo>
                    <a:cubicBezTo>
                      <a:pt x="614918" y="803575"/>
                      <a:pt x="609144" y="804646"/>
                      <a:pt x="603429" y="807266"/>
                    </a:cubicBezTo>
                    <a:cubicBezTo>
                      <a:pt x="579616" y="817743"/>
                      <a:pt x="555804" y="830126"/>
                      <a:pt x="532944" y="841556"/>
                    </a:cubicBezTo>
                    <a:cubicBezTo>
                      <a:pt x="530086" y="850128"/>
                      <a:pt x="536754" y="852033"/>
                      <a:pt x="541516" y="855843"/>
                    </a:cubicBezTo>
                    <a:cubicBezTo>
                      <a:pt x="561519" y="852986"/>
                      <a:pt x="579616" y="838698"/>
                      <a:pt x="602476" y="859653"/>
                    </a:cubicBezTo>
                    <a:cubicBezTo>
                      <a:pt x="617716" y="874893"/>
                      <a:pt x="654864" y="853938"/>
                      <a:pt x="652959" y="835841"/>
                    </a:cubicBezTo>
                    <a:cubicBezTo>
                      <a:pt x="650815" y="817267"/>
                      <a:pt x="636885" y="804587"/>
                      <a:pt x="620410" y="803828"/>
                    </a:cubicBezTo>
                    <a:close/>
                    <a:moveTo>
                      <a:pt x="2051228" y="690108"/>
                    </a:moveTo>
                    <a:cubicBezTo>
                      <a:pt x="2066468" y="695823"/>
                      <a:pt x="2079803" y="697728"/>
                      <a:pt x="2074088" y="722493"/>
                    </a:cubicBezTo>
                    <a:cubicBezTo>
                      <a:pt x="2066468" y="753925"/>
                      <a:pt x="2053133" y="773928"/>
                      <a:pt x="2021701" y="782500"/>
                    </a:cubicBezTo>
                    <a:cubicBezTo>
                      <a:pt x="2009318" y="785358"/>
                      <a:pt x="1997888" y="785358"/>
                      <a:pt x="2000746" y="772023"/>
                    </a:cubicBezTo>
                    <a:cubicBezTo>
                      <a:pt x="2006461" y="745353"/>
                      <a:pt x="2008366" y="714873"/>
                      <a:pt x="2036941" y="698680"/>
                    </a:cubicBezTo>
                    <a:cubicBezTo>
                      <a:pt x="2040751" y="694870"/>
                      <a:pt x="2045513" y="692965"/>
                      <a:pt x="2051228" y="690108"/>
                    </a:cubicBezTo>
                    <a:close/>
                    <a:moveTo>
                      <a:pt x="2111236" y="608669"/>
                    </a:moveTo>
                    <a:cubicBezTo>
                      <a:pt x="2115046" y="609621"/>
                      <a:pt x="2116951" y="613431"/>
                      <a:pt x="2113141" y="623433"/>
                    </a:cubicBezTo>
                    <a:cubicBezTo>
                      <a:pt x="2113141" y="624385"/>
                      <a:pt x="2112189" y="625338"/>
                      <a:pt x="2111236" y="626290"/>
                    </a:cubicBezTo>
                    <a:cubicBezTo>
                      <a:pt x="2147431" y="643435"/>
                      <a:pt x="2126476" y="692013"/>
                      <a:pt x="2159814" y="711063"/>
                    </a:cubicBezTo>
                    <a:cubicBezTo>
                      <a:pt x="2178864" y="721540"/>
                      <a:pt x="2174101" y="752020"/>
                      <a:pt x="2199819" y="758688"/>
                    </a:cubicBezTo>
                    <a:cubicBezTo>
                      <a:pt x="2206486" y="760593"/>
                      <a:pt x="2189341" y="798693"/>
                      <a:pt x="2176959" y="800598"/>
                    </a:cubicBezTo>
                    <a:cubicBezTo>
                      <a:pt x="2149336" y="805360"/>
                      <a:pt x="2120761" y="810123"/>
                      <a:pt x="2092186" y="814885"/>
                    </a:cubicBezTo>
                    <a:cubicBezTo>
                      <a:pt x="2089329" y="799645"/>
                      <a:pt x="2128381" y="789168"/>
                      <a:pt x="2092186" y="777738"/>
                    </a:cubicBezTo>
                    <a:cubicBezTo>
                      <a:pt x="2098854" y="765355"/>
                      <a:pt x="2098854" y="749163"/>
                      <a:pt x="2111236" y="740590"/>
                    </a:cubicBezTo>
                    <a:cubicBezTo>
                      <a:pt x="2127429" y="729160"/>
                      <a:pt x="2118856" y="712015"/>
                      <a:pt x="2110284" y="710110"/>
                    </a:cubicBezTo>
                    <a:cubicBezTo>
                      <a:pt x="2086471" y="705348"/>
                      <a:pt x="2087424" y="682488"/>
                      <a:pt x="2076946" y="669153"/>
                    </a:cubicBezTo>
                    <a:cubicBezTo>
                      <a:pt x="2062659" y="651055"/>
                      <a:pt x="2076946" y="617718"/>
                      <a:pt x="2097901" y="611050"/>
                    </a:cubicBezTo>
                    <a:cubicBezTo>
                      <a:pt x="2101711" y="609621"/>
                      <a:pt x="2107426" y="607716"/>
                      <a:pt x="2111236" y="608669"/>
                    </a:cubicBezTo>
                    <a:close/>
                    <a:moveTo>
                      <a:pt x="927279" y="479605"/>
                    </a:moveTo>
                    <a:cubicBezTo>
                      <a:pt x="932041" y="477700"/>
                      <a:pt x="935851" y="480558"/>
                      <a:pt x="933946" y="486273"/>
                    </a:cubicBezTo>
                    <a:cubicBezTo>
                      <a:pt x="932041" y="490083"/>
                      <a:pt x="929184" y="492941"/>
                      <a:pt x="929184" y="493893"/>
                    </a:cubicBezTo>
                    <a:cubicBezTo>
                      <a:pt x="919659" y="493893"/>
                      <a:pt x="917754" y="491035"/>
                      <a:pt x="919659" y="488178"/>
                    </a:cubicBezTo>
                    <a:cubicBezTo>
                      <a:pt x="921564" y="484368"/>
                      <a:pt x="924421" y="480558"/>
                      <a:pt x="927279" y="479605"/>
                    </a:cubicBezTo>
                    <a:close/>
                    <a:moveTo>
                      <a:pt x="1938089" y="417931"/>
                    </a:moveTo>
                    <a:cubicBezTo>
                      <a:pt x="1948537" y="420431"/>
                      <a:pt x="1955503" y="431504"/>
                      <a:pt x="1959789" y="441505"/>
                    </a:cubicBezTo>
                    <a:cubicBezTo>
                      <a:pt x="1967409" y="457698"/>
                      <a:pt x="1952169" y="461508"/>
                      <a:pt x="1940739" y="466270"/>
                    </a:cubicBezTo>
                    <a:cubicBezTo>
                      <a:pt x="1909306" y="478653"/>
                      <a:pt x="1880731" y="501513"/>
                      <a:pt x="1842631" y="480558"/>
                    </a:cubicBezTo>
                    <a:cubicBezTo>
                      <a:pt x="1829296" y="472938"/>
                      <a:pt x="1832154" y="467223"/>
                      <a:pt x="1832154" y="458650"/>
                    </a:cubicBezTo>
                    <a:cubicBezTo>
                      <a:pt x="1828344" y="450078"/>
                      <a:pt x="1835964" y="442458"/>
                      <a:pt x="1833106" y="431980"/>
                    </a:cubicBezTo>
                    <a:cubicBezTo>
                      <a:pt x="1828344" y="420550"/>
                      <a:pt x="1835011" y="416740"/>
                      <a:pt x="1845489" y="423408"/>
                    </a:cubicBezTo>
                    <a:cubicBezTo>
                      <a:pt x="1847394" y="430075"/>
                      <a:pt x="1849299" y="439600"/>
                      <a:pt x="1857871" y="432933"/>
                    </a:cubicBezTo>
                    <a:cubicBezTo>
                      <a:pt x="1878826" y="418645"/>
                      <a:pt x="1903591" y="426265"/>
                      <a:pt x="1926451" y="418645"/>
                    </a:cubicBezTo>
                    <a:cubicBezTo>
                      <a:pt x="1930737" y="417216"/>
                      <a:pt x="1934607" y="417097"/>
                      <a:pt x="1938089" y="417931"/>
                    </a:cubicBezTo>
                    <a:close/>
                    <a:moveTo>
                      <a:pt x="904419" y="389118"/>
                    </a:moveTo>
                    <a:cubicBezTo>
                      <a:pt x="915849" y="404358"/>
                      <a:pt x="928231" y="418646"/>
                      <a:pt x="938709" y="433886"/>
                    </a:cubicBezTo>
                    <a:cubicBezTo>
                      <a:pt x="940614" y="436743"/>
                      <a:pt x="940614" y="441505"/>
                      <a:pt x="942519" y="446268"/>
                    </a:cubicBezTo>
                    <a:cubicBezTo>
                      <a:pt x="938709" y="447221"/>
                      <a:pt x="932041" y="450078"/>
                      <a:pt x="931089" y="449125"/>
                    </a:cubicBezTo>
                    <a:cubicBezTo>
                      <a:pt x="912991" y="426266"/>
                      <a:pt x="896799" y="440553"/>
                      <a:pt x="878701" y="449125"/>
                    </a:cubicBezTo>
                    <a:cubicBezTo>
                      <a:pt x="871081" y="452936"/>
                      <a:pt x="863461" y="446268"/>
                      <a:pt x="856794" y="443411"/>
                    </a:cubicBezTo>
                    <a:cubicBezTo>
                      <a:pt x="835839" y="424361"/>
                      <a:pt x="864414" y="422455"/>
                      <a:pt x="867271" y="412930"/>
                    </a:cubicBezTo>
                    <a:cubicBezTo>
                      <a:pt x="878701" y="402453"/>
                      <a:pt x="887274" y="388166"/>
                      <a:pt x="904419" y="389118"/>
                    </a:cubicBezTo>
                    <a:close/>
                    <a:moveTo>
                      <a:pt x="1062534" y="340541"/>
                    </a:moveTo>
                    <a:cubicBezTo>
                      <a:pt x="1073011" y="340541"/>
                      <a:pt x="1082536" y="340541"/>
                      <a:pt x="1083489" y="353876"/>
                    </a:cubicBezTo>
                    <a:cubicBezTo>
                      <a:pt x="1073964" y="356733"/>
                      <a:pt x="1066344" y="373878"/>
                      <a:pt x="1053961" y="360543"/>
                    </a:cubicBezTo>
                    <a:cubicBezTo>
                      <a:pt x="1045389" y="351018"/>
                      <a:pt x="1054914" y="345303"/>
                      <a:pt x="1062534" y="340541"/>
                    </a:cubicBezTo>
                    <a:close/>
                    <a:moveTo>
                      <a:pt x="2471113" y="336025"/>
                    </a:moveTo>
                    <a:cubicBezTo>
                      <a:pt x="2489315" y="339763"/>
                      <a:pt x="2505689" y="355066"/>
                      <a:pt x="2521763" y="370068"/>
                    </a:cubicBezTo>
                    <a:cubicBezTo>
                      <a:pt x="2652256" y="491988"/>
                      <a:pt x="2764651" y="627243"/>
                      <a:pt x="2848471" y="785358"/>
                    </a:cubicBezTo>
                    <a:cubicBezTo>
                      <a:pt x="2875141" y="835841"/>
                      <a:pt x="2898953" y="887276"/>
                      <a:pt x="2920861" y="940616"/>
                    </a:cubicBezTo>
                    <a:cubicBezTo>
                      <a:pt x="2925623" y="952046"/>
                      <a:pt x="2938006" y="963476"/>
                      <a:pt x="2926576" y="977763"/>
                    </a:cubicBezTo>
                    <a:cubicBezTo>
                      <a:pt x="2893238" y="978716"/>
                      <a:pt x="2872283" y="955856"/>
                      <a:pt x="2847518" y="938711"/>
                    </a:cubicBezTo>
                    <a:cubicBezTo>
                      <a:pt x="2844661" y="919661"/>
                      <a:pt x="2858948" y="906326"/>
                      <a:pt x="2864663" y="890133"/>
                    </a:cubicBezTo>
                    <a:cubicBezTo>
                      <a:pt x="2846566" y="892991"/>
                      <a:pt x="2829421" y="903468"/>
                      <a:pt x="2810371" y="908231"/>
                    </a:cubicBezTo>
                    <a:cubicBezTo>
                      <a:pt x="2792273" y="911088"/>
                      <a:pt x="2774176" y="912041"/>
                      <a:pt x="2757031" y="904421"/>
                    </a:cubicBezTo>
                    <a:cubicBezTo>
                      <a:pt x="2741791" y="897753"/>
                      <a:pt x="2733218" y="902516"/>
                      <a:pt x="2728456" y="916803"/>
                    </a:cubicBezTo>
                    <a:cubicBezTo>
                      <a:pt x="2724646" y="935853"/>
                      <a:pt x="2713216" y="952998"/>
                      <a:pt x="2707501" y="971096"/>
                    </a:cubicBezTo>
                    <a:cubicBezTo>
                      <a:pt x="2702738" y="984431"/>
                      <a:pt x="2699881" y="997766"/>
                      <a:pt x="2706548" y="1011101"/>
                    </a:cubicBezTo>
                    <a:cubicBezTo>
                      <a:pt x="2712263" y="1021578"/>
                      <a:pt x="2722741" y="1031103"/>
                      <a:pt x="2712263" y="1044438"/>
                    </a:cubicBezTo>
                    <a:cubicBezTo>
                      <a:pt x="2722979" y="1032294"/>
                      <a:pt x="2735302" y="1023900"/>
                      <a:pt x="2750438" y="1026892"/>
                    </a:cubicBezTo>
                    <a:lnTo>
                      <a:pt x="2757317" y="1029909"/>
                    </a:lnTo>
                    <a:lnTo>
                      <a:pt x="2760842" y="1028246"/>
                    </a:lnTo>
                    <a:cubicBezTo>
                      <a:pt x="2768462" y="1021578"/>
                      <a:pt x="2775130" y="1013006"/>
                      <a:pt x="2785607" y="1010148"/>
                    </a:cubicBezTo>
                    <a:cubicBezTo>
                      <a:pt x="2791798" y="1008243"/>
                      <a:pt x="2798228" y="1006814"/>
                      <a:pt x="2804538" y="1006457"/>
                    </a:cubicBezTo>
                    <a:cubicBezTo>
                      <a:pt x="2810848" y="1006100"/>
                      <a:pt x="2817040" y="1006814"/>
                      <a:pt x="2822755" y="1009196"/>
                    </a:cubicBezTo>
                    <a:cubicBezTo>
                      <a:pt x="2859902" y="1023483"/>
                      <a:pt x="2898955" y="1027293"/>
                      <a:pt x="2938959" y="1031103"/>
                    </a:cubicBezTo>
                    <a:cubicBezTo>
                      <a:pt x="2955152" y="1033008"/>
                      <a:pt x="2957057" y="1047296"/>
                      <a:pt x="2959915" y="1058726"/>
                    </a:cubicBezTo>
                    <a:cubicBezTo>
                      <a:pt x="2990394" y="1159691"/>
                      <a:pt x="3010397" y="1262561"/>
                      <a:pt x="3021827" y="1368288"/>
                    </a:cubicBezTo>
                    <a:cubicBezTo>
                      <a:pt x="3029447" y="1433058"/>
                      <a:pt x="3025637" y="1497828"/>
                      <a:pt x="3027542" y="1562598"/>
                    </a:cubicBezTo>
                    <a:cubicBezTo>
                      <a:pt x="3027542" y="1573076"/>
                      <a:pt x="3031352" y="1585458"/>
                      <a:pt x="3020874" y="1594983"/>
                    </a:cubicBezTo>
                    <a:cubicBezTo>
                      <a:pt x="2992299" y="1573076"/>
                      <a:pt x="2963724" y="1551168"/>
                      <a:pt x="2958009" y="1512116"/>
                    </a:cubicBezTo>
                    <a:cubicBezTo>
                      <a:pt x="2954199" y="1483541"/>
                      <a:pt x="2933244" y="1467348"/>
                      <a:pt x="2918005" y="1446393"/>
                    </a:cubicBezTo>
                    <a:cubicBezTo>
                      <a:pt x="2898955" y="1421628"/>
                      <a:pt x="2888477" y="1390196"/>
                      <a:pt x="2860855" y="1371146"/>
                    </a:cubicBezTo>
                    <a:cubicBezTo>
                      <a:pt x="2846567" y="1368288"/>
                      <a:pt x="2836089" y="1359716"/>
                      <a:pt x="2831327" y="1343523"/>
                    </a:cubicBezTo>
                    <a:cubicBezTo>
                      <a:pt x="2835137" y="1360668"/>
                      <a:pt x="2849424" y="1368288"/>
                      <a:pt x="2856092" y="1380671"/>
                    </a:cubicBezTo>
                    <a:cubicBezTo>
                      <a:pt x="2882762" y="1424486"/>
                      <a:pt x="2896097" y="1474968"/>
                      <a:pt x="2930387" y="1514021"/>
                    </a:cubicBezTo>
                    <a:cubicBezTo>
                      <a:pt x="2938007" y="1522593"/>
                      <a:pt x="2938959" y="1534976"/>
                      <a:pt x="2939912" y="1546406"/>
                    </a:cubicBezTo>
                    <a:cubicBezTo>
                      <a:pt x="2941817" y="1566408"/>
                      <a:pt x="2950390" y="1582601"/>
                      <a:pt x="2962772" y="1597841"/>
                    </a:cubicBezTo>
                    <a:cubicBezTo>
                      <a:pt x="2983727" y="1622606"/>
                      <a:pt x="2993252" y="1652133"/>
                      <a:pt x="2999919" y="1683566"/>
                    </a:cubicBezTo>
                    <a:cubicBezTo>
                      <a:pt x="3023732" y="1698806"/>
                      <a:pt x="3015159" y="1721666"/>
                      <a:pt x="3012302" y="1740716"/>
                    </a:cubicBezTo>
                    <a:cubicBezTo>
                      <a:pt x="2988490" y="1885496"/>
                      <a:pt x="2951342" y="2026466"/>
                      <a:pt x="2886572" y="2158864"/>
                    </a:cubicBezTo>
                    <a:cubicBezTo>
                      <a:pt x="2872284" y="2188391"/>
                      <a:pt x="2858949" y="2218871"/>
                      <a:pt x="2841805" y="2246493"/>
                    </a:cubicBezTo>
                    <a:cubicBezTo>
                      <a:pt x="2837042" y="2255066"/>
                      <a:pt x="2835137" y="2266496"/>
                      <a:pt x="2821802" y="2266496"/>
                    </a:cubicBezTo>
                    <a:cubicBezTo>
                      <a:pt x="2812277" y="2260781"/>
                      <a:pt x="2812277" y="2249351"/>
                      <a:pt x="2808467" y="2240778"/>
                    </a:cubicBezTo>
                    <a:cubicBezTo>
                      <a:pt x="2794180" y="2222681"/>
                      <a:pt x="2796084" y="2198868"/>
                      <a:pt x="2785607" y="2172198"/>
                    </a:cubicBezTo>
                    <a:cubicBezTo>
                      <a:pt x="2795132" y="2196011"/>
                      <a:pt x="2791322" y="2217918"/>
                      <a:pt x="2805609" y="2234111"/>
                    </a:cubicBezTo>
                    <a:cubicBezTo>
                      <a:pt x="2812277" y="2246493"/>
                      <a:pt x="2811324" y="2261733"/>
                      <a:pt x="2821802" y="2273164"/>
                    </a:cubicBezTo>
                    <a:cubicBezTo>
                      <a:pt x="2795132" y="2339839"/>
                      <a:pt x="2750364" y="2394131"/>
                      <a:pt x="2708455" y="2451281"/>
                    </a:cubicBezTo>
                    <a:cubicBezTo>
                      <a:pt x="2661782" y="2514146"/>
                      <a:pt x="2606537" y="2568439"/>
                      <a:pt x="2551292" y="2622731"/>
                    </a:cubicBezTo>
                    <a:cubicBezTo>
                      <a:pt x="2527480" y="2646543"/>
                      <a:pt x="2502714" y="2666546"/>
                      <a:pt x="2476997" y="2687501"/>
                    </a:cubicBezTo>
                    <a:cubicBezTo>
                      <a:pt x="2465567" y="2677976"/>
                      <a:pt x="2476997" y="2661783"/>
                      <a:pt x="2463662" y="2655116"/>
                    </a:cubicBezTo>
                    <a:cubicBezTo>
                      <a:pt x="2469377" y="2608443"/>
                      <a:pt x="2446517" y="2570343"/>
                      <a:pt x="2425562" y="2533196"/>
                    </a:cubicBezTo>
                    <a:cubicBezTo>
                      <a:pt x="2392224" y="2475093"/>
                      <a:pt x="2414132" y="2424611"/>
                      <a:pt x="2439849" y="2375081"/>
                    </a:cubicBezTo>
                    <a:cubicBezTo>
                      <a:pt x="2453184" y="2349364"/>
                      <a:pt x="2458899" y="2330314"/>
                      <a:pt x="2449374" y="2301739"/>
                    </a:cubicBezTo>
                    <a:cubicBezTo>
                      <a:pt x="2439849" y="2272211"/>
                      <a:pt x="2442707" y="2240778"/>
                      <a:pt x="2430324" y="2210298"/>
                    </a:cubicBezTo>
                    <a:cubicBezTo>
                      <a:pt x="2420799" y="2187439"/>
                      <a:pt x="2416989" y="2160768"/>
                      <a:pt x="2396987" y="2144576"/>
                    </a:cubicBezTo>
                    <a:cubicBezTo>
                      <a:pt x="2352219" y="2107428"/>
                      <a:pt x="2357934" y="2060756"/>
                      <a:pt x="2370317" y="2012178"/>
                    </a:cubicBezTo>
                    <a:cubicBezTo>
                      <a:pt x="2372222" y="2005511"/>
                      <a:pt x="2374127" y="1998843"/>
                      <a:pt x="2374127" y="1992176"/>
                    </a:cubicBezTo>
                    <a:cubicBezTo>
                      <a:pt x="2376984" y="1954076"/>
                      <a:pt x="2356982" y="1935978"/>
                      <a:pt x="2319834" y="1944551"/>
                    </a:cubicBezTo>
                    <a:cubicBezTo>
                      <a:pt x="2303642" y="1948361"/>
                      <a:pt x="2292212" y="1948361"/>
                      <a:pt x="2282687" y="1931216"/>
                    </a:cubicBezTo>
                    <a:cubicBezTo>
                      <a:pt x="2263637" y="1897878"/>
                      <a:pt x="2235062" y="1889306"/>
                      <a:pt x="2200772" y="1905498"/>
                    </a:cubicBezTo>
                    <a:cubicBezTo>
                      <a:pt x="2186484" y="1912166"/>
                      <a:pt x="2171244" y="1918833"/>
                      <a:pt x="2157909" y="1926453"/>
                    </a:cubicBezTo>
                    <a:cubicBezTo>
                      <a:pt x="2140764" y="1935978"/>
                      <a:pt x="2124572" y="1938836"/>
                      <a:pt x="2106474" y="1931216"/>
                    </a:cubicBezTo>
                    <a:cubicBezTo>
                      <a:pt x="2083614" y="1921691"/>
                      <a:pt x="2059802" y="1925501"/>
                      <a:pt x="2040752" y="1937883"/>
                    </a:cubicBezTo>
                    <a:cubicBezTo>
                      <a:pt x="2012177" y="1956933"/>
                      <a:pt x="1991222" y="1941693"/>
                      <a:pt x="1974077" y="1924548"/>
                    </a:cubicBezTo>
                    <a:cubicBezTo>
                      <a:pt x="1956932" y="1907403"/>
                      <a:pt x="1938834" y="1892163"/>
                      <a:pt x="1919784" y="1877876"/>
                    </a:cubicBezTo>
                    <a:cubicBezTo>
                      <a:pt x="1909307" y="1870256"/>
                      <a:pt x="1899782" y="1861683"/>
                      <a:pt x="1896924" y="1849301"/>
                    </a:cubicBezTo>
                    <a:cubicBezTo>
                      <a:pt x="1889304" y="1812153"/>
                      <a:pt x="1862634" y="1789293"/>
                      <a:pt x="1839774" y="1762623"/>
                    </a:cubicBezTo>
                    <a:cubicBezTo>
                      <a:pt x="1827392" y="1748336"/>
                      <a:pt x="1815962" y="1694043"/>
                      <a:pt x="1822629" y="1676898"/>
                    </a:cubicBezTo>
                    <a:cubicBezTo>
                      <a:pt x="1840727" y="1632131"/>
                      <a:pt x="1846442" y="1585458"/>
                      <a:pt x="1829297" y="1537833"/>
                    </a:cubicBezTo>
                    <a:cubicBezTo>
                      <a:pt x="1826439" y="1530213"/>
                      <a:pt x="1823582" y="1522593"/>
                      <a:pt x="1828344" y="1514973"/>
                    </a:cubicBezTo>
                    <a:cubicBezTo>
                      <a:pt x="1854062" y="1466396"/>
                      <a:pt x="1875017" y="1416866"/>
                      <a:pt x="1909307" y="1373051"/>
                    </a:cubicBezTo>
                    <a:cubicBezTo>
                      <a:pt x="1915022" y="1366383"/>
                      <a:pt x="1923594" y="1365431"/>
                      <a:pt x="1929309" y="1361621"/>
                    </a:cubicBezTo>
                    <a:cubicBezTo>
                      <a:pt x="1954074" y="1345428"/>
                      <a:pt x="1976934" y="1330188"/>
                      <a:pt x="1977887" y="1293041"/>
                    </a:cubicBezTo>
                    <a:cubicBezTo>
                      <a:pt x="1978839" y="1267323"/>
                      <a:pt x="1992174" y="1239701"/>
                      <a:pt x="2019797" y="1227318"/>
                    </a:cubicBezTo>
                    <a:cubicBezTo>
                      <a:pt x="2040752" y="1217793"/>
                      <a:pt x="2050277" y="1201601"/>
                      <a:pt x="2051229" y="1178741"/>
                    </a:cubicBezTo>
                    <a:cubicBezTo>
                      <a:pt x="2058849" y="1162548"/>
                      <a:pt x="2071232" y="1167311"/>
                      <a:pt x="2083614" y="1172073"/>
                    </a:cubicBezTo>
                    <a:cubicBezTo>
                      <a:pt x="2111237" y="1181598"/>
                      <a:pt x="2136002" y="1178741"/>
                      <a:pt x="2161719" y="1162548"/>
                    </a:cubicBezTo>
                    <a:cubicBezTo>
                      <a:pt x="2193152" y="1142546"/>
                      <a:pt x="2229347" y="1134926"/>
                      <a:pt x="2266494" y="1136831"/>
                    </a:cubicBezTo>
                    <a:cubicBezTo>
                      <a:pt x="2288402" y="1137783"/>
                      <a:pt x="2310309" y="1137783"/>
                      <a:pt x="2331264" y="1133021"/>
                    </a:cubicBezTo>
                    <a:cubicBezTo>
                      <a:pt x="2370317" y="1123496"/>
                      <a:pt x="2397939" y="1138736"/>
                      <a:pt x="2387462" y="1197791"/>
                    </a:cubicBezTo>
                    <a:cubicBezTo>
                      <a:pt x="2384604" y="1213983"/>
                      <a:pt x="2384604" y="1228271"/>
                      <a:pt x="2400797" y="1229223"/>
                    </a:cubicBezTo>
                    <a:cubicBezTo>
                      <a:pt x="2447469" y="1231128"/>
                      <a:pt x="2477949" y="1266371"/>
                      <a:pt x="2517002" y="1283516"/>
                    </a:cubicBezTo>
                    <a:cubicBezTo>
                      <a:pt x="2538909" y="1293041"/>
                      <a:pt x="2550339" y="1296851"/>
                      <a:pt x="2556055" y="1266371"/>
                    </a:cubicBezTo>
                    <a:cubicBezTo>
                      <a:pt x="2561769" y="1236843"/>
                      <a:pt x="2589392" y="1227318"/>
                      <a:pt x="2617967" y="1241606"/>
                    </a:cubicBezTo>
                    <a:cubicBezTo>
                      <a:pt x="2644637" y="1254941"/>
                      <a:pt x="2673212" y="1262561"/>
                      <a:pt x="2701787" y="1271133"/>
                    </a:cubicBezTo>
                    <a:cubicBezTo>
                      <a:pt x="2743697" y="1283516"/>
                      <a:pt x="2782749" y="1259703"/>
                      <a:pt x="2823707" y="1270181"/>
                    </a:cubicBezTo>
                    <a:cubicBezTo>
                      <a:pt x="2833232" y="1272086"/>
                      <a:pt x="2840852" y="1262561"/>
                      <a:pt x="2842757" y="1253988"/>
                    </a:cubicBezTo>
                    <a:cubicBezTo>
                      <a:pt x="2847519" y="1233033"/>
                      <a:pt x="2856092" y="1212078"/>
                      <a:pt x="2857997" y="1191123"/>
                    </a:cubicBezTo>
                    <a:cubicBezTo>
                      <a:pt x="2861807" y="1157786"/>
                      <a:pt x="2857044" y="1154928"/>
                      <a:pt x="2824659" y="1163501"/>
                    </a:cubicBezTo>
                    <a:cubicBezTo>
                      <a:pt x="2807514" y="1168263"/>
                      <a:pt x="2793227" y="1167311"/>
                      <a:pt x="2781797" y="1153023"/>
                    </a:cubicBezTo>
                    <a:lnTo>
                      <a:pt x="2778142" y="1149005"/>
                    </a:lnTo>
                    <a:lnTo>
                      <a:pt x="2758579" y="1157637"/>
                    </a:lnTo>
                    <a:cubicBezTo>
                      <a:pt x="2730182" y="1164691"/>
                      <a:pt x="2706072" y="1153261"/>
                      <a:pt x="2684641" y="1122543"/>
                    </a:cubicBezTo>
                    <a:cubicBezTo>
                      <a:pt x="2676068" y="1110161"/>
                      <a:pt x="2672258" y="1095873"/>
                      <a:pt x="2664638" y="1083491"/>
                    </a:cubicBezTo>
                    <a:cubicBezTo>
                      <a:pt x="2658923" y="1073966"/>
                      <a:pt x="2664638" y="1054916"/>
                      <a:pt x="2646541" y="1054916"/>
                    </a:cubicBezTo>
                    <a:cubicBezTo>
                      <a:pt x="2631301" y="1055868"/>
                      <a:pt x="2616061" y="1061583"/>
                      <a:pt x="2610346" y="1080633"/>
                    </a:cubicBezTo>
                    <a:lnTo>
                      <a:pt x="2609202" y="1082346"/>
                    </a:lnTo>
                    <a:lnTo>
                      <a:pt x="2613204" y="1086348"/>
                    </a:lnTo>
                    <a:cubicBezTo>
                      <a:pt x="2619871" y="1093968"/>
                      <a:pt x="2626539" y="1101588"/>
                      <a:pt x="2632254" y="1108255"/>
                    </a:cubicBezTo>
                    <a:cubicBezTo>
                      <a:pt x="2619871" y="1117780"/>
                      <a:pt x="2617014" y="1133020"/>
                      <a:pt x="2609394" y="1145403"/>
                    </a:cubicBezTo>
                    <a:cubicBezTo>
                      <a:pt x="2602726" y="1154928"/>
                      <a:pt x="2586534" y="1142545"/>
                      <a:pt x="2584629" y="1132068"/>
                    </a:cubicBezTo>
                    <a:cubicBezTo>
                      <a:pt x="2581771" y="1117780"/>
                      <a:pt x="2574151" y="1106350"/>
                      <a:pt x="2566055" y="1095397"/>
                    </a:cubicBezTo>
                    <a:lnTo>
                      <a:pt x="2558490" y="1083461"/>
                    </a:lnTo>
                    <a:lnTo>
                      <a:pt x="2545576" y="1071108"/>
                    </a:lnTo>
                    <a:cubicBezTo>
                      <a:pt x="2541766" y="1068251"/>
                      <a:pt x="2537003" y="1065393"/>
                      <a:pt x="2536051" y="1061583"/>
                    </a:cubicBezTo>
                    <a:cubicBezTo>
                      <a:pt x="2522716" y="1003481"/>
                      <a:pt x="2462708" y="991098"/>
                      <a:pt x="2429371" y="952046"/>
                    </a:cubicBezTo>
                    <a:cubicBezTo>
                      <a:pt x="2426513" y="949188"/>
                      <a:pt x="2421751" y="947283"/>
                      <a:pt x="2417941" y="944426"/>
                    </a:cubicBezTo>
                    <a:cubicBezTo>
                      <a:pt x="2416036" y="943473"/>
                      <a:pt x="2413178" y="943473"/>
                      <a:pt x="2407463" y="947283"/>
                    </a:cubicBezTo>
                    <a:cubicBezTo>
                      <a:pt x="2425561" y="973001"/>
                      <a:pt x="2440801" y="998718"/>
                      <a:pt x="2469376" y="1014911"/>
                    </a:cubicBezTo>
                    <a:cubicBezTo>
                      <a:pt x="2483663" y="1023483"/>
                      <a:pt x="2500808" y="1028246"/>
                      <a:pt x="2509381" y="1044438"/>
                    </a:cubicBezTo>
                    <a:cubicBezTo>
                      <a:pt x="2510333" y="1049201"/>
                      <a:pt x="2508428" y="1053963"/>
                      <a:pt x="2504618" y="1057773"/>
                    </a:cubicBezTo>
                    <a:cubicBezTo>
                      <a:pt x="2500808" y="1066346"/>
                      <a:pt x="2479853" y="1059678"/>
                      <a:pt x="2488426" y="1077776"/>
                    </a:cubicBezTo>
                    <a:cubicBezTo>
                      <a:pt x="2485568" y="1082538"/>
                      <a:pt x="2481758" y="1084443"/>
                      <a:pt x="2476996" y="1084443"/>
                    </a:cubicBezTo>
                    <a:cubicBezTo>
                      <a:pt x="2437943" y="1050153"/>
                      <a:pt x="2385556" y="1032056"/>
                      <a:pt x="2356028" y="985383"/>
                    </a:cubicBezTo>
                    <a:cubicBezTo>
                      <a:pt x="2346503" y="970143"/>
                      <a:pt x="2333168" y="968238"/>
                      <a:pt x="2317928" y="978716"/>
                    </a:cubicBezTo>
                    <a:cubicBezTo>
                      <a:pt x="2310308" y="984431"/>
                      <a:pt x="2301736" y="994908"/>
                      <a:pt x="2295068" y="993003"/>
                    </a:cubicBezTo>
                    <a:cubicBezTo>
                      <a:pt x="2237918" y="978716"/>
                      <a:pt x="2232203" y="1040628"/>
                      <a:pt x="2196008" y="1057773"/>
                    </a:cubicBezTo>
                    <a:cubicBezTo>
                      <a:pt x="2185531" y="1062536"/>
                      <a:pt x="2183626" y="1075871"/>
                      <a:pt x="2181721" y="1087301"/>
                    </a:cubicBezTo>
                    <a:cubicBezTo>
                      <a:pt x="2172196" y="1130163"/>
                      <a:pt x="2149336" y="1152071"/>
                      <a:pt x="2105521" y="1157786"/>
                    </a:cubicBezTo>
                    <a:cubicBezTo>
                      <a:pt x="2088376" y="1159691"/>
                      <a:pt x="2069326" y="1179693"/>
                      <a:pt x="2053133" y="1155881"/>
                    </a:cubicBezTo>
                    <a:cubicBezTo>
                      <a:pt x="2052181" y="1145403"/>
                      <a:pt x="2048371" y="1137783"/>
                      <a:pt x="2036941" y="1136831"/>
                    </a:cubicBezTo>
                    <a:cubicBezTo>
                      <a:pt x="2026463" y="1135878"/>
                      <a:pt x="2010271" y="1148261"/>
                      <a:pt x="2008366" y="1131116"/>
                    </a:cubicBezTo>
                    <a:cubicBezTo>
                      <a:pt x="2005508" y="1113018"/>
                      <a:pt x="1993126" y="1094921"/>
                      <a:pt x="2001698" y="1074918"/>
                    </a:cubicBezTo>
                    <a:cubicBezTo>
                      <a:pt x="2011223" y="1051106"/>
                      <a:pt x="2015986" y="1027293"/>
                      <a:pt x="2008366" y="1001576"/>
                    </a:cubicBezTo>
                    <a:cubicBezTo>
                      <a:pt x="2002651" y="979668"/>
                      <a:pt x="2021701" y="978716"/>
                      <a:pt x="2035988" y="977763"/>
                    </a:cubicBezTo>
                    <a:cubicBezTo>
                      <a:pt x="2059801" y="974906"/>
                      <a:pt x="2083613" y="981573"/>
                      <a:pt x="2107426" y="983478"/>
                    </a:cubicBezTo>
                    <a:cubicBezTo>
                      <a:pt x="2120761" y="984431"/>
                      <a:pt x="2139811" y="992051"/>
                      <a:pt x="2148383" y="975858"/>
                    </a:cubicBezTo>
                    <a:cubicBezTo>
                      <a:pt x="2157908" y="956808"/>
                      <a:pt x="2162671" y="934901"/>
                      <a:pt x="2150288" y="913946"/>
                    </a:cubicBezTo>
                    <a:cubicBezTo>
                      <a:pt x="2140763" y="897753"/>
                      <a:pt x="2131238" y="882513"/>
                      <a:pt x="2112188" y="876798"/>
                    </a:cubicBezTo>
                    <a:cubicBezTo>
                      <a:pt x="2105521" y="874893"/>
                      <a:pt x="2094091" y="873941"/>
                      <a:pt x="2096948" y="862511"/>
                    </a:cubicBezTo>
                    <a:cubicBezTo>
                      <a:pt x="2098853" y="852033"/>
                      <a:pt x="2109331" y="852033"/>
                      <a:pt x="2118856" y="849176"/>
                    </a:cubicBezTo>
                    <a:cubicBezTo>
                      <a:pt x="2149336" y="838698"/>
                      <a:pt x="2177911" y="830126"/>
                      <a:pt x="2206486" y="810123"/>
                    </a:cubicBezTo>
                    <a:cubicBezTo>
                      <a:pt x="2241728" y="785358"/>
                      <a:pt x="2258873" y="735828"/>
                      <a:pt x="2308403" y="731066"/>
                    </a:cubicBezTo>
                    <a:cubicBezTo>
                      <a:pt x="2322691" y="729161"/>
                      <a:pt x="2323643" y="718683"/>
                      <a:pt x="2321738" y="708206"/>
                    </a:cubicBezTo>
                    <a:cubicBezTo>
                      <a:pt x="2319833" y="698681"/>
                      <a:pt x="2314118" y="689156"/>
                      <a:pt x="2311261" y="679631"/>
                    </a:cubicBezTo>
                    <a:cubicBezTo>
                      <a:pt x="2307451" y="666296"/>
                      <a:pt x="2305546" y="652008"/>
                      <a:pt x="2320786" y="643436"/>
                    </a:cubicBezTo>
                    <a:cubicBezTo>
                      <a:pt x="2326501" y="640578"/>
                      <a:pt x="2334121" y="632958"/>
                      <a:pt x="2338883" y="638673"/>
                    </a:cubicBezTo>
                    <a:cubicBezTo>
                      <a:pt x="2346503" y="649151"/>
                      <a:pt x="2353171" y="662486"/>
                      <a:pt x="2343646" y="675821"/>
                    </a:cubicBezTo>
                    <a:cubicBezTo>
                      <a:pt x="2337931" y="685346"/>
                      <a:pt x="2342693" y="692966"/>
                      <a:pt x="2348408" y="699633"/>
                    </a:cubicBezTo>
                    <a:cubicBezTo>
                      <a:pt x="2356028" y="708206"/>
                      <a:pt x="2364601" y="711063"/>
                      <a:pt x="2376031" y="706301"/>
                    </a:cubicBezTo>
                    <a:cubicBezTo>
                      <a:pt x="2378888" y="705348"/>
                      <a:pt x="2381746" y="704396"/>
                      <a:pt x="2385556" y="704396"/>
                    </a:cubicBezTo>
                    <a:cubicBezTo>
                      <a:pt x="2409368" y="712968"/>
                      <a:pt x="2432228" y="712016"/>
                      <a:pt x="2454136" y="698681"/>
                    </a:cubicBezTo>
                    <a:cubicBezTo>
                      <a:pt x="2460803" y="694871"/>
                      <a:pt x="2469376" y="692966"/>
                      <a:pt x="2476996" y="692013"/>
                    </a:cubicBezTo>
                    <a:cubicBezTo>
                      <a:pt x="2517001" y="689156"/>
                      <a:pt x="2517001" y="689156"/>
                      <a:pt x="2517953" y="648198"/>
                    </a:cubicBezTo>
                    <a:cubicBezTo>
                      <a:pt x="2525573" y="626291"/>
                      <a:pt x="2540813" y="618671"/>
                      <a:pt x="2563673" y="626291"/>
                    </a:cubicBezTo>
                    <a:cubicBezTo>
                      <a:pt x="2558911" y="610098"/>
                      <a:pt x="2545576" y="599621"/>
                      <a:pt x="2554148" y="585333"/>
                    </a:cubicBezTo>
                    <a:lnTo>
                      <a:pt x="2572928" y="573708"/>
                    </a:lnTo>
                    <a:lnTo>
                      <a:pt x="2586098" y="571735"/>
                    </a:lnTo>
                    <a:lnTo>
                      <a:pt x="2586726" y="571671"/>
                    </a:lnTo>
                    <a:cubicBezTo>
                      <a:pt x="2599630" y="572653"/>
                      <a:pt x="2613203" y="578189"/>
                      <a:pt x="2624633" y="568188"/>
                    </a:cubicBezTo>
                    <a:cubicBezTo>
                      <a:pt x="2626538" y="566283"/>
                      <a:pt x="2628443" y="565331"/>
                      <a:pt x="2630348" y="563426"/>
                    </a:cubicBezTo>
                    <a:cubicBezTo>
                      <a:pt x="2634158" y="561521"/>
                      <a:pt x="2634158" y="568188"/>
                      <a:pt x="2633206" y="563426"/>
                    </a:cubicBezTo>
                    <a:cubicBezTo>
                      <a:pt x="2632253" y="557711"/>
                      <a:pt x="2629396" y="564378"/>
                      <a:pt x="2626538" y="563426"/>
                    </a:cubicBezTo>
                    <a:cubicBezTo>
                      <a:pt x="2615584" y="567236"/>
                      <a:pt x="2604392" y="569141"/>
                      <a:pt x="2593082" y="570689"/>
                    </a:cubicBezTo>
                    <a:lnTo>
                      <a:pt x="2586098" y="571735"/>
                    </a:lnTo>
                    <a:lnTo>
                      <a:pt x="2574151" y="572951"/>
                    </a:lnTo>
                    <a:lnTo>
                      <a:pt x="2572928" y="573708"/>
                    </a:lnTo>
                    <a:lnTo>
                      <a:pt x="2558911" y="575808"/>
                    </a:lnTo>
                    <a:cubicBezTo>
                      <a:pt x="2533193" y="580571"/>
                      <a:pt x="2516048" y="563426"/>
                      <a:pt x="2506523" y="541518"/>
                    </a:cubicBezTo>
                    <a:cubicBezTo>
                      <a:pt x="2496998" y="519611"/>
                      <a:pt x="2487473" y="498656"/>
                      <a:pt x="2512238" y="480558"/>
                    </a:cubicBezTo>
                    <a:cubicBezTo>
                      <a:pt x="2520811" y="474843"/>
                      <a:pt x="2527478" y="467223"/>
                      <a:pt x="2533193" y="458651"/>
                    </a:cubicBezTo>
                    <a:cubicBezTo>
                      <a:pt x="2537003" y="452936"/>
                      <a:pt x="2541766" y="446268"/>
                      <a:pt x="2534146" y="440553"/>
                    </a:cubicBezTo>
                    <a:cubicBezTo>
                      <a:pt x="2526526" y="434838"/>
                      <a:pt x="2515096" y="437696"/>
                      <a:pt x="2513191" y="445316"/>
                    </a:cubicBezTo>
                    <a:cubicBezTo>
                      <a:pt x="2506523" y="474843"/>
                      <a:pt x="2482711" y="489131"/>
                      <a:pt x="2464613" y="509133"/>
                    </a:cubicBezTo>
                    <a:cubicBezTo>
                      <a:pt x="2452231" y="523421"/>
                      <a:pt x="2455088" y="538661"/>
                      <a:pt x="2467471" y="551996"/>
                    </a:cubicBezTo>
                    <a:cubicBezTo>
                      <a:pt x="2481758" y="567236"/>
                      <a:pt x="2481758" y="582476"/>
                      <a:pt x="2468423" y="597716"/>
                    </a:cubicBezTo>
                    <a:cubicBezTo>
                      <a:pt x="2457946" y="610098"/>
                      <a:pt x="2455088" y="623433"/>
                      <a:pt x="2453183" y="638673"/>
                    </a:cubicBezTo>
                    <a:cubicBezTo>
                      <a:pt x="2451278" y="657723"/>
                      <a:pt x="2442706" y="671058"/>
                      <a:pt x="2423656" y="676773"/>
                    </a:cubicBezTo>
                    <a:cubicBezTo>
                      <a:pt x="2413178" y="682488"/>
                      <a:pt x="2402701" y="690108"/>
                      <a:pt x="2389366" y="683441"/>
                    </a:cubicBezTo>
                    <a:cubicBezTo>
                      <a:pt x="2381746" y="676773"/>
                      <a:pt x="2376983" y="670106"/>
                      <a:pt x="2383651" y="659628"/>
                    </a:cubicBezTo>
                    <a:cubicBezTo>
                      <a:pt x="2377936" y="649151"/>
                      <a:pt x="2372221" y="638673"/>
                      <a:pt x="2367458" y="627243"/>
                    </a:cubicBezTo>
                    <a:cubicBezTo>
                      <a:pt x="2348408" y="585333"/>
                      <a:pt x="2348408" y="584381"/>
                      <a:pt x="2308403" y="612003"/>
                    </a:cubicBezTo>
                    <a:cubicBezTo>
                      <a:pt x="2273161" y="616766"/>
                      <a:pt x="2265541" y="608193"/>
                      <a:pt x="2270303" y="571046"/>
                    </a:cubicBezTo>
                    <a:cubicBezTo>
                      <a:pt x="2271256" y="560568"/>
                      <a:pt x="2287448" y="545328"/>
                      <a:pt x="2260778" y="543423"/>
                    </a:cubicBezTo>
                    <a:cubicBezTo>
                      <a:pt x="2255063" y="542471"/>
                      <a:pt x="2255063" y="530088"/>
                      <a:pt x="2259826" y="522468"/>
                    </a:cubicBezTo>
                    <a:cubicBezTo>
                      <a:pt x="2313166" y="486273"/>
                      <a:pt x="2361743" y="445316"/>
                      <a:pt x="2390318" y="385308"/>
                    </a:cubicBezTo>
                    <a:cubicBezTo>
                      <a:pt x="2396986" y="372926"/>
                      <a:pt x="2403653" y="362448"/>
                      <a:pt x="2416988" y="357686"/>
                    </a:cubicBezTo>
                    <a:cubicBezTo>
                      <a:pt x="2416988" y="355781"/>
                      <a:pt x="2416988" y="353876"/>
                      <a:pt x="2417941" y="351971"/>
                    </a:cubicBezTo>
                    <a:cubicBezTo>
                      <a:pt x="2419846" y="352923"/>
                      <a:pt x="2423656" y="354828"/>
                      <a:pt x="2424608" y="353876"/>
                    </a:cubicBezTo>
                    <a:cubicBezTo>
                      <a:pt x="2434371" y="344351"/>
                      <a:pt x="2443539" y="338934"/>
                      <a:pt x="2452245" y="336582"/>
                    </a:cubicBezTo>
                    <a:cubicBezTo>
                      <a:pt x="2458775" y="334818"/>
                      <a:pt x="2465045" y="334779"/>
                      <a:pt x="2471113" y="336025"/>
                    </a:cubicBezTo>
                    <a:close/>
                    <a:moveTo>
                      <a:pt x="761544" y="194808"/>
                    </a:moveTo>
                    <a:cubicBezTo>
                      <a:pt x="773926" y="196713"/>
                      <a:pt x="774879" y="206238"/>
                      <a:pt x="773926" y="216716"/>
                    </a:cubicBezTo>
                    <a:cubicBezTo>
                      <a:pt x="755829" y="237671"/>
                      <a:pt x="760591" y="257673"/>
                      <a:pt x="773926" y="278628"/>
                    </a:cubicBezTo>
                    <a:cubicBezTo>
                      <a:pt x="748209" y="302441"/>
                      <a:pt x="720586" y="315776"/>
                      <a:pt x="687249" y="293868"/>
                    </a:cubicBezTo>
                    <a:cubicBezTo>
                      <a:pt x="682486" y="291011"/>
                      <a:pt x="675819" y="292916"/>
                      <a:pt x="671056" y="292916"/>
                    </a:cubicBezTo>
                    <a:cubicBezTo>
                      <a:pt x="660579" y="294821"/>
                      <a:pt x="650101" y="296726"/>
                      <a:pt x="640576" y="298631"/>
                    </a:cubicBezTo>
                    <a:cubicBezTo>
                      <a:pt x="627241" y="300536"/>
                      <a:pt x="613906" y="302441"/>
                      <a:pt x="603429" y="291011"/>
                    </a:cubicBezTo>
                    <a:cubicBezTo>
                      <a:pt x="636766" y="258626"/>
                      <a:pt x="678676" y="239576"/>
                      <a:pt x="715824" y="211953"/>
                    </a:cubicBezTo>
                    <a:cubicBezTo>
                      <a:pt x="719634" y="209096"/>
                      <a:pt x="724396" y="211953"/>
                      <a:pt x="727254" y="215763"/>
                    </a:cubicBezTo>
                    <a:cubicBezTo>
                      <a:pt x="746304" y="220526"/>
                      <a:pt x="741541" y="187188"/>
                      <a:pt x="761544" y="194808"/>
                    </a:cubicBezTo>
                    <a:close/>
                    <a:moveTo>
                      <a:pt x="873343" y="184331"/>
                    </a:moveTo>
                    <a:cubicBezTo>
                      <a:pt x="879653" y="185283"/>
                      <a:pt x="886320" y="188617"/>
                      <a:pt x="891083" y="191951"/>
                    </a:cubicBezTo>
                    <a:cubicBezTo>
                      <a:pt x="904418" y="200523"/>
                      <a:pt x="892988" y="209096"/>
                      <a:pt x="888226" y="217668"/>
                    </a:cubicBezTo>
                    <a:lnTo>
                      <a:pt x="879241" y="234820"/>
                    </a:lnTo>
                    <a:lnTo>
                      <a:pt x="895370" y="235036"/>
                    </a:lnTo>
                    <a:cubicBezTo>
                      <a:pt x="907514" y="238206"/>
                      <a:pt x="906800" y="249815"/>
                      <a:pt x="899656" y="266246"/>
                    </a:cubicBezTo>
                    <a:cubicBezTo>
                      <a:pt x="894893" y="277676"/>
                      <a:pt x="884416" y="289106"/>
                      <a:pt x="892988" y="303393"/>
                    </a:cubicBezTo>
                    <a:cubicBezTo>
                      <a:pt x="897751" y="310061"/>
                      <a:pt x="901561" y="309108"/>
                      <a:pt x="905371" y="303393"/>
                    </a:cubicBezTo>
                    <a:cubicBezTo>
                      <a:pt x="923468" y="307203"/>
                      <a:pt x="923468" y="307203"/>
                      <a:pt x="915848" y="337683"/>
                    </a:cubicBezTo>
                    <a:cubicBezTo>
                      <a:pt x="926326" y="330063"/>
                      <a:pt x="936803" y="329111"/>
                      <a:pt x="946328" y="324348"/>
                    </a:cubicBezTo>
                    <a:lnTo>
                      <a:pt x="973409" y="303804"/>
                    </a:lnTo>
                    <a:lnTo>
                      <a:pt x="975260" y="292796"/>
                    </a:lnTo>
                    <a:cubicBezTo>
                      <a:pt x="974903" y="288629"/>
                      <a:pt x="972522" y="284819"/>
                      <a:pt x="965378" y="281485"/>
                    </a:cubicBezTo>
                    <a:cubicBezTo>
                      <a:pt x="944423" y="270055"/>
                      <a:pt x="942518" y="249100"/>
                      <a:pt x="962521" y="233860"/>
                    </a:cubicBezTo>
                    <a:cubicBezTo>
                      <a:pt x="977761" y="221478"/>
                      <a:pt x="993953" y="208143"/>
                      <a:pt x="1013956" y="203380"/>
                    </a:cubicBezTo>
                    <a:cubicBezTo>
                      <a:pt x="1018718" y="201475"/>
                      <a:pt x="1023481" y="200046"/>
                      <a:pt x="1028243" y="200165"/>
                    </a:cubicBezTo>
                    <a:cubicBezTo>
                      <a:pt x="1033006" y="200284"/>
                      <a:pt x="1037768" y="201951"/>
                      <a:pt x="1042531" y="206238"/>
                    </a:cubicBezTo>
                    <a:cubicBezTo>
                      <a:pt x="1037768" y="220525"/>
                      <a:pt x="1018718" y="221478"/>
                      <a:pt x="1016813" y="234813"/>
                    </a:cubicBezTo>
                    <a:cubicBezTo>
                      <a:pt x="1029196" y="212905"/>
                      <a:pt x="1052056" y="208143"/>
                      <a:pt x="1075868" y="204333"/>
                    </a:cubicBezTo>
                    <a:cubicBezTo>
                      <a:pt x="1082536" y="204333"/>
                      <a:pt x="1089203" y="204333"/>
                      <a:pt x="1095871" y="204333"/>
                    </a:cubicBezTo>
                    <a:cubicBezTo>
                      <a:pt x="1106348" y="211953"/>
                      <a:pt x="1099681" y="223383"/>
                      <a:pt x="1099681" y="232908"/>
                    </a:cubicBezTo>
                    <a:cubicBezTo>
                      <a:pt x="1112063" y="235765"/>
                      <a:pt x="1123493" y="229098"/>
                      <a:pt x="1133971" y="231003"/>
                    </a:cubicBezTo>
                    <a:cubicBezTo>
                      <a:pt x="1140638" y="231003"/>
                      <a:pt x="1146353" y="233860"/>
                      <a:pt x="1151116" y="238623"/>
                    </a:cubicBezTo>
                    <a:cubicBezTo>
                      <a:pt x="1162546" y="262435"/>
                      <a:pt x="1192073" y="265293"/>
                      <a:pt x="1205408" y="287200"/>
                    </a:cubicBezTo>
                    <a:cubicBezTo>
                      <a:pt x="1219696" y="305298"/>
                      <a:pt x="1210171" y="320538"/>
                      <a:pt x="1198741" y="334825"/>
                    </a:cubicBezTo>
                    <a:cubicBezTo>
                      <a:pt x="1205408" y="359590"/>
                      <a:pt x="1234936" y="358638"/>
                      <a:pt x="1248271" y="377688"/>
                    </a:cubicBezTo>
                    <a:cubicBezTo>
                      <a:pt x="1257796" y="391023"/>
                      <a:pt x="1257796" y="393880"/>
                      <a:pt x="1246366" y="402453"/>
                    </a:cubicBezTo>
                    <a:cubicBezTo>
                      <a:pt x="1226363" y="415788"/>
                      <a:pt x="1207313" y="445315"/>
                      <a:pt x="1187311" y="402453"/>
                    </a:cubicBezTo>
                    <a:cubicBezTo>
                      <a:pt x="1184453" y="396738"/>
                      <a:pt x="1176833" y="390070"/>
                      <a:pt x="1171118" y="396738"/>
                    </a:cubicBezTo>
                    <a:cubicBezTo>
                      <a:pt x="1161593" y="407215"/>
                      <a:pt x="1163498" y="418645"/>
                      <a:pt x="1171118" y="431028"/>
                    </a:cubicBezTo>
                    <a:cubicBezTo>
                      <a:pt x="1186358" y="457698"/>
                      <a:pt x="1180643" y="471033"/>
                      <a:pt x="1151116" y="479605"/>
                    </a:cubicBezTo>
                    <a:cubicBezTo>
                      <a:pt x="1147306" y="475795"/>
                      <a:pt x="1141591" y="474843"/>
                      <a:pt x="1136828" y="476748"/>
                    </a:cubicBezTo>
                    <a:cubicBezTo>
                      <a:pt x="1132066" y="478653"/>
                      <a:pt x="1134923" y="483415"/>
                      <a:pt x="1136828" y="487225"/>
                    </a:cubicBezTo>
                    <a:cubicBezTo>
                      <a:pt x="1135876" y="500560"/>
                      <a:pt x="1128256" y="503418"/>
                      <a:pt x="1118731" y="497703"/>
                    </a:cubicBezTo>
                    <a:cubicBezTo>
                      <a:pt x="1098728" y="487225"/>
                      <a:pt x="1074916" y="482463"/>
                      <a:pt x="1066343" y="455793"/>
                    </a:cubicBezTo>
                    <a:cubicBezTo>
                      <a:pt x="1058723" y="432933"/>
                      <a:pt x="1039673" y="427218"/>
                      <a:pt x="1016813" y="433885"/>
                    </a:cubicBezTo>
                    <a:cubicBezTo>
                      <a:pt x="1008241" y="436743"/>
                      <a:pt x="999668" y="438648"/>
                      <a:pt x="996811" y="428170"/>
                    </a:cubicBezTo>
                    <a:cubicBezTo>
                      <a:pt x="993001" y="415788"/>
                      <a:pt x="1007288" y="411025"/>
                      <a:pt x="1013003" y="411978"/>
                    </a:cubicBezTo>
                    <a:cubicBezTo>
                      <a:pt x="1055866" y="420550"/>
                      <a:pt x="1078726" y="386260"/>
                      <a:pt x="1109206" y="369115"/>
                    </a:cubicBezTo>
                    <a:cubicBezTo>
                      <a:pt x="1117778" y="343398"/>
                      <a:pt x="1089203" y="330063"/>
                      <a:pt x="1089203" y="307203"/>
                    </a:cubicBezTo>
                    <a:cubicBezTo>
                      <a:pt x="1085393" y="301488"/>
                      <a:pt x="1081583" y="296725"/>
                      <a:pt x="1077773" y="291010"/>
                    </a:cubicBezTo>
                    <a:cubicBezTo>
                      <a:pt x="1057771" y="307203"/>
                      <a:pt x="1036816" y="290058"/>
                      <a:pt x="1016813" y="292915"/>
                    </a:cubicBezTo>
                    <a:cubicBezTo>
                      <a:pt x="1012050" y="293391"/>
                      <a:pt x="1008717" y="294106"/>
                      <a:pt x="1007169" y="296011"/>
                    </a:cubicBezTo>
                    <a:lnTo>
                      <a:pt x="1007866" y="302667"/>
                    </a:lnTo>
                    <a:lnTo>
                      <a:pt x="1009193" y="303393"/>
                    </a:lnTo>
                    <a:cubicBezTo>
                      <a:pt x="1013003" y="324348"/>
                      <a:pt x="986333" y="363401"/>
                      <a:pt x="962521" y="370068"/>
                    </a:cubicBezTo>
                    <a:cubicBezTo>
                      <a:pt x="943471" y="375783"/>
                      <a:pt x="924421" y="377688"/>
                      <a:pt x="905371" y="371973"/>
                    </a:cubicBezTo>
                    <a:cubicBezTo>
                      <a:pt x="896798" y="389118"/>
                      <a:pt x="879653" y="396738"/>
                      <a:pt x="868223" y="410073"/>
                    </a:cubicBezTo>
                    <a:cubicBezTo>
                      <a:pt x="859651" y="419598"/>
                      <a:pt x="849173" y="424361"/>
                      <a:pt x="836791" y="426266"/>
                    </a:cubicBezTo>
                    <a:cubicBezTo>
                      <a:pt x="830123" y="425313"/>
                      <a:pt x="820598" y="421503"/>
                      <a:pt x="816788" y="424361"/>
                    </a:cubicBezTo>
                    <a:cubicBezTo>
                      <a:pt x="772973" y="455793"/>
                      <a:pt x="714871" y="464366"/>
                      <a:pt x="677723" y="507228"/>
                    </a:cubicBezTo>
                    <a:cubicBezTo>
                      <a:pt x="667246" y="519611"/>
                      <a:pt x="646291" y="531993"/>
                      <a:pt x="668198" y="553901"/>
                    </a:cubicBezTo>
                    <a:cubicBezTo>
                      <a:pt x="672961" y="558663"/>
                      <a:pt x="665341" y="574856"/>
                      <a:pt x="662483" y="586286"/>
                    </a:cubicBezTo>
                    <a:cubicBezTo>
                      <a:pt x="685343" y="585333"/>
                      <a:pt x="702488" y="596763"/>
                      <a:pt x="716776" y="612956"/>
                    </a:cubicBezTo>
                    <a:cubicBezTo>
                      <a:pt x="731063" y="630101"/>
                      <a:pt x="747256" y="644388"/>
                      <a:pt x="771068" y="645341"/>
                    </a:cubicBezTo>
                    <a:cubicBezTo>
                      <a:pt x="789166" y="646293"/>
                      <a:pt x="788213" y="653913"/>
                      <a:pt x="782498" y="667248"/>
                    </a:cubicBezTo>
                    <a:cubicBezTo>
                      <a:pt x="774878" y="685346"/>
                      <a:pt x="766306" y="702491"/>
                      <a:pt x="772973" y="726303"/>
                    </a:cubicBezTo>
                    <a:cubicBezTo>
                      <a:pt x="779641" y="752973"/>
                      <a:pt x="789166" y="747258"/>
                      <a:pt x="805358" y="736781"/>
                    </a:cubicBezTo>
                    <a:cubicBezTo>
                      <a:pt x="823456" y="725351"/>
                      <a:pt x="826313" y="706301"/>
                      <a:pt x="828218" y="689156"/>
                    </a:cubicBezTo>
                    <a:cubicBezTo>
                      <a:pt x="831076" y="669153"/>
                      <a:pt x="841553" y="660581"/>
                      <a:pt x="858698" y="652961"/>
                    </a:cubicBezTo>
                    <a:cubicBezTo>
                      <a:pt x="901561" y="638673"/>
                      <a:pt x="911086" y="619623"/>
                      <a:pt x="901561" y="573903"/>
                    </a:cubicBezTo>
                    <a:cubicBezTo>
                      <a:pt x="900608" y="569141"/>
                      <a:pt x="899656" y="563426"/>
                      <a:pt x="904418" y="561521"/>
                    </a:cubicBezTo>
                    <a:cubicBezTo>
                      <a:pt x="937756" y="550091"/>
                      <a:pt x="937756" y="514848"/>
                      <a:pt x="953948" y="491988"/>
                    </a:cubicBezTo>
                    <a:cubicBezTo>
                      <a:pt x="957758" y="486273"/>
                      <a:pt x="961568" y="480558"/>
                      <a:pt x="968236" y="478653"/>
                    </a:cubicBezTo>
                    <a:cubicBezTo>
                      <a:pt x="991096" y="471986"/>
                      <a:pt x="1037768" y="491036"/>
                      <a:pt x="1049198" y="512943"/>
                    </a:cubicBezTo>
                    <a:cubicBezTo>
                      <a:pt x="1061581" y="517706"/>
                      <a:pt x="1074916" y="522468"/>
                      <a:pt x="1063486" y="539613"/>
                    </a:cubicBezTo>
                    <a:cubicBezTo>
                      <a:pt x="1048246" y="555806"/>
                      <a:pt x="1052056" y="572951"/>
                      <a:pt x="1067296" y="583428"/>
                    </a:cubicBezTo>
                    <a:cubicBezTo>
                      <a:pt x="1084441" y="593906"/>
                      <a:pt x="1099681" y="578666"/>
                      <a:pt x="1112063" y="568188"/>
                    </a:cubicBezTo>
                    <a:cubicBezTo>
                      <a:pt x="1139686" y="545328"/>
                      <a:pt x="1138733" y="544376"/>
                      <a:pt x="1146353" y="580571"/>
                    </a:cubicBezTo>
                    <a:cubicBezTo>
                      <a:pt x="1149211" y="592953"/>
                      <a:pt x="1154926" y="606288"/>
                      <a:pt x="1151116" y="616766"/>
                    </a:cubicBezTo>
                    <a:cubicBezTo>
                      <a:pt x="1138733" y="656771"/>
                      <a:pt x="1163498" y="672011"/>
                      <a:pt x="1193026" y="684393"/>
                    </a:cubicBezTo>
                    <a:cubicBezTo>
                      <a:pt x="1193026" y="693918"/>
                      <a:pt x="1188501" y="696537"/>
                      <a:pt x="1182905" y="697847"/>
                    </a:cubicBezTo>
                    <a:lnTo>
                      <a:pt x="1179024" y="699159"/>
                    </a:lnTo>
                    <a:lnTo>
                      <a:pt x="1177845" y="699023"/>
                    </a:lnTo>
                    <a:cubicBezTo>
                      <a:pt x="1174214" y="699455"/>
                      <a:pt x="1170404" y="700824"/>
                      <a:pt x="1166356" y="703443"/>
                    </a:cubicBezTo>
                    <a:lnTo>
                      <a:pt x="1179024" y="699159"/>
                    </a:lnTo>
                    <a:lnTo>
                      <a:pt x="1188263" y="700229"/>
                    </a:lnTo>
                    <a:cubicBezTo>
                      <a:pt x="1194931" y="702491"/>
                      <a:pt x="1201122" y="707253"/>
                      <a:pt x="1207313" y="712016"/>
                    </a:cubicBezTo>
                    <a:cubicBezTo>
                      <a:pt x="1210647" y="727732"/>
                      <a:pt x="1209694" y="741781"/>
                      <a:pt x="1205051" y="754402"/>
                    </a:cubicBezTo>
                    <a:lnTo>
                      <a:pt x="1180854" y="787924"/>
                    </a:lnTo>
                    <a:lnTo>
                      <a:pt x="1187073" y="807504"/>
                    </a:lnTo>
                    <a:cubicBezTo>
                      <a:pt x="1190883" y="812504"/>
                      <a:pt x="1196836" y="815362"/>
                      <a:pt x="1206361" y="814886"/>
                    </a:cubicBezTo>
                    <a:cubicBezTo>
                      <a:pt x="1214934" y="814886"/>
                      <a:pt x="1223506" y="816791"/>
                      <a:pt x="1213981" y="828221"/>
                    </a:cubicBezTo>
                    <a:cubicBezTo>
                      <a:pt x="1208266" y="850128"/>
                      <a:pt x="1205409" y="874893"/>
                      <a:pt x="1172071" y="862511"/>
                    </a:cubicBezTo>
                    <a:cubicBezTo>
                      <a:pt x="1153021" y="859653"/>
                      <a:pt x="1123494" y="872036"/>
                      <a:pt x="1115874" y="854891"/>
                    </a:cubicBezTo>
                    <a:cubicBezTo>
                      <a:pt x="1109206" y="839651"/>
                      <a:pt x="1133971" y="821553"/>
                      <a:pt x="1148259" y="807266"/>
                    </a:cubicBezTo>
                    <a:cubicBezTo>
                      <a:pt x="1157784" y="799646"/>
                      <a:pt x="1159689" y="785358"/>
                      <a:pt x="1173024" y="780596"/>
                    </a:cubicBezTo>
                    <a:lnTo>
                      <a:pt x="1173125" y="780684"/>
                    </a:lnTo>
                    <a:lnTo>
                      <a:pt x="1174333" y="770475"/>
                    </a:lnTo>
                    <a:cubicBezTo>
                      <a:pt x="1173023" y="767975"/>
                      <a:pt x="1169689" y="766784"/>
                      <a:pt x="1163498" y="767261"/>
                    </a:cubicBezTo>
                    <a:cubicBezTo>
                      <a:pt x="1147306" y="769166"/>
                      <a:pt x="1137781" y="780596"/>
                      <a:pt x="1124446" y="787263"/>
                    </a:cubicBezTo>
                    <a:cubicBezTo>
                      <a:pt x="1097776" y="793931"/>
                      <a:pt x="1070153" y="791073"/>
                      <a:pt x="1043483" y="789168"/>
                    </a:cubicBezTo>
                    <a:cubicBezTo>
                      <a:pt x="1026338" y="788216"/>
                      <a:pt x="1010146" y="786311"/>
                      <a:pt x="993953" y="794883"/>
                    </a:cubicBezTo>
                    <a:cubicBezTo>
                      <a:pt x="987286" y="810123"/>
                      <a:pt x="971093" y="808218"/>
                      <a:pt x="959663" y="814886"/>
                    </a:cubicBezTo>
                    <a:cubicBezTo>
                      <a:pt x="951091" y="825363"/>
                      <a:pt x="939661" y="831078"/>
                      <a:pt x="929183" y="839651"/>
                    </a:cubicBezTo>
                    <a:lnTo>
                      <a:pt x="925100" y="843462"/>
                    </a:lnTo>
                    <a:lnTo>
                      <a:pt x="915848" y="851081"/>
                    </a:lnTo>
                    <a:cubicBezTo>
                      <a:pt x="915848" y="851081"/>
                      <a:pt x="912991" y="851081"/>
                      <a:pt x="912991" y="851081"/>
                    </a:cubicBezTo>
                    <a:cubicBezTo>
                      <a:pt x="912991" y="851081"/>
                      <a:pt x="914896" y="852986"/>
                      <a:pt x="914896" y="852986"/>
                    </a:cubicBezTo>
                    <a:lnTo>
                      <a:pt x="925100" y="843462"/>
                    </a:lnTo>
                    <a:lnTo>
                      <a:pt x="932041" y="837746"/>
                    </a:lnTo>
                    <a:cubicBezTo>
                      <a:pt x="942518" y="824411"/>
                      <a:pt x="959663" y="826316"/>
                      <a:pt x="972998" y="820601"/>
                    </a:cubicBezTo>
                    <a:cubicBezTo>
                      <a:pt x="979666" y="818696"/>
                      <a:pt x="986333" y="814886"/>
                      <a:pt x="992048" y="814886"/>
                    </a:cubicBezTo>
                    <a:cubicBezTo>
                      <a:pt x="1003478" y="813933"/>
                      <a:pt x="1017766" y="809171"/>
                      <a:pt x="1023481" y="819648"/>
                    </a:cubicBezTo>
                    <a:cubicBezTo>
                      <a:pt x="1032053" y="834888"/>
                      <a:pt x="1013003" y="835841"/>
                      <a:pt x="1005383" y="842508"/>
                    </a:cubicBezTo>
                    <a:cubicBezTo>
                      <a:pt x="1003478" y="844413"/>
                      <a:pt x="1005383" y="851081"/>
                      <a:pt x="1006336" y="854891"/>
                    </a:cubicBezTo>
                    <a:cubicBezTo>
                      <a:pt x="997763" y="866321"/>
                      <a:pt x="1011098" y="877751"/>
                      <a:pt x="1005383" y="889181"/>
                    </a:cubicBezTo>
                    <a:cubicBezTo>
                      <a:pt x="1001573" y="899658"/>
                      <a:pt x="992048" y="903468"/>
                      <a:pt x="984428" y="910136"/>
                    </a:cubicBezTo>
                    <a:cubicBezTo>
                      <a:pt x="974903" y="918708"/>
                      <a:pt x="961568" y="909183"/>
                      <a:pt x="952043" y="916803"/>
                    </a:cubicBezTo>
                    <a:cubicBezTo>
                      <a:pt x="937756" y="931091"/>
                      <a:pt x="916801" y="932043"/>
                      <a:pt x="899656" y="938711"/>
                    </a:cubicBezTo>
                    <a:cubicBezTo>
                      <a:pt x="876796" y="947283"/>
                      <a:pt x="858698" y="959666"/>
                      <a:pt x="855841" y="985383"/>
                    </a:cubicBezTo>
                    <a:cubicBezTo>
                      <a:pt x="853936" y="1001576"/>
                      <a:pt x="839648" y="1003481"/>
                      <a:pt x="831076" y="1003481"/>
                    </a:cubicBezTo>
                    <a:cubicBezTo>
                      <a:pt x="779641" y="1006338"/>
                      <a:pt x="763448" y="1048248"/>
                      <a:pt x="738683" y="1081586"/>
                    </a:cubicBezTo>
                    <a:cubicBezTo>
                      <a:pt x="708203" y="1076823"/>
                      <a:pt x="712013" y="1097778"/>
                      <a:pt x="711061" y="1115876"/>
                    </a:cubicBezTo>
                    <a:cubicBezTo>
                      <a:pt x="707251" y="1144451"/>
                      <a:pt x="692011" y="1163501"/>
                      <a:pt x="666293" y="1175883"/>
                    </a:cubicBezTo>
                    <a:cubicBezTo>
                      <a:pt x="636766" y="1191123"/>
                      <a:pt x="610096" y="1209221"/>
                      <a:pt x="585331" y="1230176"/>
                    </a:cubicBezTo>
                    <a:cubicBezTo>
                      <a:pt x="565328" y="1247320"/>
                      <a:pt x="557708" y="1270181"/>
                      <a:pt x="559613" y="1297803"/>
                    </a:cubicBezTo>
                    <a:cubicBezTo>
                      <a:pt x="561518" y="1327331"/>
                      <a:pt x="564376" y="1356858"/>
                      <a:pt x="557708" y="1386386"/>
                    </a:cubicBezTo>
                    <a:cubicBezTo>
                      <a:pt x="555803" y="1394958"/>
                      <a:pt x="551993" y="1406388"/>
                      <a:pt x="542468" y="1407341"/>
                    </a:cubicBezTo>
                    <a:cubicBezTo>
                      <a:pt x="530086" y="1409246"/>
                      <a:pt x="531038" y="1394958"/>
                      <a:pt x="528181" y="1387338"/>
                    </a:cubicBezTo>
                    <a:cubicBezTo>
                      <a:pt x="522466" y="1365431"/>
                      <a:pt x="516751" y="1344476"/>
                      <a:pt x="519608" y="1320663"/>
                    </a:cubicBezTo>
                    <a:cubicBezTo>
                      <a:pt x="521513" y="1300661"/>
                      <a:pt x="522466" y="1280658"/>
                      <a:pt x="488176" y="1283516"/>
                    </a:cubicBezTo>
                    <a:cubicBezTo>
                      <a:pt x="470078" y="1285421"/>
                      <a:pt x="452933" y="1262561"/>
                      <a:pt x="429121" y="1267323"/>
                    </a:cubicBezTo>
                    <a:cubicBezTo>
                      <a:pt x="422453" y="1268276"/>
                      <a:pt x="411023" y="1265418"/>
                      <a:pt x="409118" y="1268276"/>
                    </a:cubicBezTo>
                    <a:cubicBezTo>
                      <a:pt x="391973" y="1307328"/>
                      <a:pt x="364351" y="1288278"/>
                      <a:pt x="336728" y="1284468"/>
                    </a:cubicBezTo>
                    <a:cubicBezTo>
                      <a:pt x="279578" y="1275896"/>
                      <a:pt x="228143" y="1315901"/>
                      <a:pt x="215761" y="1373051"/>
                    </a:cubicBezTo>
                    <a:cubicBezTo>
                      <a:pt x="210998" y="1396863"/>
                      <a:pt x="193853" y="1415913"/>
                      <a:pt x="189091" y="1441631"/>
                    </a:cubicBezTo>
                    <a:cubicBezTo>
                      <a:pt x="182423" y="1476873"/>
                      <a:pt x="183376" y="1511163"/>
                      <a:pt x="196711" y="1544501"/>
                    </a:cubicBezTo>
                    <a:cubicBezTo>
                      <a:pt x="204331" y="1564503"/>
                      <a:pt x="219571" y="1574028"/>
                      <a:pt x="244336" y="1573076"/>
                    </a:cubicBezTo>
                    <a:cubicBezTo>
                      <a:pt x="284341" y="1571171"/>
                      <a:pt x="310058" y="1555931"/>
                      <a:pt x="320536" y="1514973"/>
                    </a:cubicBezTo>
                    <a:cubicBezTo>
                      <a:pt x="324346" y="1500686"/>
                      <a:pt x="374828" y="1487351"/>
                      <a:pt x="387211" y="1494971"/>
                    </a:cubicBezTo>
                    <a:cubicBezTo>
                      <a:pt x="396736" y="1500686"/>
                      <a:pt x="392926" y="1507353"/>
                      <a:pt x="389116" y="1515926"/>
                    </a:cubicBezTo>
                    <a:cubicBezTo>
                      <a:pt x="372923" y="1552121"/>
                      <a:pt x="358636" y="1589268"/>
                      <a:pt x="340538" y="1624511"/>
                    </a:cubicBezTo>
                    <a:cubicBezTo>
                      <a:pt x="329108" y="1646418"/>
                      <a:pt x="340538" y="1644513"/>
                      <a:pt x="354826" y="1644513"/>
                    </a:cubicBezTo>
                    <a:cubicBezTo>
                      <a:pt x="372923" y="1644513"/>
                      <a:pt x="391973" y="1642608"/>
                      <a:pt x="410071" y="1645466"/>
                    </a:cubicBezTo>
                    <a:cubicBezTo>
                      <a:pt x="432931" y="1649276"/>
                      <a:pt x="449123" y="1658801"/>
                      <a:pt x="439598" y="1687376"/>
                    </a:cubicBezTo>
                    <a:cubicBezTo>
                      <a:pt x="433883" y="1705473"/>
                      <a:pt x="432931" y="1725476"/>
                      <a:pt x="426263" y="1743573"/>
                    </a:cubicBezTo>
                    <a:cubicBezTo>
                      <a:pt x="414833" y="1774053"/>
                      <a:pt x="432931" y="1793103"/>
                      <a:pt x="450076" y="1813106"/>
                    </a:cubicBezTo>
                    <a:cubicBezTo>
                      <a:pt x="466268" y="1832156"/>
                      <a:pt x="483413" y="1819773"/>
                      <a:pt x="499606" y="1812153"/>
                    </a:cubicBezTo>
                    <a:cubicBezTo>
                      <a:pt x="512941" y="1806438"/>
                      <a:pt x="528181" y="1806438"/>
                      <a:pt x="536753" y="1818821"/>
                    </a:cubicBezTo>
                    <a:cubicBezTo>
                      <a:pt x="554851" y="1843586"/>
                      <a:pt x="571996" y="1829298"/>
                      <a:pt x="577711" y="1813106"/>
                    </a:cubicBezTo>
                    <a:cubicBezTo>
                      <a:pt x="591998" y="1771196"/>
                      <a:pt x="630098" y="1768338"/>
                      <a:pt x="661531" y="1754051"/>
                    </a:cubicBezTo>
                    <a:cubicBezTo>
                      <a:pt x="671056" y="1754051"/>
                      <a:pt x="673913" y="1755956"/>
                      <a:pt x="672008" y="1763576"/>
                    </a:cubicBezTo>
                    <a:cubicBezTo>
                      <a:pt x="676771" y="1783578"/>
                      <a:pt x="689153" y="1777863"/>
                      <a:pt x="695821" y="1768338"/>
                    </a:cubicBezTo>
                    <a:cubicBezTo>
                      <a:pt x="713918" y="1745478"/>
                      <a:pt x="729158" y="1761671"/>
                      <a:pt x="741541" y="1772148"/>
                    </a:cubicBezTo>
                    <a:cubicBezTo>
                      <a:pt x="769163" y="1795008"/>
                      <a:pt x="799643" y="1798818"/>
                      <a:pt x="832028" y="1788341"/>
                    </a:cubicBezTo>
                    <a:cubicBezTo>
                      <a:pt x="845363" y="1783578"/>
                      <a:pt x="854888" y="1779768"/>
                      <a:pt x="865366" y="1796913"/>
                    </a:cubicBezTo>
                    <a:cubicBezTo>
                      <a:pt x="875843" y="1814058"/>
                      <a:pt x="896798" y="1823583"/>
                      <a:pt x="910133" y="1838823"/>
                    </a:cubicBezTo>
                    <a:cubicBezTo>
                      <a:pt x="947281" y="1881686"/>
                      <a:pt x="990143" y="1906451"/>
                      <a:pt x="1047293" y="1918833"/>
                    </a:cubicBezTo>
                    <a:cubicBezTo>
                      <a:pt x="1093966" y="1928358"/>
                      <a:pt x="1124446" y="1995986"/>
                      <a:pt x="1116826" y="2036943"/>
                    </a:cubicBezTo>
                    <a:cubicBezTo>
                      <a:pt x="1113968" y="2044563"/>
                      <a:pt x="1111111" y="2051231"/>
                      <a:pt x="1106348" y="2056946"/>
                    </a:cubicBezTo>
                    <a:cubicBezTo>
                      <a:pt x="1092061" y="2071233"/>
                      <a:pt x="1112063" y="2086473"/>
                      <a:pt x="1104443" y="2099808"/>
                    </a:cubicBezTo>
                    <a:cubicBezTo>
                      <a:pt x="1110158" y="2107428"/>
                      <a:pt x="1117778" y="2102666"/>
                      <a:pt x="1124446" y="2102666"/>
                    </a:cubicBezTo>
                    <a:cubicBezTo>
                      <a:pt x="1147306" y="2095046"/>
                      <a:pt x="1161593" y="2062661"/>
                      <a:pt x="1193026" y="2077901"/>
                    </a:cubicBezTo>
                    <a:cubicBezTo>
                      <a:pt x="1225411" y="2087426"/>
                      <a:pt x="1244461" y="2125526"/>
                      <a:pt x="1280656" y="2123621"/>
                    </a:cubicBezTo>
                    <a:cubicBezTo>
                      <a:pt x="1325423" y="2121716"/>
                      <a:pt x="1360666" y="2136956"/>
                      <a:pt x="1387336" y="2172198"/>
                    </a:cubicBezTo>
                    <a:cubicBezTo>
                      <a:pt x="1398766" y="2187438"/>
                      <a:pt x="1427341" y="2172198"/>
                      <a:pt x="1434008" y="2199821"/>
                    </a:cubicBezTo>
                    <a:cubicBezTo>
                      <a:pt x="1440676" y="2228396"/>
                      <a:pt x="1444486" y="2256018"/>
                      <a:pt x="1430198" y="2282688"/>
                    </a:cubicBezTo>
                    <a:cubicBezTo>
                      <a:pt x="1413053" y="2315073"/>
                      <a:pt x="1388288" y="2341743"/>
                      <a:pt x="1370191" y="2373176"/>
                    </a:cubicBezTo>
                    <a:cubicBezTo>
                      <a:pt x="1359713" y="2391273"/>
                      <a:pt x="1356856" y="2406513"/>
                      <a:pt x="1358761" y="2423658"/>
                    </a:cubicBezTo>
                    <a:cubicBezTo>
                      <a:pt x="1366381" y="2486523"/>
                      <a:pt x="1352093" y="2544626"/>
                      <a:pt x="1327328" y="2600823"/>
                    </a:cubicBezTo>
                    <a:cubicBezTo>
                      <a:pt x="1321613" y="2612253"/>
                      <a:pt x="1313041" y="2629398"/>
                      <a:pt x="1293991" y="2626541"/>
                    </a:cubicBezTo>
                    <a:cubicBezTo>
                      <a:pt x="1261606" y="2622731"/>
                      <a:pt x="1241603" y="2647496"/>
                      <a:pt x="1218743" y="2661783"/>
                    </a:cubicBezTo>
                    <a:cubicBezTo>
                      <a:pt x="1203503" y="2671308"/>
                      <a:pt x="1187311" y="2690358"/>
                      <a:pt x="1193026" y="2710361"/>
                    </a:cubicBezTo>
                    <a:cubicBezTo>
                      <a:pt x="1205408" y="2757033"/>
                      <a:pt x="1178738" y="2793228"/>
                      <a:pt x="1164451" y="2832281"/>
                    </a:cubicBezTo>
                    <a:cubicBezTo>
                      <a:pt x="1154926" y="2859903"/>
                      <a:pt x="1136828" y="2884668"/>
                      <a:pt x="1122541" y="2910386"/>
                    </a:cubicBezTo>
                    <a:cubicBezTo>
                      <a:pt x="1116826" y="2920863"/>
                      <a:pt x="1109206" y="2929436"/>
                      <a:pt x="1095871" y="2929436"/>
                    </a:cubicBezTo>
                    <a:cubicBezTo>
                      <a:pt x="1085393" y="2920863"/>
                      <a:pt x="1072058" y="2930388"/>
                      <a:pt x="1061581" y="2922768"/>
                    </a:cubicBezTo>
                    <a:cubicBezTo>
                      <a:pt x="1053961" y="2919911"/>
                      <a:pt x="1044436" y="2911338"/>
                      <a:pt x="1047293" y="2929436"/>
                    </a:cubicBezTo>
                    <a:cubicBezTo>
                      <a:pt x="1052056" y="2938961"/>
                      <a:pt x="1062533" y="2944676"/>
                      <a:pt x="1061581" y="2956106"/>
                    </a:cubicBezTo>
                    <a:cubicBezTo>
                      <a:pt x="1055866" y="2964678"/>
                      <a:pt x="1048246" y="2962773"/>
                      <a:pt x="1040626" y="2959916"/>
                    </a:cubicBezTo>
                    <a:cubicBezTo>
                      <a:pt x="952043" y="2929436"/>
                      <a:pt x="865366" y="2895146"/>
                      <a:pt x="783451" y="2850378"/>
                    </a:cubicBezTo>
                    <a:cubicBezTo>
                      <a:pt x="762496" y="2838948"/>
                      <a:pt x="762496" y="2820851"/>
                      <a:pt x="752971" y="2805611"/>
                    </a:cubicBezTo>
                    <a:cubicBezTo>
                      <a:pt x="730111" y="2799896"/>
                      <a:pt x="738683" y="2779893"/>
                      <a:pt x="737731" y="2765606"/>
                    </a:cubicBezTo>
                    <a:cubicBezTo>
                      <a:pt x="736778" y="2697978"/>
                      <a:pt x="732968" y="2631303"/>
                      <a:pt x="721538" y="2564628"/>
                    </a:cubicBezTo>
                    <a:cubicBezTo>
                      <a:pt x="715823" y="2532243"/>
                      <a:pt x="700583" y="2503668"/>
                      <a:pt x="670103" y="2492238"/>
                    </a:cubicBezTo>
                    <a:cubicBezTo>
                      <a:pt x="596761" y="2464616"/>
                      <a:pt x="568186" y="2400798"/>
                      <a:pt x="539611" y="2337933"/>
                    </a:cubicBezTo>
                    <a:cubicBezTo>
                      <a:pt x="520561" y="2296976"/>
                      <a:pt x="502463" y="2256971"/>
                      <a:pt x="473888" y="2221728"/>
                    </a:cubicBezTo>
                    <a:cubicBezTo>
                      <a:pt x="456743" y="2200773"/>
                      <a:pt x="450076" y="2174103"/>
                      <a:pt x="468173" y="2148386"/>
                    </a:cubicBezTo>
                    <a:cubicBezTo>
                      <a:pt x="473888" y="2140766"/>
                      <a:pt x="477698" y="2133146"/>
                      <a:pt x="471983" y="2122668"/>
                    </a:cubicBezTo>
                    <a:cubicBezTo>
                      <a:pt x="452933" y="2083616"/>
                      <a:pt x="471983" y="2052183"/>
                      <a:pt x="493891" y="2021703"/>
                    </a:cubicBezTo>
                    <a:cubicBezTo>
                      <a:pt x="518656" y="1987413"/>
                      <a:pt x="546278" y="1955028"/>
                      <a:pt x="538658" y="1907403"/>
                    </a:cubicBezTo>
                    <a:cubicBezTo>
                      <a:pt x="535801" y="1889306"/>
                      <a:pt x="531991" y="1871208"/>
                      <a:pt x="524371" y="1854063"/>
                    </a:cubicBezTo>
                    <a:cubicBezTo>
                      <a:pt x="517703" y="1837871"/>
                      <a:pt x="507226" y="1834061"/>
                      <a:pt x="499606" y="1853111"/>
                    </a:cubicBezTo>
                    <a:cubicBezTo>
                      <a:pt x="489128" y="1876923"/>
                      <a:pt x="475793" y="1875018"/>
                      <a:pt x="459601" y="1860731"/>
                    </a:cubicBezTo>
                    <a:cubicBezTo>
                      <a:pt x="443408" y="1847396"/>
                      <a:pt x="425311" y="1838823"/>
                      <a:pt x="408166" y="1827393"/>
                    </a:cubicBezTo>
                    <a:cubicBezTo>
                      <a:pt x="375781" y="1806438"/>
                      <a:pt x="371971" y="1771196"/>
                      <a:pt x="354826" y="1742621"/>
                    </a:cubicBezTo>
                    <a:cubicBezTo>
                      <a:pt x="346253" y="1729286"/>
                      <a:pt x="337681" y="1720713"/>
                      <a:pt x="322441" y="1715951"/>
                    </a:cubicBezTo>
                    <a:cubicBezTo>
                      <a:pt x="289103" y="1705473"/>
                      <a:pt x="255766" y="1691186"/>
                      <a:pt x="234811" y="1658801"/>
                    </a:cubicBezTo>
                    <a:cubicBezTo>
                      <a:pt x="228143" y="1649276"/>
                      <a:pt x="218618" y="1639751"/>
                      <a:pt x="206236" y="1644513"/>
                    </a:cubicBezTo>
                    <a:cubicBezTo>
                      <a:pt x="170993" y="1656896"/>
                      <a:pt x="143371" y="1639751"/>
                      <a:pt x="116701" y="1622606"/>
                    </a:cubicBezTo>
                    <a:cubicBezTo>
                      <a:pt x="85268" y="1603556"/>
                      <a:pt x="54788" y="1583553"/>
                      <a:pt x="28118" y="1557836"/>
                    </a:cubicBezTo>
                    <a:cubicBezTo>
                      <a:pt x="11926" y="1541643"/>
                      <a:pt x="1448" y="1523546"/>
                      <a:pt x="12878" y="1499733"/>
                    </a:cubicBezTo>
                    <a:cubicBezTo>
                      <a:pt x="20498" y="1482588"/>
                      <a:pt x="16688" y="1463538"/>
                      <a:pt x="10021" y="1446393"/>
                    </a:cubicBezTo>
                    <a:cubicBezTo>
                      <a:pt x="6211" y="1434963"/>
                      <a:pt x="-1409" y="1423533"/>
                      <a:pt x="5258" y="1410198"/>
                    </a:cubicBezTo>
                    <a:cubicBezTo>
                      <a:pt x="-12839" y="1304471"/>
                      <a:pt x="19546" y="1205411"/>
                      <a:pt x="45263" y="1105398"/>
                    </a:cubicBezTo>
                    <a:cubicBezTo>
                      <a:pt x="94793" y="912993"/>
                      <a:pt x="185281" y="739638"/>
                      <a:pt x="304343" y="581523"/>
                    </a:cubicBezTo>
                    <a:cubicBezTo>
                      <a:pt x="374828" y="487226"/>
                      <a:pt x="458648" y="405311"/>
                      <a:pt x="548183" y="329111"/>
                    </a:cubicBezTo>
                    <a:cubicBezTo>
                      <a:pt x="568186" y="311966"/>
                      <a:pt x="591046" y="303393"/>
                      <a:pt x="617716" y="317681"/>
                    </a:cubicBezTo>
                    <a:cubicBezTo>
                      <a:pt x="628193" y="324348"/>
                      <a:pt x="628193" y="314823"/>
                      <a:pt x="631051" y="309108"/>
                    </a:cubicBezTo>
                    <a:cubicBezTo>
                      <a:pt x="652006" y="308156"/>
                      <a:pt x="669151" y="289106"/>
                      <a:pt x="692011" y="299583"/>
                    </a:cubicBezTo>
                    <a:cubicBezTo>
                      <a:pt x="712013" y="311966"/>
                      <a:pt x="732968" y="317681"/>
                      <a:pt x="756781" y="316728"/>
                    </a:cubicBezTo>
                    <a:cubicBezTo>
                      <a:pt x="764401" y="317681"/>
                      <a:pt x="772973" y="320538"/>
                      <a:pt x="780593" y="315776"/>
                    </a:cubicBezTo>
                    <a:cubicBezTo>
                      <a:pt x="786308" y="312918"/>
                      <a:pt x="792023" y="311966"/>
                      <a:pt x="797738" y="314823"/>
                    </a:cubicBezTo>
                    <a:cubicBezTo>
                      <a:pt x="808216" y="327206"/>
                      <a:pt x="819646" y="321491"/>
                      <a:pt x="831076" y="316728"/>
                    </a:cubicBezTo>
                    <a:cubicBezTo>
                      <a:pt x="837743" y="304346"/>
                      <a:pt x="858698" y="297678"/>
                      <a:pt x="841553" y="277676"/>
                    </a:cubicBezTo>
                    <a:cubicBezTo>
                      <a:pt x="834886" y="270056"/>
                      <a:pt x="846316" y="263388"/>
                      <a:pt x="852031" y="259578"/>
                    </a:cubicBezTo>
                    <a:cubicBezTo>
                      <a:pt x="857269" y="255768"/>
                      <a:pt x="862508" y="252434"/>
                      <a:pt x="867152" y="248624"/>
                    </a:cubicBezTo>
                    <a:lnTo>
                      <a:pt x="876026" y="238011"/>
                    </a:lnTo>
                    <a:lnTo>
                      <a:pt x="858921" y="241392"/>
                    </a:lnTo>
                    <a:cubicBezTo>
                      <a:pt x="840303" y="244874"/>
                      <a:pt x="823694" y="244338"/>
                      <a:pt x="821551" y="210048"/>
                    </a:cubicBezTo>
                    <a:cubicBezTo>
                      <a:pt x="833933" y="208143"/>
                      <a:pt x="848221" y="208143"/>
                      <a:pt x="857746" y="190998"/>
                    </a:cubicBezTo>
                    <a:cubicBezTo>
                      <a:pt x="861079" y="184807"/>
                      <a:pt x="867032" y="183378"/>
                      <a:pt x="873343" y="184331"/>
                    </a:cubicBezTo>
                    <a:close/>
                    <a:moveTo>
                      <a:pt x="798215" y="181949"/>
                    </a:moveTo>
                    <a:cubicBezTo>
                      <a:pt x="801310" y="182187"/>
                      <a:pt x="803930" y="183378"/>
                      <a:pt x="805359" y="187188"/>
                    </a:cubicBezTo>
                    <a:cubicBezTo>
                      <a:pt x="808216" y="194808"/>
                      <a:pt x="800596" y="194808"/>
                      <a:pt x="795834" y="196713"/>
                    </a:cubicBezTo>
                    <a:cubicBezTo>
                      <a:pt x="790119" y="193856"/>
                      <a:pt x="788214" y="189093"/>
                      <a:pt x="788214" y="182426"/>
                    </a:cubicBezTo>
                    <a:cubicBezTo>
                      <a:pt x="791547" y="182426"/>
                      <a:pt x="795119" y="181711"/>
                      <a:pt x="798215" y="181949"/>
                    </a:cubicBezTo>
                    <a:close/>
                    <a:moveTo>
                      <a:pt x="938708" y="121466"/>
                    </a:moveTo>
                    <a:cubicBezTo>
                      <a:pt x="943471" y="128133"/>
                      <a:pt x="953948" y="130038"/>
                      <a:pt x="952043" y="141468"/>
                    </a:cubicBezTo>
                    <a:lnTo>
                      <a:pt x="951037" y="142501"/>
                    </a:lnTo>
                    <a:lnTo>
                      <a:pt x="953949" y="140516"/>
                    </a:lnTo>
                    <a:cubicBezTo>
                      <a:pt x="952996" y="143373"/>
                      <a:pt x="952996" y="146231"/>
                      <a:pt x="952996" y="148136"/>
                    </a:cubicBezTo>
                    <a:cubicBezTo>
                      <a:pt x="952996" y="154803"/>
                      <a:pt x="952996" y="161471"/>
                      <a:pt x="952996" y="169091"/>
                    </a:cubicBezTo>
                    <a:cubicBezTo>
                      <a:pt x="949662" y="166709"/>
                      <a:pt x="947281" y="162899"/>
                      <a:pt x="944424" y="159804"/>
                    </a:cubicBezTo>
                    <a:lnTo>
                      <a:pt x="933131" y="154863"/>
                    </a:lnTo>
                    <a:lnTo>
                      <a:pt x="931088" y="155756"/>
                    </a:lnTo>
                    <a:cubicBezTo>
                      <a:pt x="931088" y="155756"/>
                      <a:pt x="930136" y="155756"/>
                      <a:pt x="930136" y="155756"/>
                    </a:cubicBezTo>
                    <a:cubicBezTo>
                      <a:pt x="925373" y="152898"/>
                      <a:pt x="906323" y="162423"/>
                      <a:pt x="918706" y="144326"/>
                    </a:cubicBezTo>
                    <a:cubicBezTo>
                      <a:pt x="923468" y="137658"/>
                      <a:pt x="931088" y="131943"/>
                      <a:pt x="931088" y="122418"/>
                    </a:cubicBezTo>
                    <a:cubicBezTo>
                      <a:pt x="934898" y="118608"/>
                      <a:pt x="936803" y="118608"/>
                      <a:pt x="938708" y="121466"/>
                    </a:cubicBezTo>
                    <a:close/>
                    <a:moveTo>
                      <a:pt x="925373" y="107178"/>
                    </a:moveTo>
                    <a:cubicBezTo>
                      <a:pt x="930136" y="111940"/>
                      <a:pt x="934898" y="116703"/>
                      <a:pt x="938708" y="121465"/>
                    </a:cubicBezTo>
                    <a:lnTo>
                      <a:pt x="935851" y="121465"/>
                    </a:lnTo>
                    <a:cubicBezTo>
                      <a:pt x="935851" y="121465"/>
                      <a:pt x="932993" y="121465"/>
                      <a:pt x="932993" y="121465"/>
                    </a:cubicBezTo>
                    <a:cubicBezTo>
                      <a:pt x="923468" y="125275"/>
                      <a:pt x="912991" y="131943"/>
                      <a:pt x="901561" y="123370"/>
                    </a:cubicBezTo>
                    <a:cubicBezTo>
                      <a:pt x="904418" y="109083"/>
                      <a:pt x="915848" y="109083"/>
                      <a:pt x="925373" y="107178"/>
                    </a:cubicBezTo>
                    <a:close/>
                    <a:moveTo>
                      <a:pt x="1021576" y="71936"/>
                    </a:moveTo>
                    <a:cubicBezTo>
                      <a:pt x="1037768" y="75746"/>
                      <a:pt x="1038721" y="87176"/>
                      <a:pt x="1031101" y="97653"/>
                    </a:cubicBezTo>
                    <a:cubicBezTo>
                      <a:pt x="1019671" y="115751"/>
                      <a:pt x="1011098" y="95748"/>
                      <a:pt x="1000621" y="92891"/>
                    </a:cubicBezTo>
                    <a:cubicBezTo>
                      <a:pt x="1002526" y="88128"/>
                      <a:pt x="1005383" y="83366"/>
                      <a:pt x="1007288" y="79556"/>
                    </a:cubicBezTo>
                    <a:cubicBezTo>
                      <a:pt x="1012051" y="76698"/>
                      <a:pt x="1016813" y="74793"/>
                      <a:pt x="1021576" y="71936"/>
                    </a:cubicBezTo>
                    <a:close/>
                    <a:moveTo>
                      <a:pt x="1113849" y="40265"/>
                    </a:moveTo>
                    <a:cubicBezTo>
                      <a:pt x="1128732" y="39074"/>
                      <a:pt x="1143972" y="42885"/>
                      <a:pt x="1159689" y="51933"/>
                    </a:cubicBezTo>
                    <a:cubicBezTo>
                      <a:pt x="1175881" y="68126"/>
                      <a:pt x="1166356" y="76698"/>
                      <a:pt x="1151116" y="84318"/>
                    </a:cubicBezTo>
                    <a:cubicBezTo>
                      <a:pt x="1137781" y="90986"/>
                      <a:pt x="1123494" y="86223"/>
                      <a:pt x="1111111" y="92891"/>
                    </a:cubicBezTo>
                    <a:cubicBezTo>
                      <a:pt x="1083489" y="98606"/>
                      <a:pt x="1067296" y="90033"/>
                      <a:pt x="1070153" y="58601"/>
                    </a:cubicBezTo>
                    <a:cubicBezTo>
                      <a:pt x="1084441" y="47647"/>
                      <a:pt x="1098967" y="41456"/>
                      <a:pt x="1113849" y="40265"/>
                    </a:cubicBezTo>
                    <a:close/>
                    <a:moveTo>
                      <a:pt x="1400760" y="96"/>
                    </a:moveTo>
                    <a:cubicBezTo>
                      <a:pt x="1426031" y="498"/>
                      <a:pt x="1451392" y="2164"/>
                      <a:pt x="1476871" y="5260"/>
                    </a:cubicBezTo>
                    <a:cubicBezTo>
                      <a:pt x="1521639" y="13833"/>
                      <a:pt x="1566406" y="14785"/>
                      <a:pt x="1611174" y="9070"/>
                    </a:cubicBezTo>
                    <a:cubicBezTo>
                      <a:pt x="1614984" y="7165"/>
                      <a:pt x="1619746" y="9070"/>
                      <a:pt x="1619746" y="17643"/>
                    </a:cubicBezTo>
                    <a:cubicBezTo>
                      <a:pt x="1631176" y="13833"/>
                      <a:pt x="1639748" y="20500"/>
                      <a:pt x="1646416" y="28120"/>
                    </a:cubicBezTo>
                    <a:cubicBezTo>
                      <a:pt x="1652131" y="36693"/>
                      <a:pt x="1659751" y="35740"/>
                      <a:pt x="1667371" y="31930"/>
                    </a:cubicBezTo>
                    <a:cubicBezTo>
                      <a:pt x="1693088" y="18119"/>
                      <a:pt x="1717377" y="11690"/>
                      <a:pt x="1742261" y="11690"/>
                    </a:cubicBezTo>
                    <a:cubicBezTo>
                      <a:pt x="1767145" y="11690"/>
                      <a:pt x="1792624" y="18119"/>
                      <a:pt x="1820723" y="30025"/>
                    </a:cubicBezTo>
                    <a:cubicBezTo>
                      <a:pt x="1845488" y="40503"/>
                      <a:pt x="1874063" y="40503"/>
                      <a:pt x="1901686" y="45265"/>
                    </a:cubicBezTo>
                    <a:cubicBezTo>
                      <a:pt x="1905496" y="54790"/>
                      <a:pt x="1888351" y="56695"/>
                      <a:pt x="1894066" y="69078"/>
                    </a:cubicBezTo>
                    <a:cubicBezTo>
                      <a:pt x="1913116" y="57648"/>
                      <a:pt x="1934071" y="52885"/>
                      <a:pt x="1955978" y="55743"/>
                    </a:cubicBezTo>
                    <a:cubicBezTo>
                      <a:pt x="1961693" y="62410"/>
                      <a:pt x="1959788" y="69078"/>
                      <a:pt x="1954073" y="71935"/>
                    </a:cubicBezTo>
                    <a:cubicBezTo>
                      <a:pt x="1939786" y="78603"/>
                      <a:pt x="1939786" y="91938"/>
                      <a:pt x="1935976" y="103368"/>
                    </a:cubicBezTo>
                    <a:cubicBezTo>
                      <a:pt x="1904543" y="124323"/>
                      <a:pt x="1914068" y="142420"/>
                      <a:pt x="1949311" y="161470"/>
                    </a:cubicBezTo>
                    <a:cubicBezTo>
                      <a:pt x="1923593" y="162423"/>
                      <a:pt x="1905496" y="153850"/>
                      <a:pt x="1894066" y="171948"/>
                    </a:cubicBezTo>
                    <a:cubicBezTo>
                      <a:pt x="1899781" y="177663"/>
                      <a:pt x="1909306" y="175758"/>
                      <a:pt x="1913116" y="183378"/>
                    </a:cubicBezTo>
                    <a:cubicBezTo>
                      <a:pt x="1917878" y="187188"/>
                      <a:pt x="1922641" y="195760"/>
                      <a:pt x="1907401" y="196713"/>
                    </a:cubicBezTo>
                    <a:cubicBezTo>
                      <a:pt x="1907401" y="221478"/>
                      <a:pt x="1903591" y="242433"/>
                      <a:pt x="1873111" y="245290"/>
                    </a:cubicBezTo>
                    <a:cubicBezTo>
                      <a:pt x="1842631" y="244338"/>
                      <a:pt x="1879778" y="263388"/>
                      <a:pt x="1866443" y="267198"/>
                    </a:cubicBezTo>
                    <a:cubicBezTo>
                      <a:pt x="1860728" y="271008"/>
                      <a:pt x="1855013" y="271960"/>
                      <a:pt x="1851203" y="270055"/>
                    </a:cubicBezTo>
                    <a:cubicBezTo>
                      <a:pt x="1860728" y="280533"/>
                      <a:pt x="1876921" y="291963"/>
                      <a:pt x="1866443" y="313870"/>
                    </a:cubicBezTo>
                    <a:cubicBezTo>
                      <a:pt x="1859776" y="319585"/>
                      <a:pt x="1852156" y="321490"/>
                      <a:pt x="1843583" y="319585"/>
                    </a:cubicBezTo>
                    <a:cubicBezTo>
                      <a:pt x="1833106" y="315775"/>
                      <a:pt x="1827391" y="307203"/>
                      <a:pt x="1819771" y="300535"/>
                    </a:cubicBezTo>
                    <a:cubicBezTo>
                      <a:pt x="1811198" y="310060"/>
                      <a:pt x="1800721" y="314823"/>
                      <a:pt x="1788338" y="313870"/>
                    </a:cubicBezTo>
                    <a:cubicBezTo>
                      <a:pt x="1791196" y="322443"/>
                      <a:pt x="1796911" y="313870"/>
                      <a:pt x="1800721" y="315775"/>
                    </a:cubicBezTo>
                    <a:cubicBezTo>
                      <a:pt x="1808341" y="314823"/>
                      <a:pt x="1815961" y="312918"/>
                      <a:pt x="1823581" y="314823"/>
                    </a:cubicBezTo>
                    <a:cubicBezTo>
                      <a:pt x="1826438" y="315775"/>
                      <a:pt x="1830248" y="316728"/>
                      <a:pt x="1833106" y="317680"/>
                    </a:cubicBezTo>
                    <a:cubicBezTo>
                      <a:pt x="1838821" y="322443"/>
                      <a:pt x="1842631" y="327205"/>
                      <a:pt x="1838821" y="334825"/>
                    </a:cubicBezTo>
                    <a:cubicBezTo>
                      <a:pt x="1800721" y="354828"/>
                      <a:pt x="1760716" y="371020"/>
                      <a:pt x="1715948" y="370068"/>
                    </a:cubicBezTo>
                    <a:cubicBezTo>
                      <a:pt x="1707376" y="370068"/>
                      <a:pt x="1695946" y="372925"/>
                      <a:pt x="1691183" y="379593"/>
                    </a:cubicBezTo>
                    <a:cubicBezTo>
                      <a:pt x="1662608" y="411025"/>
                      <a:pt x="1627366" y="425313"/>
                      <a:pt x="1586408" y="430075"/>
                    </a:cubicBezTo>
                    <a:cubicBezTo>
                      <a:pt x="1564501" y="432933"/>
                      <a:pt x="1554976" y="450078"/>
                      <a:pt x="1542593" y="468175"/>
                    </a:cubicBezTo>
                    <a:cubicBezTo>
                      <a:pt x="1522591" y="497703"/>
                      <a:pt x="1501636" y="527230"/>
                      <a:pt x="1480681" y="555805"/>
                    </a:cubicBezTo>
                    <a:cubicBezTo>
                      <a:pt x="1475918" y="562473"/>
                      <a:pt x="1469251" y="562473"/>
                      <a:pt x="1462583" y="562473"/>
                    </a:cubicBezTo>
                    <a:cubicBezTo>
                      <a:pt x="1419721" y="558663"/>
                      <a:pt x="1380668" y="507228"/>
                      <a:pt x="1385431" y="462460"/>
                    </a:cubicBezTo>
                    <a:cubicBezTo>
                      <a:pt x="1388288" y="441505"/>
                      <a:pt x="1374001" y="421503"/>
                      <a:pt x="1379716" y="398643"/>
                    </a:cubicBezTo>
                    <a:cubicBezTo>
                      <a:pt x="1387336" y="363400"/>
                      <a:pt x="1418768" y="354828"/>
                      <a:pt x="1441628" y="335778"/>
                    </a:cubicBezTo>
                    <a:cubicBezTo>
                      <a:pt x="1443533" y="331015"/>
                      <a:pt x="1445438" y="325300"/>
                      <a:pt x="1449248" y="321490"/>
                    </a:cubicBezTo>
                    <a:cubicBezTo>
                      <a:pt x="1454011" y="314823"/>
                      <a:pt x="1454963" y="306250"/>
                      <a:pt x="1461631" y="300535"/>
                    </a:cubicBezTo>
                    <a:cubicBezTo>
                      <a:pt x="1451153" y="280533"/>
                      <a:pt x="1439723" y="265293"/>
                      <a:pt x="1412101" y="280533"/>
                    </a:cubicBezTo>
                    <a:cubicBezTo>
                      <a:pt x="1425436" y="259578"/>
                      <a:pt x="1438771" y="241480"/>
                      <a:pt x="1434961" y="215763"/>
                    </a:cubicBezTo>
                    <a:cubicBezTo>
                      <a:pt x="1430198" y="178615"/>
                      <a:pt x="1409243" y="158613"/>
                      <a:pt x="1371143" y="160518"/>
                    </a:cubicBezTo>
                    <a:cubicBezTo>
                      <a:pt x="1357808" y="161470"/>
                      <a:pt x="1343521" y="159565"/>
                      <a:pt x="1331138" y="162423"/>
                    </a:cubicBezTo>
                    <a:cubicBezTo>
                      <a:pt x="1317803" y="165280"/>
                      <a:pt x="1310183" y="161470"/>
                      <a:pt x="1303516" y="150040"/>
                    </a:cubicBezTo>
                    <a:cubicBezTo>
                      <a:pt x="1296848" y="136705"/>
                      <a:pt x="1300658" y="131943"/>
                      <a:pt x="1313993" y="130038"/>
                    </a:cubicBezTo>
                    <a:cubicBezTo>
                      <a:pt x="1321613" y="129085"/>
                      <a:pt x="1316851" y="124323"/>
                      <a:pt x="1313041" y="121465"/>
                    </a:cubicBezTo>
                    <a:cubicBezTo>
                      <a:pt x="1283513" y="99558"/>
                      <a:pt x="1311136" y="99558"/>
                      <a:pt x="1323518" y="96700"/>
                    </a:cubicBezTo>
                    <a:cubicBezTo>
                      <a:pt x="1344473" y="92890"/>
                      <a:pt x="1365428" y="88128"/>
                      <a:pt x="1387336" y="88128"/>
                    </a:cubicBezTo>
                    <a:cubicBezTo>
                      <a:pt x="1399718" y="88128"/>
                      <a:pt x="1414006" y="81460"/>
                      <a:pt x="1394003" y="68125"/>
                    </a:cubicBezTo>
                    <a:cubicBezTo>
                      <a:pt x="1402576" y="42408"/>
                      <a:pt x="1427341" y="49075"/>
                      <a:pt x="1445438" y="41455"/>
                    </a:cubicBezTo>
                    <a:lnTo>
                      <a:pt x="1471104" y="35589"/>
                    </a:lnTo>
                    <a:lnTo>
                      <a:pt x="1469608" y="35026"/>
                    </a:lnTo>
                    <a:cubicBezTo>
                      <a:pt x="1465441" y="34550"/>
                      <a:pt x="1461155" y="34788"/>
                      <a:pt x="1456869" y="34788"/>
                    </a:cubicBezTo>
                    <a:cubicBezTo>
                      <a:pt x="1424484" y="38598"/>
                      <a:pt x="1396861" y="56695"/>
                      <a:pt x="1365429" y="60505"/>
                    </a:cubicBezTo>
                    <a:cubicBezTo>
                      <a:pt x="1307326" y="66220"/>
                      <a:pt x="1264464" y="112893"/>
                      <a:pt x="1208266" y="122418"/>
                    </a:cubicBezTo>
                    <a:cubicBezTo>
                      <a:pt x="1196836" y="130038"/>
                      <a:pt x="1186359" y="129085"/>
                      <a:pt x="1175881" y="122418"/>
                    </a:cubicBezTo>
                    <a:cubicBezTo>
                      <a:pt x="1178739" y="129085"/>
                      <a:pt x="1197789" y="127180"/>
                      <a:pt x="1187311" y="142420"/>
                    </a:cubicBezTo>
                    <a:cubicBezTo>
                      <a:pt x="1185406" y="144325"/>
                      <a:pt x="1182549" y="146230"/>
                      <a:pt x="1180644" y="149088"/>
                    </a:cubicBezTo>
                    <a:cubicBezTo>
                      <a:pt x="1173262" y="152183"/>
                      <a:pt x="1165939" y="153434"/>
                      <a:pt x="1158647" y="153642"/>
                    </a:cubicBezTo>
                    <a:lnTo>
                      <a:pt x="1143520" y="152466"/>
                    </a:lnTo>
                    <a:lnTo>
                      <a:pt x="1148259" y="153731"/>
                    </a:lnTo>
                    <a:cubicBezTo>
                      <a:pt x="1153498" y="157422"/>
                      <a:pt x="1155879" y="163851"/>
                      <a:pt x="1152069" y="175758"/>
                    </a:cubicBezTo>
                    <a:cubicBezTo>
                      <a:pt x="1112064" y="198618"/>
                      <a:pt x="1069201" y="175758"/>
                      <a:pt x="1029196" y="182425"/>
                    </a:cubicBezTo>
                    <a:cubicBezTo>
                      <a:pt x="1020624" y="171948"/>
                      <a:pt x="980619" y="182425"/>
                      <a:pt x="1006336" y="148135"/>
                    </a:cubicBezTo>
                    <a:cubicBezTo>
                      <a:pt x="1011099" y="141468"/>
                      <a:pt x="1003479" y="136705"/>
                      <a:pt x="995859" y="134800"/>
                    </a:cubicBezTo>
                    <a:cubicBezTo>
                      <a:pt x="984429" y="131943"/>
                      <a:pt x="981571" y="125275"/>
                      <a:pt x="987286" y="114798"/>
                    </a:cubicBezTo>
                    <a:cubicBezTo>
                      <a:pt x="1010146" y="115750"/>
                      <a:pt x="1027291" y="130990"/>
                      <a:pt x="1049199" y="134800"/>
                    </a:cubicBezTo>
                    <a:cubicBezTo>
                      <a:pt x="1053009" y="140515"/>
                      <a:pt x="1055866" y="147183"/>
                      <a:pt x="1064439" y="149088"/>
                    </a:cubicBezTo>
                    <a:cubicBezTo>
                      <a:pt x="1074916" y="150993"/>
                      <a:pt x="1085394" y="150278"/>
                      <a:pt x="1095871" y="149326"/>
                    </a:cubicBezTo>
                    <a:lnTo>
                      <a:pt x="1106484" y="148924"/>
                    </a:lnTo>
                    <a:lnTo>
                      <a:pt x="1093014" y="149088"/>
                    </a:lnTo>
                    <a:cubicBezTo>
                      <a:pt x="1081584" y="144325"/>
                      <a:pt x="1067296" y="146230"/>
                      <a:pt x="1062534" y="131943"/>
                    </a:cubicBezTo>
                    <a:cubicBezTo>
                      <a:pt x="1083489" y="115750"/>
                      <a:pt x="1102539" y="93843"/>
                      <a:pt x="1133971" y="110988"/>
                    </a:cubicBezTo>
                    <a:cubicBezTo>
                      <a:pt x="1150164" y="112893"/>
                      <a:pt x="1147306" y="91938"/>
                      <a:pt x="1158736" y="88128"/>
                    </a:cubicBezTo>
                    <a:cubicBezTo>
                      <a:pt x="1164451" y="84318"/>
                      <a:pt x="1172071" y="81460"/>
                      <a:pt x="1173024" y="73840"/>
                    </a:cubicBezTo>
                    <a:cubicBezTo>
                      <a:pt x="1176834" y="44313"/>
                      <a:pt x="1193979" y="46218"/>
                      <a:pt x="1214934" y="54790"/>
                    </a:cubicBezTo>
                    <a:cubicBezTo>
                      <a:pt x="1234936" y="51933"/>
                      <a:pt x="1254939" y="44313"/>
                      <a:pt x="1275894" y="44313"/>
                    </a:cubicBezTo>
                    <a:cubicBezTo>
                      <a:pt x="1253986" y="44313"/>
                      <a:pt x="1233031" y="51933"/>
                      <a:pt x="1211124" y="51933"/>
                    </a:cubicBezTo>
                    <a:cubicBezTo>
                      <a:pt x="1199694" y="46218"/>
                      <a:pt x="1184454" y="50028"/>
                      <a:pt x="1174929" y="39550"/>
                    </a:cubicBezTo>
                    <a:cubicBezTo>
                      <a:pt x="1174929" y="34788"/>
                      <a:pt x="1174929" y="30978"/>
                      <a:pt x="1174929" y="26215"/>
                    </a:cubicBezTo>
                    <a:cubicBezTo>
                      <a:pt x="1249938" y="9070"/>
                      <a:pt x="1324947" y="-1110"/>
                      <a:pt x="1400760" y="9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572" name="Google Shape;1572;p46"/>
          <p:cNvGrpSpPr/>
          <p:nvPr/>
        </p:nvGrpSpPr>
        <p:grpSpPr>
          <a:xfrm>
            <a:off x="10019498" y="1398689"/>
            <a:ext cx="1570697" cy="2761202"/>
            <a:chOff x="4871870" y="1763729"/>
            <a:chExt cx="2448272" cy="4303935"/>
          </a:xfrm>
        </p:grpSpPr>
        <p:grpSp>
          <p:nvGrpSpPr>
            <p:cNvPr id="1573" name="Google Shape;1573;p46"/>
            <p:cNvGrpSpPr/>
            <p:nvPr/>
          </p:nvGrpSpPr>
          <p:grpSpPr>
            <a:xfrm>
              <a:off x="4871870" y="1763729"/>
              <a:ext cx="2448272" cy="4303935"/>
              <a:chOff x="445712" y="1449040"/>
              <a:chExt cx="2113018" cy="3924176"/>
            </a:xfrm>
          </p:grpSpPr>
          <p:sp>
            <p:nvSpPr>
              <p:cNvPr id="1574" name="Google Shape;1574;p46"/>
              <p:cNvSpPr/>
              <p:nvPr/>
            </p:nvSpPr>
            <p:spPr>
              <a:xfrm>
                <a:off x="445712" y="1449040"/>
                <a:ext cx="2113018" cy="3924176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5" name="Google Shape;1575;p46"/>
              <p:cNvSpPr/>
              <p:nvPr/>
            </p:nvSpPr>
            <p:spPr>
              <a:xfrm>
                <a:off x="1379920" y="1650572"/>
                <a:ext cx="216024" cy="34350"/>
              </a:xfrm>
              <a:prstGeom prst="rect">
                <a:avLst/>
              </a:prstGeom>
              <a:solidFill>
                <a:srgbClr val="B0B0B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576" name="Google Shape;1576;p46"/>
              <p:cNvGrpSpPr/>
              <p:nvPr/>
            </p:nvGrpSpPr>
            <p:grpSpPr>
              <a:xfrm>
                <a:off x="1407705" y="5045834"/>
                <a:ext cx="211967" cy="211967"/>
                <a:chOff x="1549420" y="5712364"/>
                <a:chExt cx="312583" cy="312583"/>
              </a:xfrm>
            </p:grpSpPr>
            <p:sp>
              <p:nvSpPr>
                <p:cNvPr id="1577" name="Google Shape;1577;p46"/>
                <p:cNvSpPr/>
                <p:nvPr/>
              </p:nvSpPr>
              <p:spPr>
                <a:xfrm>
                  <a:off x="1549420" y="5712364"/>
                  <a:ext cx="312583" cy="312583"/>
                </a:xfrm>
                <a:prstGeom prst="ellipse">
                  <a:avLst/>
                </a:prstGeom>
                <a:gradFill>
                  <a:gsLst>
                    <a:gs pos="0">
                      <a:srgbClr val="0F0F0F"/>
                    </a:gs>
                    <a:gs pos="56000">
                      <a:srgbClr val="595959"/>
                    </a:gs>
                    <a:gs pos="91000">
                      <a:srgbClr val="7F7F7F"/>
                    </a:gs>
                    <a:gs pos="100000">
                      <a:srgbClr val="BFBFBF"/>
                    </a:gs>
                  </a:gsLst>
                  <a:lin ang="10800000" scaled="0"/>
                </a:gradFill>
                <a:ln w="12700" cap="flat" cmpd="sng">
                  <a:solidFill>
                    <a:srgbClr val="262626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78" name="Google Shape;1578;p46"/>
                <p:cNvSpPr/>
                <p:nvPr/>
              </p:nvSpPr>
              <p:spPr>
                <a:xfrm>
                  <a:off x="1634225" y="5796647"/>
                  <a:ext cx="142969" cy="144016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737373"/>
                </a:solidFill>
                <a:ln w="9525" cap="flat" cmpd="sng">
                  <a:solidFill>
                    <a:srgbClr val="B0B0B0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1579" name="Google Shape;1579;p46"/>
            <p:cNvSpPr txBox="1"/>
            <p:nvPr/>
          </p:nvSpPr>
          <p:spPr>
            <a:xfrm>
              <a:off x="5051890" y="2223507"/>
              <a:ext cx="2088232" cy="3384376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200"/>
                <a:buFont typeface="Arial"/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Picture Here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80" name="Google Shape;1580;p46"/>
          <p:cNvSpPr/>
          <p:nvPr/>
        </p:nvSpPr>
        <p:spPr>
          <a:xfrm>
            <a:off x="3411534" y="4193151"/>
            <a:ext cx="1175003" cy="639122"/>
          </a:xfrm>
          <a:custGeom>
            <a:avLst/>
            <a:gdLst/>
            <a:ahLst/>
            <a:cxnLst/>
            <a:rect l="l" t="t" r="r" b="b"/>
            <a:pathLst>
              <a:path w="3511021" h="1909758" extrusionOk="0">
                <a:moveTo>
                  <a:pt x="403567" y="1274205"/>
                </a:moveTo>
                <a:cubicBezTo>
                  <a:pt x="369277" y="1289113"/>
                  <a:pt x="343561" y="1312221"/>
                  <a:pt x="322689" y="1340547"/>
                </a:cubicBezTo>
                <a:cubicBezTo>
                  <a:pt x="293990" y="1378936"/>
                  <a:pt x="272746" y="1421052"/>
                  <a:pt x="263801" y="1467641"/>
                </a:cubicBezTo>
                <a:cubicBezTo>
                  <a:pt x="254483" y="1515347"/>
                  <a:pt x="235102" y="1557091"/>
                  <a:pt x="202677" y="1592871"/>
                </a:cubicBezTo>
                <a:cubicBezTo>
                  <a:pt x="181060" y="1616724"/>
                  <a:pt x="165033" y="1643187"/>
                  <a:pt x="160188" y="1675985"/>
                </a:cubicBezTo>
                <a:cubicBezTo>
                  <a:pt x="159442" y="1681948"/>
                  <a:pt x="157206" y="1687912"/>
                  <a:pt x="154597" y="1693502"/>
                </a:cubicBezTo>
                <a:cubicBezTo>
                  <a:pt x="143416" y="1718474"/>
                  <a:pt x="120308" y="1726673"/>
                  <a:pt x="98318" y="1711392"/>
                </a:cubicBezTo>
                <a:cubicBezTo>
                  <a:pt x="68502" y="1690521"/>
                  <a:pt x="44276" y="1664058"/>
                  <a:pt x="27504" y="1631260"/>
                </a:cubicBezTo>
                <a:cubicBezTo>
                  <a:pt x="18931" y="1614861"/>
                  <a:pt x="21168" y="1599207"/>
                  <a:pt x="29367" y="1583180"/>
                </a:cubicBezTo>
                <a:cubicBezTo>
                  <a:pt x="36821" y="1568272"/>
                  <a:pt x="43903" y="1553364"/>
                  <a:pt x="51730" y="1537710"/>
                </a:cubicBezTo>
                <a:cubicBezTo>
                  <a:pt x="27876" y="1535474"/>
                  <a:pt x="24149" y="1530256"/>
                  <a:pt x="30485" y="1509757"/>
                </a:cubicBezTo>
                <a:cubicBezTo>
                  <a:pt x="37194" y="1487022"/>
                  <a:pt x="49493" y="1468014"/>
                  <a:pt x="70738" y="1455714"/>
                </a:cubicBezTo>
                <a:cubicBezTo>
                  <a:pt x="73347" y="1454223"/>
                  <a:pt x="75956" y="1451987"/>
                  <a:pt x="78565" y="1450869"/>
                </a:cubicBezTo>
                <a:cubicBezTo>
                  <a:pt x="130371" y="1427016"/>
                  <a:pt x="153852" y="1388254"/>
                  <a:pt x="141552" y="1330857"/>
                </a:cubicBezTo>
                <a:cubicBezTo>
                  <a:pt x="140434" y="1326012"/>
                  <a:pt x="140434" y="1320794"/>
                  <a:pt x="141180" y="1315948"/>
                </a:cubicBezTo>
                <a:cubicBezTo>
                  <a:pt x="146770" y="1272342"/>
                  <a:pt x="152361" y="1228735"/>
                  <a:pt x="159070" y="1185500"/>
                </a:cubicBezTo>
                <a:cubicBezTo>
                  <a:pt x="164288" y="1151211"/>
                  <a:pt x="180314" y="1125122"/>
                  <a:pt x="215349" y="1113568"/>
                </a:cubicBezTo>
                <a:cubicBezTo>
                  <a:pt x="225412" y="1110213"/>
                  <a:pt x="234730" y="1104995"/>
                  <a:pt x="243675" y="1099405"/>
                </a:cubicBezTo>
                <a:cubicBezTo>
                  <a:pt x="263801" y="1087105"/>
                  <a:pt x="264919" y="1079651"/>
                  <a:pt x="250756" y="1061016"/>
                </a:cubicBezTo>
                <a:cubicBezTo>
                  <a:pt x="180314" y="967839"/>
                  <a:pt x="131489" y="863107"/>
                  <a:pt x="104282" y="750177"/>
                </a:cubicBezTo>
                <a:cubicBezTo>
                  <a:pt x="69247" y="605566"/>
                  <a:pt x="106518" y="474000"/>
                  <a:pt x="190377" y="353988"/>
                </a:cubicBezTo>
                <a:cubicBezTo>
                  <a:pt x="194104" y="348397"/>
                  <a:pt x="198577" y="342806"/>
                  <a:pt x="203422" y="336098"/>
                </a:cubicBezTo>
                <a:cubicBezTo>
                  <a:pt x="189632" y="327898"/>
                  <a:pt x="175842" y="320071"/>
                  <a:pt x="162424" y="311499"/>
                </a:cubicBezTo>
                <a:cubicBezTo>
                  <a:pt x="134098" y="293981"/>
                  <a:pt x="112481" y="270874"/>
                  <a:pt x="100927" y="239193"/>
                </a:cubicBezTo>
                <a:cubicBezTo>
                  <a:pt x="89373" y="211613"/>
                  <a:pt x="67011" y="195586"/>
                  <a:pt x="43157" y="180305"/>
                </a:cubicBezTo>
                <a:cubicBezTo>
                  <a:pt x="31603" y="172851"/>
                  <a:pt x="19677" y="165770"/>
                  <a:pt x="10359" y="156452"/>
                </a:cubicBezTo>
                <a:cubicBezTo>
                  <a:pt x="-449" y="145643"/>
                  <a:pt x="-4177" y="130735"/>
                  <a:pt x="5887" y="117690"/>
                </a:cubicBezTo>
                <a:cubicBezTo>
                  <a:pt x="16322" y="103900"/>
                  <a:pt x="30113" y="108000"/>
                  <a:pt x="42785" y="115454"/>
                </a:cubicBezTo>
                <a:cubicBezTo>
                  <a:pt x="50239" y="119927"/>
                  <a:pt x="56575" y="125890"/>
                  <a:pt x="63656" y="131108"/>
                </a:cubicBezTo>
                <a:cubicBezTo>
                  <a:pt x="82292" y="145643"/>
                  <a:pt x="90864" y="145643"/>
                  <a:pt x="101673" y="124772"/>
                </a:cubicBezTo>
                <a:cubicBezTo>
                  <a:pt x="121054" y="87501"/>
                  <a:pt x="153479" y="68493"/>
                  <a:pt x="191868" y="58802"/>
                </a:cubicBezTo>
                <a:cubicBezTo>
                  <a:pt x="238829" y="46876"/>
                  <a:pt x="283554" y="49485"/>
                  <a:pt x="317844" y="90110"/>
                </a:cubicBezTo>
                <a:cubicBezTo>
                  <a:pt x="343188" y="120299"/>
                  <a:pt x="343933" y="153843"/>
                  <a:pt x="321571" y="185896"/>
                </a:cubicBezTo>
                <a:cubicBezTo>
                  <a:pt x="299208" y="217576"/>
                  <a:pt x="267901" y="236584"/>
                  <a:pt x="231375" y="248511"/>
                </a:cubicBezTo>
                <a:cubicBezTo>
                  <a:pt x="227648" y="249629"/>
                  <a:pt x="223548" y="251120"/>
                  <a:pt x="216840" y="253356"/>
                </a:cubicBezTo>
                <a:cubicBezTo>
                  <a:pt x="234357" y="261183"/>
                  <a:pt x="249265" y="261183"/>
                  <a:pt x="263801" y="254102"/>
                </a:cubicBezTo>
                <a:cubicBezTo>
                  <a:pt x="272001" y="250002"/>
                  <a:pt x="280200" y="244784"/>
                  <a:pt x="286536" y="238448"/>
                </a:cubicBezTo>
                <a:cubicBezTo>
                  <a:pt x="358842" y="164652"/>
                  <a:pt x="450155" y="125890"/>
                  <a:pt x="546314" y="95328"/>
                </a:cubicBezTo>
                <a:cubicBezTo>
                  <a:pt x="644709" y="64020"/>
                  <a:pt x="746459" y="47621"/>
                  <a:pt x="848581" y="34576"/>
                </a:cubicBezTo>
                <a:cubicBezTo>
                  <a:pt x="1087487" y="4387"/>
                  <a:pt x="1327511" y="-4185"/>
                  <a:pt x="1567908" y="1778"/>
                </a:cubicBezTo>
                <a:cubicBezTo>
                  <a:pt x="1689411" y="4760"/>
                  <a:pt x="1810914" y="14823"/>
                  <a:pt x="1932417" y="22650"/>
                </a:cubicBezTo>
                <a:cubicBezTo>
                  <a:pt x="1993542" y="26377"/>
                  <a:pt x="2055784" y="27495"/>
                  <a:pt x="2116163" y="37931"/>
                </a:cubicBezTo>
                <a:cubicBezTo>
                  <a:pt x="2202631" y="52839"/>
                  <a:pt x="2288727" y="72965"/>
                  <a:pt x="2373704" y="94955"/>
                </a:cubicBezTo>
                <a:cubicBezTo>
                  <a:pt x="2571613" y="146016"/>
                  <a:pt x="2759458" y="222421"/>
                  <a:pt x="2937613" y="321935"/>
                </a:cubicBezTo>
                <a:cubicBezTo>
                  <a:pt x="2965566" y="337588"/>
                  <a:pt x="2992401" y="355851"/>
                  <a:pt x="3019236" y="374114"/>
                </a:cubicBezTo>
                <a:cubicBezTo>
                  <a:pt x="3033026" y="383432"/>
                  <a:pt x="3042344" y="382686"/>
                  <a:pt x="3054643" y="370759"/>
                </a:cubicBezTo>
                <a:cubicBezTo>
                  <a:pt x="3075515" y="350260"/>
                  <a:pt x="3097877" y="331625"/>
                  <a:pt x="3120612" y="313362"/>
                </a:cubicBezTo>
                <a:cubicBezTo>
                  <a:pt x="3132912" y="303299"/>
                  <a:pt x="3140739" y="306281"/>
                  <a:pt x="3143720" y="322307"/>
                </a:cubicBezTo>
                <a:cubicBezTo>
                  <a:pt x="3146329" y="336098"/>
                  <a:pt x="3145584" y="350633"/>
                  <a:pt x="3147075" y="364796"/>
                </a:cubicBezTo>
                <a:cubicBezTo>
                  <a:pt x="3148193" y="374114"/>
                  <a:pt x="3150056" y="383432"/>
                  <a:pt x="3151920" y="392749"/>
                </a:cubicBezTo>
                <a:cubicBezTo>
                  <a:pt x="3153784" y="393495"/>
                  <a:pt x="3155647" y="393867"/>
                  <a:pt x="3157511" y="394613"/>
                </a:cubicBezTo>
                <a:cubicBezTo>
                  <a:pt x="3167201" y="383059"/>
                  <a:pt x="3176892" y="371878"/>
                  <a:pt x="3186582" y="359951"/>
                </a:cubicBezTo>
                <a:cubicBezTo>
                  <a:pt x="3229071" y="308144"/>
                  <a:pt x="3270814" y="255592"/>
                  <a:pt x="3313675" y="204159"/>
                </a:cubicBezTo>
                <a:cubicBezTo>
                  <a:pt x="3326720" y="188505"/>
                  <a:pt x="3342001" y="174342"/>
                  <a:pt x="3356910" y="160552"/>
                </a:cubicBezTo>
                <a:cubicBezTo>
                  <a:pt x="3362128" y="155707"/>
                  <a:pt x="3370700" y="154216"/>
                  <a:pt x="3377409" y="151234"/>
                </a:cubicBezTo>
                <a:cubicBezTo>
                  <a:pt x="3378527" y="159061"/>
                  <a:pt x="3381881" y="166888"/>
                  <a:pt x="3380763" y="174342"/>
                </a:cubicBezTo>
                <a:cubicBezTo>
                  <a:pt x="3378154" y="193350"/>
                  <a:pt x="3372936" y="211986"/>
                  <a:pt x="3370327" y="230994"/>
                </a:cubicBezTo>
                <a:cubicBezTo>
                  <a:pt x="3363618" y="283918"/>
                  <a:pt x="3357282" y="336843"/>
                  <a:pt x="3351319" y="389768"/>
                </a:cubicBezTo>
                <a:cubicBezTo>
                  <a:pt x="3346474" y="436356"/>
                  <a:pt x="3331938" y="480336"/>
                  <a:pt x="3304731" y="517979"/>
                </a:cubicBezTo>
                <a:cubicBezTo>
                  <a:pt x="3276405" y="557486"/>
                  <a:pt x="3278268" y="601839"/>
                  <a:pt x="3273796" y="645818"/>
                </a:cubicBezTo>
                <a:cubicBezTo>
                  <a:pt x="3273423" y="650291"/>
                  <a:pt x="3274914" y="655881"/>
                  <a:pt x="3277150" y="659981"/>
                </a:cubicBezTo>
                <a:cubicBezTo>
                  <a:pt x="3296531" y="693152"/>
                  <a:pt x="3300258" y="729678"/>
                  <a:pt x="3298767" y="766203"/>
                </a:cubicBezTo>
                <a:cubicBezTo>
                  <a:pt x="3295040" y="841490"/>
                  <a:pt x="3316657" y="908578"/>
                  <a:pt x="3358773" y="969329"/>
                </a:cubicBezTo>
                <a:cubicBezTo>
                  <a:pt x="3374800" y="992437"/>
                  <a:pt x="3392690" y="1015918"/>
                  <a:pt x="3414680" y="1033435"/>
                </a:cubicBezTo>
                <a:cubicBezTo>
                  <a:pt x="3433315" y="1048344"/>
                  <a:pt x="3452696" y="1066234"/>
                  <a:pt x="3482140" y="1063997"/>
                </a:cubicBezTo>
                <a:cubicBezTo>
                  <a:pt x="3505993" y="1062507"/>
                  <a:pt x="3514565" y="1076297"/>
                  <a:pt x="3509720" y="1100896"/>
                </a:cubicBezTo>
                <a:cubicBezTo>
                  <a:pt x="3507484" y="1112450"/>
                  <a:pt x="3503757" y="1123631"/>
                  <a:pt x="3499657" y="1134812"/>
                </a:cubicBezTo>
                <a:cubicBezTo>
                  <a:pt x="3490712" y="1159038"/>
                  <a:pt x="3480649" y="1182891"/>
                  <a:pt x="3471331" y="1207490"/>
                </a:cubicBezTo>
                <a:cubicBezTo>
                  <a:pt x="3466113" y="1220908"/>
                  <a:pt x="3460150" y="1231716"/>
                  <a:pt x="3443005" y="1232462"/>
                </a:cubicBezTo>
                <a:cubicBezTo>
                  <a:pt x="3435551" y="1232834"/>
                  <a:pt x="3426979" y="1236561"/>
                  <a:pt x="3421388" y="1241779"/>
                </a:cubicBezTo>
                <a:cubicBezTo>
                  <a:pt x="3394553" y="1265633"/>
                  <a:pt x="3363246" y="1268614"/>
                  <a:pt x="3330447" y="1262651"/>
                </a:cubicBezTo>
                <a:cubicBezTo>
                  <a:pt x="3254787" y="1248488"/>
                  <a:pt x="3179873" y="1232089"/>
                  <a:pt x="3104213" y="1219044"/>
                </a:cubicBezTo>
                <a:cubicBezTo>
                  <a:pt x="3057997" y="1211217"/>
                  <a:pt x="3010663" y="1208981"/>
                  <a:pt x="2963702" y="1203763"/>
                </a:cubicBezTo>
                <a:cubicBezTo>
                  <a:pt x="2903323" y="1197054"/>
                  <a:pt x="2846672" y="1177674"/>
                  <a:pt x="2789647" y="1157920"/>
                </a:cubicBezTo>
                <a:cubicBezTo>
                  <a:pt x="2763558" y="1148975"/>
                  <a:pt x="2737095" y="1141148"/>
                  <a:pt x="2707279" y="1131458"/>
                </a:cubicBezTo>
                <a:cubicBezTo>
                  <a:pt x="2722187" y="1167983"/>
                  <a:pt x="2739704" y="1198173"/>
                  <a:pt x="2765049" y="1221653"/>
                </a:cubicBezTo>
                <a:cubicBezTo>
                  <a:pt x="2806419" y="1260415"/>
                  <a:pt x="2822818" y="1307003"/>
                  <a:pt x="2823191" y="1363282"/>
                </a:cubicBezTo>
                <a:cubicBezTo>
                  <a:pt x="2823564" y="1403162"/>
                  <a:pt x="2830273" y="1443415"/>
                  <a:pt x="2836608" y="1482922"/>
                </a:cubicBezTo>
                <a:cubicBezTo>
                  <a:pt x="2842199" y="1517956"/>
                  <a:pt x="2844063" y="1552246"/>
                  <a:pt x="2835118" y="1586162"/>
                </a:cubicBezTo>
                <a:cubicBezTo>
                  <a:pt x="2821700" y="1635732"/>
                  <a:pt x="2821700" y="1684930"/>
                  <a:pt x="2830645" y="1735246"/>
                </a:cubicBezTo>
                <a:cubicBezTo>
                  <a:pt x="2839217" y="1783698"/>
                  <a:pt x="2834745" y="1795997"/>
                  <a:pt x="2783684" y="1774753"/>
                </a:cubicBezTo>
                <a:cubicBezTo>
                  <a:pt x="2750513" y="1760963"/>
                  <a:pt x="2717342" y="1747172"/>
                  <a:pt x="2684543" y="1732637"/>
                </a:cubicBezTo>
                <a:cubicBezTo>
                  <a:pt x="2663672" y="1723319"/>
                  <a:pt x="2649881" y="1709156"/>
                  <a:pt x="2649509" y="1683066"/>
                </a:cubicBezTo>
                <a:cubicBezTo>
                  <a:pt x="2649136" y="1671140"/>
                  <a:pt x="2640936" y="1656977"/>
                  <a:pt x="2631992" y="1647659"/>
                </a:cubicBezTo>
                <a:cubicBezTo>
                  <a:pt x="2608511" y="1623433"/>
                  <a:pt x="2604038" y="1597716"/>
                  <a:pt x="2617083" y="1567527"/>
                </a:cubicBezTo>
                <a:cubicBezTo>
                  <a:pt x="2624537" y="1550382"/>
                  <a:pt x="2632364" y="1533610"/>
                  <a:pt x="2640564" y="1516838"/>
                </a:cubicBezTo>
                <a:cubicBezTo>
                  <a:pt x="2653981" y="1489258"/>
                  <a:pt x="2656218" y="1460187"/>
                  <a:pt x="2646527" y="1431861"/>
                </a:cubicBezTo>
                <a:cubicBezTo>
                  <a:pt x="2640936" y="1415834"/>
                  <a:pt x="2630501" y="1399435"/>
                  <a:pt x="2617829" y="1387881"/>
                </a:cubicBezTo>
                <a:cubicBezTo>
                  <a:pt x="2564904" y="1338684"/>
                  <a:pt x="2500053" y="1310730"/>
                  <a:pt x="2432220" y="1289113"/>
                </a:cubicBezTo>
                <a:cubicBezTo>
                  <a:pt x="2422529" y="1286132"/>
                  <a:pt x="2413212" y="1283150"/>
                  <a:pt x="2411721" y="1298058"/>
                </a:cubicBezTo>
                <a:cubicBezTo>
                  <a:pt x="2403894" y="1384154"/>
                  <a:pt x="2396067" y="1470250"/>
                  <a:pt x="2408739" y="1555973"/>
                </a:cubicBezTo>
                <a:cubicBezTo>
                  <a:pt x="2413212" y="1587653"/>
                  <a:pt x="2424393" y="1618215"/>
                  <a:pt x="2433338" y="1649150"/>
                </a:cubicBezTo>
                <a:cubicBezTo>
                  <a:pt x="2442283" y="1680830"/>
                  <a:pt x="2458682" y="1708038"/>
                  <a:pt x="2481417" y="1731891"/>
                </a:cubicBezTo>
                <a:cubicBezTo>
                  <a:pt x="2492226" y="1743445"/>
                  <a:pt x="2501916" y="1757235"/>
                  <a:pt x="2508252" y="1771398"/>
                </a:cubicBezTo>
                <a:cubicBezTo>
                  <a:pt x="2517197" y="1791152"/>
                  <a:pt x="2511234" y="1802706"/>
                  <a:pt x="2490362" y="1807178"/>
                </a:cubicBezTo>
                <a:cubicBezTo>
                  <a:pt x="2469863" y="1811651"/>
                  <a:pt x="2448619" y="1813514"/>
                  <a:pt x="2427747" y="1814633"/>
                </a:cubicBezTo>
                <a:cubicBezTo>
                  <a:pt x="2411721" y="1815378"/>
                  <a:pt x="2395694" y="1812769"/>
                  <a:pt x="2379295" y="1812769"/>
                </a:cubicBezTo>
                <a:cubicBezTo>
                  <a:pt x="2354696" y="1813142"/>
                  <a:pt x="2339042" y="1802706"/>
                  <a:pt x="2328234" y="1779971"/>
                </a:cubicBezTo>
                <a:cubicBezTo>
                  <a:pt x="2324507" y="1771771"/>
                  <a:pt x="2312580" y="1763199"/>
                  <a:pt x="2303635" y="1762081"/>
                </a:cubicBezTo>
                <a:cubicBezTo>
                  <a:pt x="2281645" y="1759472"/>
                  <a:pt x="2268601" y="1747172"/>
                  <a:pt x="2260028" y="1728910"/>
                </a:cubicBezTo>
                <a:cubicBezTo>
                  <a:pt x="2245120" y="1697229"/>
                  <a:pt x="2241766" y="1663313"/>
                  <a:pt x="2242511" y="1629024"/>
                </a:cubicBezTo>
                <a:cubicBezTo>
                  <a:pt x="2242884" y="1618961"/>
                  <a:pt x="2243256" y="1609270"/>
                  <a:pt x="2244375" y="1599207"/>
                </a:cubicBezTo>
                <a:cubicBezTo>
                  <a:pt x="2251083" y="1550382"/>
                  <a:pt x="2238038" y="1506775"/>
                  <a:pt x="2215303" y="1463541"/>
                </a:cubicBezTo>
                <a:cubicBezTo>
                  <a:pt x="2199277" y="1433352"/>
                  <a:pt x="2191077" y="1399062"/>
                  <a:pt x="2181387" y="1365891"/>
                </a:cubicBezTo>
                <a:cubicBezTo>
                  <a:pt x="2158652" y="1287623"/>
                  <a:pt x="2117281" y="1218299"/>
                  <a:pt x="2074047" y="1150093"/>
                </a:cubicBezTo>
                <a:cubicBezTo>
                  <a:pt x="2056902" y="1123258"/>
                  <a:pt x="2047584" y="1122885"/>
                  <a:pt x="2017768" y="1132576"/>
                </a:cubicBezTo>
                <a:cubicBezTo>
                  <a:pt x="1936517" y="1158293"/>
                  <a:pt x="1855639" y="1187737"/>
                  <a:pt x="1772898" y="1207863"/>
                </a:cubicBezTo>
                <a:cubicBezTo>
                  <a:pt x="1701338" y="1225008"/>
                  <a:pt x="1627542" y="1232089"/>
                  <a:pt x="1554118" y="1241407"/>
                </a:cubicBezTo>
                <a:cubicBezTo>
                  <a:pt x="1490012" y="1249234"/>
                  <a:pt x="1425906" y="1256688"/>
                  <a:pt x="1361428" y="1259297"/>
                </a:cubicBezTo>
                <a:cubicBezTo>
                  <a:pt x="1259678" y="1263397"/>
                  <a:pt x="1159792" y="1244761"/>
                  <a:pt x="1059907" y="1228735"/>
                </a:cubicBezTo>
                <a:cubicBezTo>
                  <a:pt x="977165" y="1215317"/>
                  <a:pt x="894797" y="1200781"/>
                  <a:pt x="812801" y="1185500"/>
                </a:cubicBezTo>
                <a:cubicBezTo>
                  <a:pt x="795283" y="1182146"/>
                  <a:pt x="778511" y="1174692"/>
                  <a:pt x="761740" y="1169101"/>
                </a:cubicBezTo>
                <a:cubicBezTo>
                  <a:pt x="744968" y="1163511"/>
                  <a:pt x="731550" y="1167238"/>
                  <a:pt x="724841" y="1184010"/>
                </a:cubicBezTo>
                <a:cubicBezTo>
                  <a:pt x="672662" y="1311476"/>
                  <a:pt x="651418" y="1442297"/>
                  <a:pt x="686452" y="1578335"/>
                </a:cubicBezTo>
                <a:cubicBezTo>
                  <a:pt x="687571" y="1583180"/>
                  <a:pt x="688689" y="1588398"/>
                  <a:pt x="691298" y="1592498"/>
                </a:cubicBezTo>
                <a:cubicBezTo>
                  <a:pt x="726332" y="1647659"/>
                  <a:pt x="734905" y="1711392"/>
                  <a:pt x="749813" y="1773262"/>
                </a:cubicBezTo>
                <a:cubicBezTo>
                  <a:pt x="753913" y="1790406"/>
                  <a:pt x="766212" y="1805688"/>
                  <a:pt x="775903" y="1820969"/>
                </a:cubicBezTo>
                <a:cubicBezTo>
                  <a:pt x="784102" y="1834013"/>
                  <a:pt x="795656" y="1845195"/>
                  <a:pt x="802365" y="1858612"/>
                </a:cubicBezTo>
                <a:cubicBezTo>
                  <a:pt x="811683" y="1876502"/>
                  <a:pt x="806092" y="1889547"/>
                  <a:pt x="787084" y="1894765"/>
                </a:cubicBezTo>
                <a:cubicBezTo>
                  <a:pt x="744968" y="1906319"/>
                  <a:pt x="702106" y="1913400"/>
                  <a:pt x="658499" y="1907810"/>
                </a:cubicBezTo>
                <a:cubicBezTo>
                  <a:pt x="637628" y="1905201"/>
                  <a:pt x="623465" y="1893647"/>
                  <a:pt x="618620" y="1872030"/>
                </a:cubicBezTo>
                <a:cubicBezTo>
                  <a:pt x="616756" y="1864203"/>
                  <a:pt x="614147" y="1856376"/>
                  <a:pt x="610793" y="1849294"/>
                </a:cubicBezTo>
                <a:cubicBezTo>
                  <a:pt x="602966" y="1832895"/>
                  <a:pt x="594393" y="1831777"/>
                  <a:pt x="581349" y="1843704"/>
                </a:cubicBezTo>
                <a:cubicBezTo>
                  <a:pt x="570913" y="1853767"/>
                  <a:pt x="563459" y="1845567"/>
                  <a:pt x="558613" y="1838113"/>
                </a:cubicBezTo>
                <a:cubicBezTo>
                  <a:pt x="543705" y="1814260"/>
                  <a:pt x="530288" y="1789661"/>
                  <a:pt x="529915" y="1760590"/>
                </a:cubicBezTo>
                <a:cubicBezTo>
                  <a:pt x="529915" y="1740091"/>
                  <a:pt x="528797" y="1719219"/>
                  <a:pt x="531406" y="1699093"/>
                </a:cubicBezTo>
                <a:cubicBezTo>
                  <a:pt x="537742" y="1651386"/>
                  <a:pt x="526561" y="1607779"/>
                  <a:pt x="500471" y="1568272"/>
                </a:cubicBezTo>
                <a:cubicBezTo>
                  <a:pt x="482581" y="1541437"/>
                  <a:pt x="462827" y="1515720"/>
                  <a:pt x="444192" y="1489631"/>
                </a:cubicBezTo>
                <a:cubicBezTo>
                  <a:pt x="437483" y="1479940"/>
                  <a:pt x="430402" y="1470622"/>
                  <a:pt x="423693" y="1460932"/>
                </a:cubicBezTo>
                <a:cubicBezTo>
                  <a:pt x="398721" y="1425152"/>
                  <a:pt x="390149" y="1386763"/>
                  <a:pt x="405430" y="1344647"/>
                </a:cubicBezTo>
                <a:cubicBezTo>
                  <a:pt x="414375" y="1321539"/>
                  <a:pt x="414002" y="1298804"/>
                  <a:pt x="403567" y="1274205"/>
                </a:cubicBezTo>
                <a:close/>
                <a:moveTo>
                  <a:pt x="264546" y="140798"/>
                </a:moveTo>
                <a:cubicBezTo>
                  <a:pt x="253365" y="141544"/>
                  <a:pt x="244420" y="140426"/>
                  <a:pt x="236593" y="143034"/>
                </a:cubicBezTo>
                <a:cubicBezTo>
                  <a:pt x="216840" y="149371"/>
                  <a:pt x="197831" y="156825"/>
                  <a:pt x="178823" y="165024"/>
                </a:cubicBezTo>
                <a:cubicBezTo>
                  <a:pt x="175842" y="166515"/>
                  <a:pt x="172860" y="173969"/>
                  <a:pt x="173978" y="177324"/>
                </a:cubicBezTo>
                <a:cubicBezTo>
                  <a:pt x="175096" y="180305"/>
                  <a:pt x="182178" y="183287"/>
                  <a:pt x="186278" y="182914"/>
                </a:cubicBezTo>
                <a:cubicBezTo>
                  <a:pt x="197831" y="182169"/>
                  <a:pt x="209758" y="180305"/>
                  <a:pt x="220939" y="177324"/>
                </a:cubicBezTo>
                <a:cubicBezTo>
                  <a:pt x="239575" y="172851"/>
                  <a:pt x="256719" y="165024"/>
                  <a:pt x="264546" y="14079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1" name="Google Shape;1581;p46"/>
          <p:cNvSpPr/>
          <p:nvPr/>
        </p:nvSpPr>
        <p:spPr>
          <a:xfrm>
            <a:off x="3287282" y="4985884"/>
            <a:ext cx="1190979" cy="867182"/>
          </a:xfrm>
          <a:custGeom>
            <a:avLst/>
            <a:gdLst/>
            <a:ahLst/>
            <a:cxnLst/>
            <a:rect l="l" t="t" r="r" b="b"/>
            <a:pathLst>
              <a:path w="4069367" h="2963008" extrusionOk="0">
                <a:moveTo>
                  <a:pt x="1436995" y="2963008"/>
                </a:moveTo>
                <a:cubicBezTo>
                  <a:pt x="1394712" y="2963008"/>
                  <a:pt x="1352111" y="2963008"/>
                  <a:pt x="1309828" y="2963008"/>
                </a:cubicBezTo>
                <a:cubicBezTo>
                  <a:pt x="1295203" y="2962054"/>
                  <a:pt x="1280579" y="2960783"/>
                  <a:pt x="1265637" y="2959829"/>
                </a:cubicBezTo>
                <a:cubicBezTo>
                  <a:pt x="1240839" y="2957921"/>
                  <a:pt x="1232891" y="2944569"/>
                  <a:pt x="1244336" y="2922314"/>
                </a:cubicBezTo>
                <a:cubicBezTo>
                  <a:pt x="1249741" y="2911505"/>
                  <a:pt x="1256735" y="2901332"/>
                  <a:pt x="1263411" y="2891158"/>
                </a:cubicBezTo>
                <a:cubicBezTo>
                  <a:pt x="1269452" y="2881621"/>
                  <a:pt x="1275492" y="2872401"/>
                  <a:pt x="1284394" y="2858731"/>
                </a:cubicBezTo>
                <a:cubicBezTo>
                  <a:pt x="1246562" y="2858731"/>
                  <a:pt x="1213816" y="2859367"/>
                  <a:pt x="1181070" y="2858413"/>
                </a:cubicBezTo>
                <a:cubicBezTo>
                  <a:pt x="1168671" y="2858095"/>
                  <a:pt x="1155955" y="2854916"/>
                  <a:pt x="1144192" y="2850465"/>
                </a:cubicBezTo>
                <a:cubicBezTo>
                  <a:pt x="1130203" y="2845378"/>
                  <a:pt x="1126706" y="2834251"/>
                  <a:pt x="1133064" y="2820580"/>
                </a:cubicBezTo>
                <a:cubicBezTo>
                  <a:pt x="1135608" y="2814858"/>
                  <a:pt x="1139105" y="2809135"/>
                  <a:pt x="1143556" y="2804684"/>
                </a:cubicBezTo>
                <a:cubicBezTo>
                  <a:pt x="1165492" y="2783066"/>
                  <a:pt x="1186475" y="2760812"/>
                  <a:pt x="1210001" y="2741418"/>
                </a:cubicBezTo>
                <a:cubicBezTo>
                  <a:pt x="1235752" y="2720118"/>
                  <a:pt x="1255781" y="2696592"/>
                  <a:pt x="1263411" y="2663210"/>
                </a:cubicBezTo>
                <a:cubicBezTo>
                  <a:pt x="1283758" y="2575147"/>
                  <a:pt x="1305695" y="2487401"/>
                  <a:pt x="1324452" y="2399019"/>
                </a:cubicBezTo>
                <a:cubicBezTo>
                  <a:pt x="1335579" y="2347198"/>
                  <a:pt x="1328585" y="2296331"/>
                  <a:pt x="1308238" y="2246418"/>
                </a:cubicBezTo>
                <a:cubicBezTo>
                  <a:pt x="1299018" y="2223528"/>
                  <a:pt x="1292660" y="2198730"/>
                  <a:pt x="1291070" y="2174250"/>
                </a:cubicBezTo>
                <a:cubicBezTo>
                  <a:pt x="1285348" y="2096678"/>
                  <a:pt x="1281851" y="2018788"/>
                  <a:pt x="1278354" y="1941215"/>
                </a:cubicBezTo>
                <a:cubicBezTo>
                  <a:pt x="1277400" y="1919597"/>
                  <a:pt x="1268816" y="1905926"/>
                  <a:pt x="1248787" y="1897342"/>
                </a:cubicBezTo>
                <a:cubicBezTo>
                  <a:pt x="1208729" y="1879857"/>
                  <a:pt x="1177891" y="1851880"/>
                  <a:pt x="1158816" y="1811822"/>
                </a:cubicBezTo>
                <a:cubicBezTo>
                  <a:pt x="1142920" y="1778441"/>
                  <a:pt x="1125752" y="1745377"/>
                  <a:pt x="1109538" y="1712313"/>
                </a:cubicBezTo>
                <a:cubicBezTo>
                  <a:pt x="1091099" y="1674163"/>
                  <a:pt x="1073296" y="1635695"/>
                  <a:pt x="1054220" y="1598180"/>
                </a:cubicBezTo>
                <a:cubicBezTo>
                  <a:pt x="1030694" y="1551764"/>
                  <a:pt x="991908" y="1526013"/>
                  <a:pt x="940087" y="1520290"/>
                </a:cubicBezTo>
                <a:cubicBezTo>
                  <a:pt x="932139" y="1519336"/>
                  <a:pt x="924191" y="1518065"/>
                  <a:pt x="916561" y="1517429"/>
                </a:cubicBezTo>
                <a:cubicBezTo>
                  <a:pt x="886677" y="1515521"/>
                  <a:pt x="861879" y="1502805"/>
                  <a:pt x="845983" y="1477371"/>
                </a:cubicBezTo>
                <a:cubicBezTo>
                  <a:pt x="832313" y="1455435"/>
                  <a:pt x="819914" y="1432227"/>
                  <a:pt x="811012" y="1408383"/>
                </a:cubicBezTo>
                <a:cubicBezTo>
                  <a:pt x="780174" y="1324134"/>
                  <a:pt x="768093" y="1235752"/>
                  <a:pt x="763324" y="1146735"/>
                </a:cubicBezTo>
                <a:cubicBezTo>
                  <a:pt x="760145" y="1085059"/>
                  <a:pt x="743613" y="1030377"/>
                  <a:pt x="699105" y="985550"/>
                </a:cubicBezTo>
                <a:cubicBezTo>
                  <a:pt x="687659" y="974105"/>
                  <a:pt x="675896" y="961388"/>
                  <a:pt x="668584" y="947082"/>
                </a:cubicBezTo>
                <a:cubicBezTo>
                  <a:pt x="653324" y="915608"/>
                  <a:pt x="632024" y="909567"/>
                  <a:pt x="597052" y="912111"/>
                </a:cubicBezTo>
                <a:cubicBezTo>
                  <a:pt x="545867" y="915608"/>
                  <a:pt x="493729" y="909249"/>
                  <a:pt x="442226" y="904798"/>
                </a:cubicBezTo>
                <a:cubicBezTo>
                  <a:pt x="390723" y="900030"/>
                  <a:pt x="341445" y="886995"/>
                  <a:pt x="295665" y="860925"/>
                </a:cubicBezTo>
                <a:cubicBezTo>
                  <a:pt x="285174" y="854885"/>
                  <a:pt x="267052" y="855521"/>
                  <a:pt x="254971" y="859972"/>
                </a:cubicBezTo>
                <a:cubicBezTo>
                  <a:pt x="207283" y="877775"/>
                  <a:pt x="160867" y="876186"/>
                  <a:pt x="114133" y="857111"/>
                </a:cubicBezTo>
                <a:cubicBezTo>
                  <a:pt x="94104" y="848845"/>
                  <a:pt x="73439" y="842168"/>
                  <a:pt x="52457" y="836446"/>
                </a:cubicBezTo>
                <a:cubicBezTo>
                  <a:pt x="12399" y="824047"/>
                  <a:pt x="636" y="808469"/>
                  <a:pt x="3179" y="766821"/>
                </a:cubicBezTo>
                <a:cubicBezTo>
                  <a:pt x="3497" y="760463"/>
                  <a:pt x="5087" y="754105"/>
                  <a:pt x="4769" y="747746"/>
                </a:cubicBezTo>
                <a:cubicBezTo>
                  <a:pt x="3497" y="730579"/>
                  <a:pt x="1590" y="713411"/>
                  <a:pt x="0" y="696243"/>
                </a:cubicBezTo>
                <a:cubicBezTo>
                  <a:pt x="0" y="686706"/>
                  <a:pt x="0" y="677168"/>
                  <a:pt x="0" y="667631"/>
                </a:cubicBezTo>
                <a:cubicBezTo>
                  <a:pt x="10491" y="657457"/>
                  <a:pt x="19393" y="644422"/>
                  <a:pt x="31792" y="638064"/>
                </a:cubicBezTo>
                <a:cubicBezTo>
                  <a:pt x="75347" y="615810"/>
                  <a:pt x="110318" y="584018"/>
                  <a:pt x="140838" y="547139"/>
                </a:cubicBezTo>
                <a:cubicBezTo>
                  <a:pt x="173902" y="507717"/>
                  <a:pt x="204422" y="466706"/>
                  <a:pt x="236850" y="426648"/>
                </a:cubicBezTo>
                <a:cubicBezTo>
                  <a:pt x="249567" y="411070"/>
                  <a:pt x="255925" y="393902"/>
                  <a:pt x="255607" y="374191"/>
                </a:cubicBezTo>
                <a:cubicBezTo>
                  <a:pt x="255289" y="347804"/>
                  <a:pt x="254335" y="321099"/>
                  <a:pt x="254653" y="294711"/>
                </a:cubicBezTo>
                <a:cubicBezTo>
                  <a:pt x="255289" y="260376"/>
                  <a:pt x="268324" y="232081"/>
                  <a:pt x="298526" y="213324"/>
                </a:cubicBezTo>
                <a:cubicBezTo>
                  <a:pt x="309336" y="206648"/>
                  <a:pt x="319191" y="198700"/>
                  <a:pt x="329682" y="191387"/>
                </a:cubicBezTo>
                <a:cubicBezTo>
                  <a:pt x="350665" y="176445"/>
                  <a:pt x="360838" y="156098"/>
                  <a:pt x="362428" y="130665"/>
                </a:cubicBezTo>
                <a:cubicBezTo>
                  <a:pt x="363382" y="112543"/>
                  <a:pt x="364336" y="94740"/>
                  <a:pt x="365607" y="76619"/>
                </a:cubicBezTo>
                <a:cubicBezTo>
                  <a:pt x="367197" y="51821"/>
                  <a:pt x="378324" y="38150"/>
                  <a:pt x="403122" y="38468"/>
                </a:cubicBezTo>
                <a:cubicBezTo>
                  <a:pt x="425058" y="38786"/>
                  <a:pt x="446677" y="44191"/>
                  <a:pt x="468295" y="48642"/>
                </a:cubicBezTo>
                <a:cubicBezTo>
                  <a:pt x="481648" y="51503"/>
                  <a:pt x="494365" y="57225"/>
                  <a:pt x="507717" y="60723"/>
                </a:cubicBezTo>
                <a:cubicBezTo>
                  <a:pt x="528064" y="66127"/>
                  <a:pt x="545867" y="59769"/>
                  <a:pt x="556041" y="42283"/>
                </a:cubicBezTo>
                <a:cubicBezTo>
                  <a:pt x="569076" y="20665"/>
                  <a:pt x="587197" y="7630"/>
                  <a:pt x="610405" y="0"/>
                </a:cubicBezTo>
                <a:cubicBezTo>
                  <a:pt x="619943" y="0"/>
                  <a:pt x="629480" y="0"/>
                  <a:pt x="639018" y="0"/>
                </a:cubicBezTo>
                <a:cubicBezTo>
                  <a:pt x="644105" y="1590"/>
                  <a:pt x="648873" y="3179"/>
                  <a:pt x="653960" y="4451"/>
                </a:cubicBezTo>
                <a:cubicBezTo>
                  <a:pt x="696879" y="14942"/>
                  <a:pt x="730896" y="38150"/>
                  <a:pt x="752515" y="76301"/>
                </a:cubicBezTo>
                <a:cubicBezTo>
                  <a:pt x="767457" y="103006"/>
                  <a:pt x="789076" y="121127"/>
                  <a:pt x="814509" y="136069"/>
                </a:cubicBezTo>
                <a:cubicBezTo>
                  <a:pt x="828180" y="144017"/>
                  <a:pt x="842804" y="151012"/>
                  <a:pt x="856157" y="159278"/>
                </a:cubicBezTo>
                <a:cubicBezTo>
                  <a:pt x="882544" y="176127"/>
                  <a:pt x="906388" y="174538"/>
                  <a:pt x="932775" y="156734"/>
                </a:cubicBezTo>
                <a:cubicBezTo>
                  <a:pt x="969018" y="131937"/>
                  <a:pt x="1006533" y="108728"/>
                  <a:pt x="1045319" y="88064"/>
                </a:cubicBezTo>
                <a:cubicBezTo>
                  <a:pt x="1091099" y="63584"/>
                  <a:pt x="1139741" y="57861"/>
                  <a:pt x="1189654" y="77572"/>
                </a:cubicBezTo>
                <a:cubicBezTo>
                  <a:pt x="1221128" y="89971"/>
                  <a:pt x="1229712" y="106503"/>
                  <a:pt x="1222082" y="139885"/>
                </a:cubicBezTo>
                <a:cubicBezTo>
                  <a:pt x="1207775" y="201561"/>
                  <a:pt x="1176619" y="253700"/>
                  <a:pt x="1133382" y="298844"/>
                </a:cubicBezTo>
                <a:cubicBezTo>
                  <a:pt x="1105723" y="327775"/>
                  <a:pt x="1072342" y="339856"/>
                  <a:pt x="1032602" y="331590"/>
                </a:cubicBezTo>
                <a:cubicBezTo>
                  <a:pt x="1023700" y="329682"/>
                  <a:pt x="1014798" y="328729"/>
                  <a:pt x="1005897" y="327457"/>
                </a:cubicBezTo>
                <a:cubicBezTo>
                  <a:pt x="997631" y="326185"/>
                  <a:pt x="989365" y="325231"/>
                  <a:pt x="981099" y="323960"/>
                </a:cubicBezTo>
                <a:cubicBezTo>
                  <a:pt x="980463" y="326185"/>
                  <a:pt x="979827" y="328411"/>
                  <a:pt x="979191" y="330318"/>
                </a:cubicBezTo>
                <a:cubicBezTo>
                  <a:pt x="1007804" y="342081"/>
                  <a:pt x="1035463" y="356388"/>
                  <a:pt x="1065030" y="364971"/>
                </a:cubicBezTo>
                <a:cubicBezTo>
                  <a:pt x="1137197" y="385954"/>
                  <a:pt x="1208093" y="373555"/>
                  <a:pt x="1276764" y="348122"/>
                </a:cubicBezTo>
                <a:cubicBezTo>
                  <a:pt x="1336533" y="326185"/>
                  <a:pt x="1396937" y="316648"/>
                  <a:pt x="1460839" y="326185"/>
                </a:cubicBezTo>
                <a:cubicBezTo>
                  <a:pt x="1522198" y="335405"/>
                  <a:pt x="1583874" y="341445"/>
                  <a:pt x="1645232" y="349711"/>
                </a:cubicBezTo>
                <a:cubicBezTo>
                  <a:pt x="1767949" y="365925"/>
                  <a:pt x="1890666" y="383411"/>
                  <a:pt x="2013701" y="399307"/>
                </a:cubicBezTo>
                <a:cubicBezTo>
                  <a:pt x="2106533" y="411388"/>
                  <a:pt x="2199684" y="423469"/>
                  <a:pt x="2292834" y="433642"/>
                </a:cubicBezTo>
                <a:cubicBezTo>
                  <a:pt x="2359279" y="440636"/>
                  <a:pt x="2426360" y="441272"/>
                  <a:pt x="2492170" y="450492"/>
                </a:cubicBezTo>
                <a:cubicBezTo>
                  <a:pt x="2547487" y="458122"/>
                  <a:pt x="2602170" y="465752"/>
                  <a:pt x="2658123" y="461937"/>
                </a:cubicBezTo>
                <a:cubicBezTo>
                  <a:pt x="2678470" y="460347"/>
                  <a:pt x="2699771" y="460029"/>
                  <a:pt x="2719800" y="463526"/>
                </a:cubicBezTo>
                <a:cubicBezTo>
                  <a:pt x="2784973" y="474971"/>
                  <a:pt x="2849829" y="487052"/>
                  <a:pt x="2914684" y="501041"/>
                </a:cubicBezTo>
                <a:cubicBezTo>
                  <a:pt x="3023095" y="524249"/>
                  <a:pt x="3131187" y="535694"/>
                  <a:pt x="3240234" y="505174"/>
                </a:cubicBezTo>
                <a:cubicBezTo>
                  <a:pt x="3305725" y="486735"/>
                  <a:pt x="3367719" y="493729"/>
                  <a:pt x="3427170" y="528064"/>
                </a:cubicBezTo>
                <a:cubicBezTo>
                  <a:pt x="3474222" y="555405"/>
                  <a:pt x="3523500" y="579249"/>
                  <a:pt x="3570552" y="606590"/>
                </a:cubicBezTo>
                <a:cubicBezTo>
                  <a:pt x="3610609" y="629798"/>
                  <a:pt x="3635725" y="664451"/>
                  <a:pt x="3643355" y="711186"/>
                </a:cubicBezTo>
                <a:cubicBezTo>
                  <a:pt x="3645899" y="726128"/>
                  <a:pt x="3650349" y="741070"/>
                  <a:pt x="3656072" y="755376"/>
                </a:cubicBezTo>
                <a:cubicBezTo>
                  <a:pt x="3676101" y="805608"/>
                  <a:pt x="3698037" y="854885"/>
                  <a:pt x="3717112" y="905434"/>
                </a:cubicBezTo>
                <a:cubicBezTo>
                  <a:pt x="3754945" y="1005897"/>
                  <a:pt x="3766072" y="1111128"/>
                  <a:pt x="3768933" y="1217313"/>
                </a:cubicBezTo>
                <a:cubicBezTo>
                  <a:pt x="3771159" y="1303469"/>
                  <a:pt x="3771159" y="1389943"/>
                  <a:pt x="3775610" y="1476099"/>
                </a:cubicBezTo>
                <a:cubicBezTo>
                  <a:pt x="3780696" y="1577198"/>
                  <a:pt x="3818847" y="1663990"/>
                  <a:pt x="3894829" y="1732978"/>
                </a:cubicBezTo>
                <a:cubicBezTo>
                  <a:pt x="3918355" y="1754279"/>
                  <a:pt x="3941245" y="1776533"/>
                  <a:pt x="3963500" y="1799106"/>
                </a:cubicBezTo>
                <a:cubicBezTo>
                  <a:pt x="4009280" y="1845522"/>
                  <a:pt x="4044569" y="1898296"/>
                  <a:pt x="4059512" y="1962834"/>
                </a:cubicBezTo>
                <a:cubicBezTo>
                  <a:pt x="4063644" y="1981273"/>
                  <a:pt x="4066824" y="2000030"/>
                  <a:pt x="4070639" y="2018788"/>
                </a:cubicBezTo>
                <a:cubicBezTo>
                  <a:pt x="4070639" y="2041042"/>
                  <a:pt x="4070639" y="2063296"/>
                  <a:pt x="4070639" y="2085551"/>
                </a:cubicBezTo>
                <a:cubicBezTo>
                  <a:pt x="4063009" y="2115753"/>
                  <a:pt x="4056015" y="2145955"/>
                  <a:pt x="4047748" y="2175840"/>
                </a:cubicBezTo>
                <a:cubicBezTo>
                  <a:pt x="4044887" y="2186013"/>
                  <a:pt x="4039483" y="2195233"/>
                  <a:pt x="4035032" y="2204771"/>
                </a:cubicBezTo>
                <a:cubicBezTo>
                  <a:pt x="4030263" y="2179973"/>
                  <a:pt x="4027720" y="2156129"/>
                  <a:pt x="4028355" y="2132285"/>
                </a:cubicBezTo>
                <a:cubicBezTo>
                  <a:pt x="4029309" y="2088412"/>
                  <a:pt x="4009916" y="2057574"/>
                  <a:pt x="3973991" y="2033094"/>
                </a:cubicBezTo>
                <a:cubicBezTo>
                  <a:pt x="3923124" y="1998759"/>
                  <a:pt x="3881477" y="1954250"/>
                  <a:pt x="3847459" y="1902747"/>
                </a:cubicBezTo>
                <a:cubicBezTo>
                  <a:pt x="3783875" y="1806735"/>
                  <a:pt x="3754627" y="1699279"/>
                  <a:pt x="3740003" y="1587053"/>
                </a:cubicBezTo>
                <a:cubicBezTo>
                  <a:pt x="3728558" y="1499943"/>
                  <a:pt x="3729193" y="1412833"/>
                  <a:pt x="3731101" y="1325088"/>
                </a:cubicBezTo>
                <a:cubicBezTo>
                  <a:pt x="3734280" y="1177891"/>
                  <a:pt x="3712344" y="1034827"/>
                  <a:pt x="3659887" y="896850"/>
                </a:cubicBezTo>
                <a:cubicBezTo>
                  <a:pt x="3654165" y="881272"/>
                  <a:pt x="3645899" y="866648"/>
                  <a:pt x="3636997" y="848209"/>
                </a:cubicBezTo>
                <a:cubicBezTo>
                  <a:pt x="3631274" y="860608"/>
                  <a:pt x="3626188" y="868238"/>
                  <a:pt x="3623962" y="876504"/>
                </a:cubicBezTo>
                <a:cubicBezTo>
                  <a:pt x="3586130" y="1019567"/>
                  <a:pt x="3556881" y="1164538"/>
                  <a:pt x="3552430" y="1313007"/>
                </a:cubicBezTo>
                <a:cubicBezTo>
                  <a:pt x="3549569" y="1407747"/>
                  <a:pt x="3552113" y="1502487"/>
                  <a:pt x="3551477" y="1597545"/>
                </a:cubicBezTo>
                <a:cubicBezTo>
                  <a:pt x="3550841" y="1686244"/>
                  <a:pt x="3574685" y="1768267"/>
                  <a:pt x="3620783" y="1843614"/>
                </a:cubicBezTo>
                <a:cubicBezTo>
                  <a:pt x="3640494" y="1875724"/>
                  <a:pt x="3643673" y="1907834"/>
                  <a:pt x="3633818" y="1943759"/>
                </a:cubicBezTo>
                <a:cubicBezTo>
                  <a:pt x="3625870" y="1972054"/>
                  <a:pt x="3618240" y="2001620"/>
                  <a:pt x="3617922" y="2030869"/>
                </a:cubicBezTo>
                <a:cubicBezTo>
                  <a:pt x="3615696" y="2167892"/>
                  <a:pt x="3615696" y="2305233"/>
                  <a:pt x="3615696" y="2442574"/>
                </a:cubicBezTo>
                <a:cubicBezTo>
                  <a:pt x="3615696" y="2501389"/>
                  <a:pt x="3631910" y="2556389"/>
                  <a:pt x="3663384" y="2606621"/>
                </a:cubicBezTo>
                <a:cubicBezTo>
                  <a:pt x="3667199" y="2612979"/>
                  <a:pt x="3670378" y="2624742"/>
                  <a:pt x="3667199" y="2629511"/>
                </a:cubicBezTo>
                <a:cubicBezTo>
                  <a:pt x="3664020" y="2634279"/>
                  <a:pt x="3652575" y="2633962"/>
                  <a:pt x="3644627" y="2635233"/>
                </a:cubicBezTo>
                <a:cubicBezTo>
                  <a:pt x="3642720" y="2635551"/>
                  <a:pt x="3640494" y="2634598"/>
                  <a:pt x="3638269" y="2634279"/>
                </a:cubicBezTo>
                <a:cubicBezTo>
                  <a:pt x="3619511" y="2631418"/>
                  <a:pt x="3611563" y="2636823"/>
                  <a:pt x="3613153" y="2656216"/>
                </a:cubicBezTo>
                <a:cubicBezTo>
                  <a:pt x="3615060" y="2678788"/>
                  <a:pt x="3619511" y="2701043"/>
                  <a:pt x="3624280" y="2722979"/>
                </a:cubicBezTo>
                <a:cubicBezTo>
                  <a:pt x="3633182" y="2763355"/>
                  <a:pt x="3616968" y="2793239"/>
                  <a:pt x="3578817" y="2799598"/>
                </a:cubicBezTo>
                <a:cubicBezTo>
                  <a:pt x="3521274" y="2809135"/>
                  <a:pt x="3463731" y="2804048"/>
                  <a:pt x="3406188" y="2797372"/>
                </a:cubicBezTo>
                <a:cubicBezTo>
                  <a:pt x="3390927" y="2795783"/>
                  <a:pt x="3384569" y="2784020"/>
                  <a:pt x="3389656" y="2769077"/>
                </a:cubicBezTo>
                <a:cubicBezTo>
                  <a:pt x="3393471" y="2757632"/>
                  <a:pt x="3400147" y="2747141"/>
                  <a:pt x="3405870" y="2736650"/>
                </a:cubicBezTo>
                <a:cubicBezTo>
                  <a:pt x="3439251" y="2674655"/>
                  <a:pt x="3471043" y="2612343"/>
                  <a:pt x="3483442" y="2541447"/>
                </a:cubicBezTo>
                <a:cubicBezTo>
                  <a:pt x="3501881" y="2436216"/>
                  <a:pt x="3499656" y="2330349"/>
                  <a:pt x="3496477" y="2224482"/>
                </a:cubicBezTo>
                <a:cubicBezTo>
                  <a:pt x="3496158" y="2209539"/>
                  <a:pt x="3492979" y="2193643"/>
                  <a:pt x="3486303" y="2180291"/>
                </a:cubicBezTo>
                <a:cubicBezTo>
                  <a:pt x="3457372" y="2121158"/>
                  <a:pt x="3433529" y="2060435"/>
                  <a:pt x="3421130" y="1995262"/>
                </a:cubicBezTo>
                <a:cubicBezTo>
                  <a:pt x="3419540" y="1986996"/>
                  <a:pt x="3416361" y="1979048"/>
                  <a:pt x="3413499" y="1971100"/>
                </a:cubicBezTo>
                <a:cubicBezTo>
                  <a:pt x="3394743" y="1921186"/>
                  <a:pt x="3376303" y="1870955"/>
                  <a:pt x="3357228" y="1821042"/>
                </a:cubicBezTo>
                <a:cubicBezTo>
                  <a:pt x="3352141" y="1808007"/>
                  <a:pt x="3344829" y="1795926"/>
                  <a:pt x="3338471" y="1783210"/>
                </a:cubicBezTo>
                <a:cubicBezTo>
                  <a:pt x="3312719" y="1799423"/>
                  <a:pt x="3305089" y="1815319"/>
                  <a:pt x="3315581" y="1848701"/>
                </a:cubicBezTo>
                <a:cubicBezTo>
                  <a:pt x="3329887" y="1893845"/>
                  <a:pt x="3325754" y="1938354"/>
                  <a:pt x="3321303" y="1983817"/>
                </a:cubicBezTo>
                <a:cubicBezTo>
                  <a:pt x="3316852" y="2029279"/>
                  <a:pt x="3311447" y="2074424"/>
                  <a:pt x="3310494" y="2119886"/>
                </a:cubicBezTo>
                <a:cubicBezTo>
                  <a:pt x="3307950" y="2225117"/>
                  <a:pt x="3307315" y="2330667"/>
                  <a:pt x="3307315" y="2436216"/>
                </a:cubicBezTo>
                <a:cubicBezTo>
                  <a:pt x="3307315" y="2454655"/>
                  <a:pt x="3312084" y="2474048"/>
                  <a:pt x="3318124" y="2491852"/>
                </a:cubicBezTo>
                <a:cubicBezTo>
                  <a:pt x="3330523" y="2527459"/>
                  <a:pt x="3321303" y="2545898"/>
                  <a:pt x="3284742" y="2552256"/>
                </a:cubicBezTo>
                <a:cubicBezTo>
                  <a:pt x="3270754" y="2554482"/>
                  <a:pt x="3260898" y="2560840"/>
                  <a:pt x="3258355" y="2575464"/>
                </a:cubicBezTo>
                <a:cubicBezTo>
                  <a:pt x="3255494" y="2592632"/>
                  <a:pt x="3251679" y="2609800"/>
                  <a:pt x="3250407" y="2626967"/>
                </a:cubicBezTo>
                <a:cubicBezTo>
                  <a:pt x="3247228" y="2665436"/>
                  <a:pt x="3229742" y="2692777"/>
                  <a:pt x="3197632" y="2694366"/>
                </a:cubicBezTo>
                <a:cubicBezTo>
                  <a:pt x="3144858" y="2696910"/>
                  <a:pt x="3091765" y="2695320"/>
                  <a:pt x="3038991" y="2693730"/>
                </a:cubicBezTo>
                <a:cubicBezTo>
                  <a:pt x="3020869" y="2693095"/>
                  <a:pt x="3016418" y="2679742"/>
                  <a:pt x="3026910" y="2664482"/>
                </a:cubicBezTo>
                <a:cubicBezTo>
                  <a:pt x="3029771" y="2660031"/>
                  <a:pt x="3033586" y="2656534"/>
                  <a:pt x="3037401" y="2652401"/>
                </a:cubicBezTo>
                <a:cubicBezTo>
                  <a:pt x="3062835" y="2624742"/>
                  <a:pt x="3089222" y="2597719"/>
                  <a:pt x="3113384" y="2569106"/>
                </a:cubicBezTo>
                <a:cubicBezTo>
                  <a:pt x="3137864" y="2540175"/>
                  <a:pt x="3152488" y="2506476"/>
                  <a:pt x="3156939" y="2468644"/>
                </a:cubicBezTo>
                <a:cubicBezTo>
                  <a:pt x="3160754" y="2434944"/>
                  <a:pt x="3164887" y="2401245"/>
                  <a:pt x="3169020" y="2367863"/>
                </a:cubicBezTo>
                <a:cubicBezTo>
                  <a:pt x="3177921" y="2293470"/>
                  <a:pt x="3180147" y="2219077"/>
                  <a:pt x="3163933" y="2145002"/>
                </a:cubicBezTo>
                <a:cubicBezTo>
                  <a:pt x="3158210" y="2118932"/>
                  <a:pt x="3153124" y="2091273"/>
                  <a:pt x="3154395" y="2064886"/>
                </a:cubicBezTo>
                <a:cubicBezTo>
                  <a:pt x="3157257" y="2001938"/>
                  <a:pt x="3162979" y="1939308"/>
                  <a:pt x="3170609" y="1876678"/>
                </a:cubicBezTo>
                <a:cubicBezTo>
                  <a:pt x="3173788" y="1849019"/>
                  <a:pt x="3169656" y="1823585"/>
                  <a:pt x="3164569" y="1793701"/>
                </a:cubicBezTo>
                <a:cubicBezTo>
                  <a:pt x="3153442" y="1812140"/>
                  <a:pt x="3144222" y="1828036"/>
                  <a:pt x="3135002" y="1843932"/>
                </a:cubicBezTo>
                <a:cubicBezTo>
                  <a:pt x="3116881" y="1873499"/>
                  <a:pt x="3096852" y="1901475"/>
                  <a:pt x="3066968" y="1920233"/>
                </a:cubicBezTo>
                <a:cubicBezTo>
                  <a:pt x="3047257" y="1932314"/>
                  <a:pt x="3041534" y="1949481"/>
                  <a:pt x="3039944" y="1972054"/>
                </a:cubicBezTo>
                <a:cubicBezTo>
                  <a:pt x="3038037" y="2001938"/>
                  <a:pt x="3031043" y="2031187"/>
                  <a:pt x="3025002" y="2060753"/>
                </a:cubicBezTo>
                <a:cubicBezTo>
                  <a:pt x="3024049" y="2065840"/>
                  <a:pt x="3016418" y="2074106"/>
                  <a:pt x="3014193" y="2073470"/>
                </a:cubicBezTo>
                <a:cubicBezTo>
                  <a:pt x="3007517" y="2071244"/>
                  <a:pt x="2999887" y="2066476"/>
                  <a:pt x="2996389" y="2060753"/>
                </a:cubicBezTo>
                <a:cubicBezTo>
                  <a:pt x="2992892" y="2055031"/>
                  <a:pt x="2993210" y="2046447"/>
                  <a:pt x="2993210" y="2039135"/>
                </a:cubicBezTo>
                <a:cubicBezTo>
                  <a:pt x="2992892" y="2009886"/>
                  <a:pt x="2993210" y="1980320"/>
                  <a:pt x="2993210" y="1951071"/>
                </a:cubicBezTo>
                <a:cubicBezTo>
                  <a:pt x="2976043" y="1959019"/>
                  <a:pt x="2969684" y="1973643"/>
                  <a:pt x="2971592" y="1998759"/>
                </a:cubicBezTo>
                <a:cubicBezTo>
                  <a:pt x="2973181" y="2019741"/>
                  <a:pt x="2973499" y="2041042"/>
                  <a:pt x="2973499" y="2062025"/>
                </a:cubicBezTo>
                <a:cubicBezTo>
                  <a:pt x="2973499" y="2065840"/>
                  <a:pt x="2969684" y="2072516"/>
                  <a:pt x="2966505" y="2073470"/>
                </a:cubicBezTo>
                <a:cubicBezTo>
                  <a:pt x="2945522" y="2079192"/>
                  <a:pt x="2927401" y="2064568"/>
                  <a:pt x="2926765" y="2042632"/>
                </a:cubicBezTo>
                <a:cubicBezTo>
                  <a:pt x="2926447" y="2019741"/>
                  <a:pt x="2927083" y="1997169"/>
                  <a:pt x="2926129" y="1974279"/>
                </a:cubicBezTo>
                <a:cubicBezTo>
                  <a:pt x="2925175" y="1955522"/>
                  <a:pt x="2913730" y="1942487"/>
                  <a:pt x="2900060" y="1943759"/>
                </a:cubicBezTo>
                <a:cubicBezTo>
                  <a:pt x="2880985" y="1945984"/>
                  <a:pt x="2883528" y="1961562"/>
                  <a:pt x="2883210" y="1974279"/>
                </a:cubicBezTo>
                <a:cubicBezTo>
                  <a:pt x="2882574" y="2000030"/>
                  <a:pt x="2882892" y="2026100"/>
                  <a:pt x="2882892" y="2051216"/>
                </a:cubicBezTo>
                <a:cubicBezTo>
                  <a:pt x="2853962" y="2060117"/>
                  <a:pt x="2843470" y="2052805"/>
                  <a:pt x="2843470" y="2026100"/>
                </a:cubicBezTo>
                <a:cubicBezTo>
                  <a:pt x="2843470" y="1999077"/>
                  <a:pt x="2843470" y="1972372"/>
                  <a:pt x="2843470" y="1945348"/>
                </a:cubicBezTo>
                <a:cubicBezTo>
                  <a:pt x="2830118" y="1941851"/>
                  <a:pt x="2825667" y="1946938"/>
                  <a:pt x="2825667" y="1958701"/>
                </a:cubicBezTo>
                <a:cubicBezTo>
                  <a:pt x="2825667" y="1979366"/>
                  <a:pt x="2825349" y="2000030"/>
                  <a:pt x="2824077" y="2020695"/>
                </a:cubicBezTo>
                <a:cubicBezTo>
                  <a:pt x="2823759" y="2026736"/>
                  <a:pt x="2819308" y="2037545"/>
                  <a:pt x="2817719" y="2037227"/>
                </a:cubicBezTo>
                <a:cubicBezTo>
                  <a:pt x="2810089" y="2036273"/>
                  <a:pt x="2798962" y="2034366"/>
                  <a:pt x="2796100" y="2029279"/>
                </a:cubicBezTo>
                <a:cubicBezTo>
                  <a:pt x="2791014" y="2020377"/>
                  <a:pt x="2788470" y="2007978"/>
                  <a:pt x="2789742" y="1997805"/>
                </a:cubicBezTo>
                <a:cubicBezTo>
                  <a:pt x="2793875" y="1960290"/>
                  <a:pt x="2779251" y="1932632"/>
                  <a:pt x="2748730" y="1912603"/>
                </a:cubicBezTo>
                <a:cubicBezTo>
                  <a:pt x="2712170" y="1888759"/>
                  <a:pt x="2677834" y="1863007"/>
                  <a:pt x="2654944" y="1823903"/>
                </a:cubicBezTo>
                <a:cubicBezTo>
                  <a:pt x="2645089" y="1807054"/>
                  <a:pt x="2630464" y="1804828"/>
                  <a:pt x="2611707" y="1811504"/>
                </a:cubicBezTo>
                <a:cubicBezTo>
                  <a:pt x="2599308" y="1815955"/>
                  <a:pt x="2587545" y="1821996"/>
                  <a:pt x="2575146" y="1826764"/>
                </a:cubicBezTo>
                <a:cubicBezTo>
                  <a:pt x="2481996" y="1863007"/>
                  <a:pt x="2385667" y="1864279"/>
                  <a:pt x="2288701" y="1850926"/>
                </a:cubicBezTo>
                <a:cubicBezTo>
                  <a:pt x="2203817" y="1839163"/>
                  <a:pt x="2119568" y="1823267"/>
                  <a:pt x="2034684" y="1809915"/>
                </a:cubicBezTo>
                <a:cubicBezTo>
                  <a:pt x="1967603" y="1799423"/>
                  <a:pt x="1902747" y="1783845"/>
                  <a:pt x="1846157" y="1743787"/>
                </a:cubicBezTo>
                <a:cubicBezTo>
                  <a:pt x="1837574" y="1737747"/>
                  <a:pt x="1825175" y="1735522"/>
                  <a:pt x="1814683" y="1735204"/>
                </a:cubicBezTo>
                <a:cubicBezTo>
                  <a:pt x="1773990" y="1733296"/>
                  <a:pt x="1741244" y="1760001"/>
                  <a:pt x="1727891" y="1805146"/>
                </a:cubicBezTo>
                <a:cubicBezTo>
                  <a:pt x="1691649" y="1926273"/>
                  <a:pt x="1656042" y="2047718"/>
                  <a:pt x="1619481" y="2168846"/>
                </a:cubicBezTo>
                <a:cubicBezTo>
                  <a:pt x="1604221" y="2219395"/>
                  <a:pt x="1587371" y="2269626"/>
                  <a:pt x="1571793" y="2320175"/>
                </a:cubicBezTo>
                <a:cubicBezTo>
                  <a:pt x="1545088" y="2406967"/>
                  <a:pt x="1548267" y="2495667"/>
                  <a:pt x="1553990" y="2584684"/>
                </a:cubicBezTo>
                <a:cubicBezTo>
                  <a:pt x="1557169" y="2635869"/>
                  <a:pt x="1562573" y="2685782"/>
                  <a:pt x="1590232" y="2730927"/>
                </a:cubicBezTo>
                <a:cubicBezTo>
                  <a:pt x="1601995" y="2750002"/>
                  <a:pt x="1583874" y="2779569"/>
                  <a:pt x="1561620" y="2783702"/>
                </a:cubicBezTo>
                <a:cubicBezTo>
                  <a:pt x="1545406" y="2786563"/>
                  <a:pt x="1537776" y="2780522"/>
                  <a:pt x="1537458" y="2763355"/>
                </a:cubicBezTo>
                <a:cubicBezTo>
                  <a:pt x="1537458" y="2754771"/>
                  <a:pt x="1538412" y="2746187"/>
                  <a:pt x="1539047" y="2736968"/>
                </a:cubicBezTo>
                <a:cubicBezTo>
                  <a:pt x="1515521" y="2746505"/>
                  <a:pt x="1503440" y="2767806"/>
                  <a:pt x="1509799" y="2790696"/>
                </a:cubicBezTo>
                <a:cubicBezTo>
                  <a:pt x="1513932" y="2805320"/>
                  <a:pt x="1520926" y="2819309"/>
                  <a:pt x="1526649" y="2833297"/>
                </a:cubicBezTo>
                <a:cubicBezTo>
                  <a:pt x="1549857" y="2888615"/>
                  <a:pt x="1512024" y="2960783"/>
                  <a:pt x="1450348" y="2959511"/>
                </a:cubicBezTo>
                <a:cubicBezTo>
                  <a:pt x="1444943" y="2960465"/>
                  <a:pt x="1441128" y="2962054"/>
                  <a:pt x="1436995" y="296300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2" name="Google Shape;1582;p46"/>
          <p:cNvSpPr/>
          <p:nvPr/>
        </p:nvSpPr>
        <p:spPr>
          <a:xfrm>
            <a:off x="3615536" y="5817972"/>
            <a:ext cx="731713" cy="867182"/>
          </a:xfrm>
          <a:custGeom>
            <a:avLst/>
            <a:gdLst/>
            <a:ahLst/>
            <a:cxnLst/>
            <a:rect l="l" t="t" r="r" b="b"/>
            <a:pathLst>
              <a:path w="5780716" h="6850958" extrusionOk="0">
                <a:moveTo>
                  <a:pt x="0" y="3201574"/>
                </a:moveTo>
                <a:cubicBezTo>
                  <a:pt x="0" y="3191012"/>
                  <a:pt x="0" y="3180450"/>
                  <a:pt x="0" y="3169185"/>
                </a:cubicBezTo>
                <a:cubicBezTo>
                  <a:pt x="24644" y="3151582"/>
                  <a:pt x="47175" y="3127642"/>
                  <a:pt x="75339" y="3117785"/>
                </a:cubicBezTo>
                <a:cubicBezTo>
                  <a:pt x="114065" y="3104407"/>
                  <a:pt x="157016" y="3098070"/>
                  <a:pt x="197854" y="3094549"/>
                </a:cubicBezTo>
                <a:cubicBezTo>
                  <a:pt x="238692" y="3091029"/>
                  <a:pt x="280235" y="3093845"/>
                  <a:pt x="326001" y="3093845"/>
                </a:cubicBezTo>
                <a:cubicBezTo>
                  <a:pt x="317552" y="3081875"/>
                  <a:pt x="312623" y="3075539"/>
                  <a:pt x="307695" y="3067793"/>
                </a:cubicBezTo>
                <a:cubicBezTo>
                  <a:pt x="227427" y="2943871"/>
                  <a:pt x="143638" y="2821356"/>
                  <a:pt x="67594" y="2694617"/>
                </a:cubicBezTo>
                <a:cubicBezTo>
                  <a:pt x="39430" y="2647442"/>
                  <a:pt x="26052" y="2591113"/>
                  <a:pt x="9153" y="2537601"/>
                </a:cubicBezTo>
                <a:cubicBezTo>
                  <a:pt x="1408" y="2512957"/>
                  <a:pt x="7041" y="2486201"/>
                  <a:pt x="28868" y="2469303"/>
                </a:cubicBezTo>
                <a:cubicBezTo>
                  <a:pt x="51400" y="2452404"/>
                  <a:pt x="76044" y="2459445"/>
                  <a:pt x="99279" y="2471415"/>
                </a:cubicBezTo>
                <a:cubicBezTo>
                  <a:pt x="109841" y="2476344"/>
                  <a:pt x="120402" y="2481976"/>
                  <a:pt x="129556" y="2489017"/>
                </a:cubicBezTo>
                <a:cubicBezTo>
                  <a:pt x="161240" y="2513661"/>
                  <a:pt x="193629" y="2537601"/>
                  <a:pt x="223202" y="2565061"/>
                </a:cubicBezTo>
                <a:cubicBezTo>
                  <a:pt x="272489" y="2610828"/>
                  <a:pt x="319665" y="2658707"/>
                  <a:pt x="373177" y="2711515"/>
                </a:cubicBezTo>
                <a:cubicBezTo>
                  <a:pt x="367544" y="2701658"/>
                  <a:pt x="365431" y="2697433"/>
                  <a:pt x="362615" y="2693208"/>
                </a:cubicBezTo>
                <a:cubicBezTo>
                  <a:pt x="319665" y="2624206"/>
                  <a:pt x="275306" y="2555908"/>
                  <a:pt x="233763" y="2486201"/>
                </a:cubicBezTo>
                <a:cubicBezTo>
                  <a:pt x="166169" y="2372840"/>
                  <a:pt x="101391" y="2258071"/>
                  <a:pt x="54920" y="2133444"/>
                </a:cubicBezTo>
                <a:cubicBezTo>
                  <a:pt x="38726" y="2089085"/>
                  <a:pt x="24644" y="2043318"/>
                  <a:pt x="30277" y="1995439"/>
                </a:cubicBezTo>
                <a:cubicBezTo>
                  <a:pt x="35909" y="1942631"/>
                  <a:pt x="78156" y="1917987"/>
                  <a:pt x="126739" y="1936998"/>
                </a:cubicBezTo>
                <a:cubicBezTo>
                  <a:pt x="136597" y="1940518"/>
                  <a:pt x="145750" y="1946151"/>
                  <a:pt x="154904" y="1950376"/>
                </a:cubicBezTo>
                <a:cubicBezTo>
                  <a:pt x="173210" y="1927140"/>
                  <a:pt x="192925" y="1908129"/>
                  <a:pt x="223202" y="1918691"/>
                </a:cubicBezTo>
                <a:cubicBezTo>
                  <a:pt x="247141" y="1927140"/>
                  <a:pt x="269673" y="1940518"/>
                  <a:pt x="293613" y="1953192"/>
                </a:cubicBezTo>
                <a:cubicBezTo>
                  <a:pt x="290092" y="1945447"/>
                  <a:pt x="287276" y="1938406"/>
                  <a:pt x="284459" y="1930661"/>
                </a:cubicBezTo>
                <a:cubicBezTo>
                  <a:pt x="247141" y="1825045"/>
                  <a:pt x="207712" y="1720133"/>
                  <a:pt x="173914" y="1613109"/>
                </a:cubicBezTo>
                <a:cubicBezTo>
                  <a:pt x="160536" y="1570862"/>
                  <a:pt x="155608" y="1523687"/>
                  <a:pt x="154904" y="1479328"/>
                </a:cubicBezTo>
                <a:cubicBezTo>
                  <a:pt x="154199" y="1425112"/>
                  <a:pt x="195742" y="1403285"/>
                  <a:pt x="242213" y="1430745"/>
                </a:cubicBezTo>
                <a:cubicBezTo>
                  <a:pt x="259111" y="1440602"/>
                  <a:pt x="276010" y="1452572"/>
                  <a:pt x="287980" y="1466655"/>
                </a:cubicBezTo>
                <a:cubicBezTo>
                  <a:pt x="333747" y="1520167"/>
                  <a:pt x="378105" y="1575087"/>
                  <a:pt x="421760" y="1630007"/>
                </a:cubicBezTo>
                <a:cubicBezTo>
                  <a:pt x="444291" y="1658876"/>
                  <a:pt x="464006" y="1689856"/>
                  <a:pt x="484426" y="1720133"/>
                </a:cubicBezTo>
                <a:cubicBezTo>
                  <a:pt x="485130" y="1713796"/>
                  <a:pt x="483017" y="1708867"/>
                  <a:pt x="481609" y="1703938"/>
                </a:cubicBezTo>
                <a:cubicBezTo>
                  <a:pt x="452037" y="1618742"/>
                  <a:pt x="420352" y="1534953"/>
                  <a:pt x="393596" y="1449052"/>
                </a:cubicBezTo>
                <a:cubicBezTo>
                  <a:pt x="376697" y="1394836"/>
                  <a:pt x="367544" y="1338507"/>
                  <a:pt x="378105" y="1280066"/>
                </a:cubicBezTo>
                <a:cubicBezTo>
                  <a:pt x="390075" y="1215288"/>
                  <a:pt x="446404" y="1186420"/>
                  <a:pt x="503436" y="1217401"/>
                </a:cubicBezTo>
                <a:cubicBezTo>
                  <a:pt x="515406" y="1223738"/>
                  <a:pt x="527376" y="1230779"/>
                  <a:pt x="536529" y="1239228"/>
                </a:cubicBezTo>
                <a:cubicBezTo>
                  <a:pt x="571031" y="1272321"/>
                  <a:pt x="604828" y="1306118"/>
                  <a:pt x="644258" y="1345548"/>
                </a:cubicBezTo>
                <a:cubicBezTo>
                  <a:pt x="638625" y="1331466"/>
                  <a:pt x="636513" y="1323721"/>
                  <a:pt x="633696" y="1316680"/>
                </a:cubicBezTo>
                <a:cubicBezTo>
                  <a:pt x="610461" y="1261759"/>
                  <a:pt x="584409" y="1207543"/>
                  <a:pt x="565398" y="1151215"/>
                </a:cubicBezTo>
                <a:cubicBezTo>
                  <a:pt x="546387" y="1095590"/>
                  <a:pt x="529488" y="1039262"/>
                  <a:pt x="520335" y="981525"/>
                </a:cubicBezTo>
                <a:cubicBezTo>
                  <a:pt x="510477" y="916747"/>
                  <a:pt x="540754" y="881542"/>
                  <a:pt x="621022" y="888583"/>
                </a:cubicBezTo>
                <a:cubicBezTo>
                  <a:pt x="657636" y="891399"/>
                  <a:pt x="689321" y="911114"/>
                  <a:pt x="713964" y="937166"/>
                </a:cubicBezTo>
                <a:cubicBezTo>
                  <a:pt x="739312" y="963218"/>
                  <a:pt x="763956" y="990678"/>
                  <a:pt x="785079" y="1020251"/>
                </a:cubicBezTo>
                <a:cubicBezTo>
                  <a:pt x="866051" y="1135020"/>
                  <a:pt x="920972" y="1264576"/>
                  <a:pt x="979413" y="1392019"/>
                </a:cubicBezTo>
                <a:cubicBezTo>
                  <a:pt x="1073059" y="1596210"/>
                  <a:pt x="1162480" y="1801809"/>
                  <a:pt x="1259647" y="2004592"/>
                </a:cubicBezTo>
                <a:cubicBezTo>
                  <a:pt x="1330058" y="2151750"/>
                  <a:pt x="1415959" y="2291164"/>
                  <a:pt x="1525800" y="2414382"/>
                </a:cubicBezTo>
                <a:cubicBezTo>
                  <a:pt x="1544106" y="2434801"/>
                  <a:pt x="1565230" y="2447475"/>
                  <a:pt x="1591281" y="2450996"/>
                </a:cubicBezTo>
                <a:cubicBezTo>
                  <a:pt x="1626487" y="2456629"/>
                  <a:pt x="1661692" y="2464374"/>
                  <a:pt x="1696897" y="2465078"/>
                </a:cubicBezTo>
                <a:cubicBezTo>
                  <a:pt x="1751114" y="2466486"/>
                  <a:pt x="1808146" y="2472823"/>
                  <a:pt x="1858842" y="2460149"/>
                </a:cubicBezTo>
                <a:cubicBezTo>
                  <a:pt x="1958825" y="2434801"/>
                  <a:pt x="2058808" y="2420015"/>
                  <a:pt x="2160904" y="2426352"/>
                </a:cubicBezTo>
                <a:cubicBezTo>
                  <a:pt x="2312287" y="2435506"/>
                  <a:pt x="2463670" y="2448179"/>
                  <a:pt x="2615053" y="2460149"/>
                </a:cubicBezTo>
                <a:cubicBezTo>
                  <a:pt x="2684759" y="2465782"/>
                  <a:pt x="2752354" y="2462966"/>
                  <a:pt x="2816427" y="2431985"/>
                </a:cubicBezTo>
                <a:cubicBezTo>
                  <a:pt x="2863603" y="2409454"/>
                  <a:pt x="2912186" y="2388330"/>
                  <a:pt x="2957249" y="2361574"/>
                </a:cubicBezTo>
                <a:cubicBezTo>
                  <a:pt x="3062161" y="2298909"/>
                  <a:pt x="3165664" y="2233427"/>
                  <a:pt x="3269168" y="2168649"/>
                </a:cubicBezTo>
                <a:cubicBezTo>
                  <a:pt x="3291699" y="2154567"/>
                  <a:pt x="3314231" y="2151750"/>
                  <a:pt x="3340283" y="2157383"/>
                </a:cubicBezTo>
                <a:cubicBezTo>
                  <a:pt x="3359294" y="2161608"/>
                  <a:pt x="3381825" y="2162312"/>
                  <a:pt x="3400836" y="2157383"/>
                </a:cubicBezTo>
                <a:cubicBezTo>
                  <a:pt x="3440266" y="2146118"/>
                  <a:pt x="3480400" y="2134148"/>
                  <a:pt x="3514901" y="2113729"/>
                </a:cubicBezTo>
                <a:cubicBezTo>
                  <a:pt x="3574046" y="2079227"/>
                  <a:pt x="3628262" y="2037685"/>
                  <a:pt x="3685999" y="2001072"/>
                </a:cubicBezTo>
                <a:cubicBezTo>
                  <a:pt x="3779645" y="1941222"/>
                  <a:pt x="3851464" y="1864475"/>
                  <a:pt x="3890190" y="1758155"/>
                </a:cubicBezTo>
                <a:cubicBezTo>
                  <a:pt x="3946519" y="1605364"/>
                  <a:pt x="4009184" y="1454685"/>
                  <a:pt x="4064809" y="1301189"/>
                </a:cubicBezTo>
                <a:cubicBezTo>
                  <a:pt x="4139444" y="1096998"/>
                  <a:pt x="4258438" y="928717"/>
                  <a:pt x="4438690" y="804794"/>
                </a:cubicBezTo>
                <a:cubicBezTo>
                  <a:pt x="4511213" y="754802"/>
                  <a:pt x="4587256" y="709036"/>
                  <a:pt x="4658371" y="656932"/>
                </a:cubicBezTo>
                <a:cubicBezTo>
                  <a:pt x="4712587" y="617502"/>
                  <a:pt x="4771732" y="594266"/>
                  <a:pt x="4836510" y="583705"/>
                </a:cubicBezTo>
                <a:cubicBezTo>
                  <a:pt x="4869603" y="578072"/>
                  <a:pt x="4902696" y="573143"/>
                  <a:pt x="4937197" y="568214"/>
                </a:cubicBezTo>
                <a:cubicBezTo>
                  <a:pt x="4932972" y="558357"/>
                  <a:pt x="4929452" y="551316"/>
                  <a:pt x="4925931" y="543570"/>
                </a:cubicBezTo>
                <a:cubicBezTo>
                  <a:pt x="4879460" y="436546"/>
                  <a:pt x="4839326" y="326706"/>
                  <a:pt x="4818203" y="211232"/>
                </a:cubicBezTo>
                <a:cubicBezTo>
                  <a:pt x="4813274" y="185884"/>
                  <a:pt x="4816091" y="163353"/>
                  <a:pt x="4843551" y="147158"/>
                </a:cubicBezTo>
                <a:cubicBezTo>
                  <a:pt x="4897063" y="197854"/>
                  <a:pt x="4951279" y="248550"/>
                  <a:pt x="5009016" y="302062"/>
                </a:cubicBezTo>
                <a:cubicBezTo>
                  <a:pt x="5025915" y="214753"/>
                  <a:pt x="5024506" y="130964"/>
                  <a:pt x="5064640" y="52808"/>
                </a:cubicBezTo>
                <a:cubicBezTo>
                  <a:pt x="5141388" y="123923"/>
                  <a:pt x="5159695" y="221794"/>
                  <a:pt x="5198421" y="306286"/>
                </a:cubicBezTo>
                <a:cubicBezTo>
                  <a:pt x="5253341" y="204191"/>
                  <a:pt x="5308262" y="102095"/>
                  <a:pt x="5362478" y="0"/>
                </a:cubicBezTo>
                <a:cubicBezTo>
                  <a:pt x="5371631" y="0"/>
                  <a:pt x="5380080" y="0"/>
                  <a:pt x="5389234" y="0"/>
                </a:cubicBezTo>
                <a:cubicBezTo>
                  <a:pt x="5411765" y="41542"/>
                  <a:pt x="5414582" y="87309"/>
                  <a:pt x="5413173" y="132372"/>
                </a:cubicBezTo>
                <a:cubicBezTo>
                  <a:pt x="5411061" y="214753"/>
                  <a:pt x="5406837" y="297133"/>
                  <a:pt x="5404020" y="380218"/>
                </a:cubicBezTo>
                <a:cubicBezTo>
                  <a:pt x="5451899" y="312623"/>
                  <a:pt x="5484992" y="231651"/>
                  <a:pt x="5564556" y="187292"/>
                </a:cubicBezTo>
                <a:cubicBezTo>
                  <a:pt x="5597649" y="267561"/>
                  <a:pt x="5591312" y="350645"/>
                  <a:pt x="5594129" y="439363"/>
                </a:cubicBezTo>
                <a:cubicBezTo>
                  <a:pt x="5621589" y="400637"/>
                  <a:pt x="5648345" y="428097"/>
                  <a:pt x="5680734" y="430913"/>
                </a:cubicBezTo>
                <a:cubicBezTo>
                  <a:pt x="5691296" y="480201"/>
                  <a:pt x="5707490" y="530897"/>
                  <a:pt x="5712419" y="582296"/>
                </a:cubicBezTo>
                <a:cubicBezTo>
                  <a:pt x="5724389" y="722414"/>
                  <a:pt x="5706786" y="854082"/>
                  <a:pt x="5575822" y="942799"/>
                </a:cubicBezTo>
                <a:cubicBezTo>
                  <a:pt x="5585680" y="950544"/>
                  <a:pt x="5594129" y="957585"/>
                  <a:pt x="5603282" y="964626"/>
                </a:cubicBezTo>
                <a:cubicBezTo>
                  <a:pt x="5658907" y="1008985"/>
                  <a:pt x="5710307" y="1057568"/>
                  <a:pt x="5746216" y="1119530"/>
                </a:cubicBezTo>
                <a:cubicBezTo>
                  <a:pt x="5763818" y="1149806"/>
                  <a:pt x="5777197" y="1184308"/>
                  <a:pt x="5784238" y="1218105"/>
                </a:cubicBezTo>
                <a:cubicBezTo>
                  <a:pt x="5791279" y="1250494"/>
                  <a:pt x="5769452" y="1277954"/>
                  <a:pt x="5740583" y="1275137"/>
                </a:cubicBezTo>
                <a:cubicBezTo>
                  <a:pt x="5706786" y="1271617"/>
                  <a:pt x="5668764" y="1268096"/>
                  <a:pt x="5641304" y="1250494"/>
                </a:cubicBezTo>
                <a:cubicBezTo>
                  <a:pt x="5607507" y="1228666"/>
                  <a:pt x="5574414" y="1235003"/>
                  <a:pt x="5540617" y="1229370"/>
                </a:cubicBezTo>
                <a:cubicBezTo>
                  <a:pt x="5539913" y="1235003"/>
                  <a:pt x="5539209" y="1236412"/>
                  <a:pt x="5539209" y="1238524"/>
                </a:cubicBezTo>
                <a:cubicBezTo>
                  <a:pt x="5539913" y="1244157"/>
                  <a:pt x="5541321" y="1249085"/>
                  <a:pt x="5542025" y="1254014"/>
                </a:cubicBezTo>
                <a:cubicBezTo>
                  <a:pt x="5553291" y="1333578"/>
                  <a:pt x="5556811" y="1412438"/>
                  <a:pt x="5527943" y="1489186"/>
                </a:cubicBezTo>
                <a:cubicBezTo>
                  <a:pt x="5501187" y="1562413"/>
                  <a:pt x="5454716" y="1618742"/>
                  <a:pt x="5373039" y="1627895"/>
                </a:cubicBezTo>
                <a:cubicBezTo>
                  <a:pt x="5328681" y="1632824"/>
                  <a:pt x="5281505" y="1627895"/>
                  <a:pt x="5238555" y="1615221"/>
                </a:cubicBezTo>
                <a:cubicBezTo>
                  <a:pt x="5192084" y="1601843"/>
                  <a:pt x="5149133" y="1574383"/>
                  <a:pt x="5104775" y="1553260"/>
                </a:cubicBezTo>
                <a:cubicBezTo>
                  <a:pt x="5104775" y="1560301"/>
                  <a:pt x="5102662" y="1572271"/>
                  <a:pt x="5104775" y="1582832"/>
                </a:cubicBezTo>
                <a:cubicBezTo>
                  <a:pt x="5125194" y="1691265"/>
                  <a:pt x="5143501" y="1800401"/>
                  <a:pt x="5168144" y="1908129"/>
                </a:cubicBezTo>
                <a:cubicBezTo>
                  <a:pt x="5181522" y="1965866"/>
                  <a:pt x="5185747" y="2022899"/>
                  <a:pt x="5175185" y="2080636"/>
                </a:cubicBezTo>
                <a:cubicBezTo>
                  <a:pt x="5146317" y="2228498"/>
                  <a:pt x="5113928" y="2374952"/>
                  <a:pt x="5083651" y="2522815"/>
                </a:cubicBezTo>
                <a:cubicBezTo>
                  <a:pt x="5075202" y="2564357"/>
                  <a:pt x="5053375" y="2604491"/>
                  <a:pt x="5067457" y="2648146"/>
                </a:cubicBezTo>
                <a:cubicBezTo>
                  <a:pt x="5078019" y="2679830"/>
                  <a:pt x="5093509" y="2710107"/>
                  <a:pt x="5107591" y="2741088"/>
                </a:cubicBezTo>
                <a:cubicBezTo>
                  <a:pt x="5123786" y="2778405"/>
                  <a:pt x="5137163" y="2815019"/>
                  <a:pt x="5122377" y="2856561"/>
                </a:cubicBezTo>
                <a:cubicBezTo>
                  <a:pt x="5113928" y="2880501"/>
                  <a:pt x="5110407" y="2906553"/>
                  <a:pt x="5110407" y="2931901"/>
                </a:cubicBezTo>
                <a:cubicBezTo>
                  <a:pt x="5109703" y="3074130"/>
                  <a:pt x="5094213" y="3214952"/>
                  <a:pt x="5068865" y="3355069"/>
                </a:cubicBezTo>
                <a:cubicBezTo>
                  <a:pt x="5025211" y="3597282"/>
                  <a:pt x="4950575" y="3830341"/>
                  <a:pt x="4850592" y="4054951"/>
                </a:cubicBezTo>
                <a:cubicBezTo>
                  <a:pt x="4819611" y="4125362"/>
                  <a:pt x="4774548" y="4185915"/>
                  <a:pt x="4716812" y="4236611"/>
                </a:cubicBezTo>
                <a:cubicBezTo>
                  <a:pt x="4628094" y="4314766"/>
                  <a:pt x="4523887" y="4368279"/>
                  <a:pt x="4415454" y="4411229"/>
                </a:cubicBezTo>
                <a:cubicBezTo>
                  <a:pt x="4399260" y="4417566"/>
                  <a:pt x="4391515" y="4426016"/>
                  <a:pt x="4387994" y="4442210"/>
                </a:cubicBezTo>
                <a:cubicBezTo>
                  <a:pt x="4373207" y="4511916"/>
                  <a:pt x="4356309" y="4580919"/>
                  <a:pt x="4342227" y="4651330"/>
                </a:cubicBezTo>
                <a:cubicBezTo>
                  <a:pt x="4294348" y="4887909"/>
                  <a:pt x="4199293" y="5100550"/>
                  <a:pt x="4033828" y="5279393"/>
                </a:cubicBezTo>
                <a:cubicBezTo>
                  <a:pt x="4011297" y="5303332"/>
                  <a:pt x="3987357" y="5327272"/>
                  <a:pt x="3969050" y="5354028"/>
                </a:cubicBezTo>
                <a:cubicBezTo>
                  <a:pt x="3922579" y="5421622"/>
                  <a:pt x="3882445" y="5493441"/>
                  <a:pt x="3832453" y="5558219"/>
                </a:cubicBezTo>
                <a:cubicBezTo>
                  <a:pt x="3774717" y="5632150"/>
                  <a:pt x="3721909" y="5715235"/>
                  <a:pt x="3622630" y="5744808"/>
                </a:cubicBezTo>
                <a:cubicBezTo>
                  <a:pt x="3632487" y="5765931"/>
                  <a:pt x="3642345" y="5787054"/>
                  <a:pt x="3652202" y="5807473"/>
                </a:cubicBezTo>
                <a:cubicBezTo>
                  <a:pt x="3758522" y="6024338"/>
                  <a:pt x="3876108" y="6234162"/>
                  <a:pt x="4020450" y="6427791"/>
                </a:cubicBezTo>
                <a:cubicBezTo>
                  <a:pt x="4033124" y="6444689"/>
                  <a:pt x="4042982" y="6446098"/>
                  <a:pt x="4061992" y="6439761"/>
                </a:cubicBezTo>
                <a:cubicBezTo>
                  <a:pt x="4130995" y="6415821"/>
                  <a:pt x="4200701" y="6393290"/>
                  <a:pt x="4270408" y="6373575"/>
                </a:cubicBezTo>
                <a:cubicBezTo>
                  <a:pt x="4357717" y="6348931"/>
                  <a:pt x="4442914" y="6366534"/>
                  <a:pt x="4528815" y="6385545"/>
                </a:cubicBezTo>
                <a:cubicBezTo>
                  <a:pt x="4528815" y="6399627"/>
                  <a:pt x="4528815" y="6410892"/>
                  <a:pt x="4528815" y="6423566"/>
                </a:cubicBezTo>
                <a:cubicBezTo>
                  <a:pt x="4467558" y="6434128"/>
                  <a:pt x="4407005" y="6444689"/>
                  <a:pt x="4347156" y="6454547"/>
                </a:cubicBezTo>
                <a:cubicBezTo>
                  <a:pt x="4347860" y="6456659"/>
                  <a:pt x="4347860" y="6459476"/>
                  <a:pt x="4348564" y="6461588"/>
                </a:cubicBezTo>
                <a:cubicBezTo>
                  <a:pt x="4383769" y="6456659"/>
                  <a:pt x="4418974" y="6451730"/>
                  <a:pt x="4454180" y="6447506"/>
                </a:cubicBezTo>
                <a:cubicBezTo>
                  <a:pt x="4539377" y="6438353"/>
                  <a:pt x="4624574" y="6429903"/>
                  <a:pt x="4709771" y="6422158"/>
                </a:cubicBezTo>
                <a:cubicBezTo>
                  <a:pt x="4725965" y="6420750"/>
                  <a:pt x="4743568" y="6427791"/>
                  <a:pt x="4759762" y="6430607"/>
                </a:cubicBezTo>
                <a:cubicBezTo>
                  <a:pt x="4761171" y="6434128"/>
                  <a:pt x="4761875" y="6438353"/>
                  <a:pt x="4763283" y="6441873"/>
                </a:cubicBezTo>
                <a:cubicBezTo>
                  <a:pt x="4751313" y="6452435"/>
                  <a:pt x="4740751" y="6465813"/>
                  <a:pt x="4727374" y="6472150"/>
                </a:cubicBezTo>
                <a:cubicBezTo>
                  <a:pt x="4665412" y="6501722"/>
                  <a:pt x="4602747" y="6528478"/>
                  <a:pt x="4540081" y="6556643"/>
                </a:cubicBezTo>
                <a:cubicBezTo>
                  <a:pt x="4480936" y="6583399"/>
                  <a:pt x="4421791" y="6609451"/>
                  <a:pt x="4359830" y="6637615"/>
                </a:cubicBezTo>
                <a:cubicBezTo>
                  <a:pt x="4412638" y="6667187"/>
                  <a:pt x="4476007" y="6658738"/>
                  <a:pt x="4518254" y="6703097"/>
                </a:cubicBezTo>
                <a:cubicBezTo>
                  <a:pt x="4557684" y="6744639"/>
                  <a:pt x="4597114" y="6784773"/>
                  <a:pt x="4635840" y="6824907"/>
                </a:cubicBezTo>
                <a:cubicBezTo>
                  <a:pt x="4615420" y="6861521"/>
                  <a:pt x="4615420" y="6860817"/>
                  <a:pt x="4583736" y="6847439"/>
                </a:cubicBezTo>
                <a:cubicBezTo>
                  <a:pt x="4527407" y="6823499"/>
                  <a:pt x="4471782" y="6790406"/>
                  <a:pt x="4413342" y="6779844"/>
                </a:cubicBezTo>
                <a:cubicBezTo>
                  <a:pt x="4292235" y="6758017"/>
                  <a:pt x="4169721" y="6747455"/>
                  <a:pt x="4047206" y="6733373"/>
                </a:cubicBezTo>
                <a:cubicBezTo>
                  <a:pt x="3991582" y="6727036"/>
                  <a:pt x="3932437" y="6731965"/>
                  <a:pt x="3897231" y="6674932"/>
                </a:cubicBezTo>
                <a:cubicBezTo>
                  <a:pt x="3882445" y="6651697"/>
                  <a:pt x="3862026" y="6644656"/>
                  <a:pt x="3837382" y="6643248"/>
                </a:cubicBezTo>
                <a:cubicBezTo>
                  <a:pt x="3807810" y="6641839"/>
                  <a:pt x="3778237" y="6639023"/>
                  <a:pt x="3749369" y="6638319"/>
                </a:cubicBezTo>
                <a:cubicBezTo>
                  <a:pt x="3735991" y="6638319"/>
                  <a:pt x="3716980" y="6638319"/>
                  <a:pt x="3709235" y="6646768"/>
                </a:cubicBezTo>
                <a:cubicBezTo>
                  <a:pt x="3662059" y="6693943"/>
                  <a:pt x="3600098" y="6697464"/>
                  <a:pt x="3533912" y="6716475"/>
                </a:cubicBezTo>
                <a:cubicBezTo>
                  <a:pt x="3556444" y="6672820"/>
                  <a:pt x="3574046" y="6634798"/>
                  <a:pt x="3595874" y="6600297"/>
                </a:cubicBezTo>
                <a:cubicBezTo>
                  <a:pt x="3606435" y="6583399"/>
                  <a:pt x="3623334" y="6565796"/>
                  <a:pt x="3640936" y="6558051"/>
                </a:cubicBezTo>
                <a:cubicBezTo>
                  <a:pt x="3683183" y="6538336"/>
                  <a:pt x="3728246" y="6523549"/>
                  <a:pt x="3772604" y="6506651"/>
                </a:cubicBezTo>
                <a:cubicBezTo>
                  <a:pt x="3706419" y="6396106"/>
                  <a:pt x="3639528" y="6284858"/>
                  <a:pt x="3575454" y="6177129"/>
                </a:cubicBezTo>
                <a:cubicBezTo>
                  <a:pt x="3559964" y="6184874"/>
                  <a:pt x="3545178" y="6196140"/>
                  <a:pt x="3528984" y="6199660"/>
                </a:cubicBezTo>
                <a:cubicBezTo>
                  <a:pt x="3470543" y="6212334"/>
                  <a:pt x="3412102" y="6222896"/>
                  <a:pt x="3353661" y="6234162"/>
                </a:cubicBezTo>
                <a:cubicBezTo>
                  <a:pt x="3281842" y="6248244"/>
                  <a:pt x="3210727" y="6262326"/>
                  <a:pt x="3136092" y="6276408"/>
                </a:cubicBezTo>
                <a:cubicBezTo>
                  <a:pt x="3180451" y="6317950"/>
                  <a:pt x="3245228" y="6323583"/>
                  <a:pt x="3276209" y="6377095"/>
                </a:cubicBezTo>
                <a:cubicBezTo>
                  <a:pt x="3305077" y="6426383"/>
                  <a:pt x="3334650" y="6474966"/>
                  <a:pt x="3364222" y="6524254"/>
                </a:cubicBezTo>
                <a:cubicBezTo>
                  <a:pt x="3351549" y="6534815"/>
                  <a:pt x="3342395" y="6542560"/>
                  <a:pt x="3331834" y="6551010"/>
                </a:cubicBezTo>
                <a:cubicBezTo>
                  <a:pt x="3309302" y="6533407"/>
                  <a:pt x="3288179" y="6515100"/>
                  <a:pt x="3265647" y="6500314"/>
                </a:cubicBezTo>
                <a:cubicBezTo>
                  <a:pt x="3223401" y="6472150"/>
                  <a:pt x="3183267" y="6439057"/>
                  <a:pt x="3136796" y="6420046"/>
                </a:cubicBezTo>
                <a:cubicBezTo>
                  <a:pt x="3041742" y="6379912"/>
                  <a:pt x="2943871" y="6346819"/>
                  <a:pt x="2846704" y="6311613"/>
                </a:cubicBezTo>
                <a:cubicBezTo>
                  <a:pt x="2774181" y="6285561"/>
                  <a:pt x="2702362" y="6260214"/>
                  <a:pt x="2622798" y="6277816"/>
                </a:cubicBezTo>
                <a:cubicBezTo>
                  <a:pt x="2600971" y="6282745"/>
                  <a:pt x="2582664" y="6286265"/>
                  <a:pt x="2565765" y="6305276"/>
                </a:cubicBezTo>
                <a:cubicBezTo>
                  <a:pt x="2527744" y="6348227"/>
                  <a:pt x="2472119" y="6360901"/>
                  <a:pt x="2415086" y="6384136"/>
                </a:cubicBezTo>
                <a:cubicBezTo>
                  <a:pt x="2422832" y="6361605"/>
                  <a:pt x="2429873" y="6345411"/>
                  <a:pt x="2433393" y="6329216"/>
                </a:cubicBezTo>
                <a:cubicBezTo>
                  <a:pt x="2449588" y="6248244"/>
                  <a:pt x="2498875" y="6197548"/>
                  <a:pt x="2574919" y="6170088"/>
                </a:cubicBezTo>
                <a:cubicBezTo>
                  <a:pt x="2598154" y="6161639"/>
                  <a:pt x="2619277" y="6149669"/>
                  <a:pt x="2641809" y="6139107"/>
                </a:cubicBezTo>
                <a:cubicBezTo>
                  <a:pt x="2632655" y="6115872"/>
                  <a:pt x="2624206" y="6095453"/>
                  <a:pt x="2616461" y="6075033"/>
                </a:cubicBezTo>
                <a:cubicBezTo>
                  <a:pt x="2520703" y="5820147"/>
                  <a:pt x="2447475" y="5558923"/>
                  <a:pt x="2375656" y="5296995"/>
                </a:cubicBezTo>
                <a:cubicBezTo>
                  <a:pt x="2367911" y="5269535"/>
                  <a:pt x="2365095" y="5242075"/>
                  <a:pt x="2328481" y="5235738"/>
                </a:cubicBezTo>
                <a:cubicBezTo>
                  <a:pt x="2316512" y="5233626"/>
                  <a:pt x="2305950" y="5222360"/>
                  <a:pt x="2295388" y="5213911"/>
                </a:cubicBezTo>
                <a:cubicBezTo>
                  <a:pt x="2243284" y="5173073"/>
                  <a:pt x="2191885" y="5131530"/>
                  <a:pt x="2139781" y="5091397"/>
                </a:cubicBezTo>
                <a:cubicBezTo>
                  <a:pt x="2030644" y="5007608"/>
                  <a:pt x="1918691" y="4927339"/>
                  <a:pt x="1783503" y="4890726"/>
                </a:cubicBezTo>
                <a:cubicBezTo>
                  <a:pt x="1725062" y="4875236"/>
                  <a:pt x="1679999" y="4840030"/>
                  <a:pt x="1642681" y="4793559"/>
                </a:cubicBezTo>
                <a:cubicBezTo>
                  <a:pt x="1571566" y="4704842"/>
                  <a:pt x="1530728" y="4601338"/>
                  <a:pt x="1496931" y="4495018"/>
                </a:cubicBezTo>
                <a:cubicBezTo>
                  <a:pt x="1491298" y="4476711"/>
                  <a:pt x="1482145" y="4466854"/>
                  <a:pt x="1463838" y="4459108"/>
                </a:cubicBezTo>
                <a:cubicBezTo>
                  <a:pt x="1358222" y="4413341"/>
                  <a:pt x="1253310" y="4367574"/>
                  <a:pt x="1149807" y="4317583"/>
                </a:cubicBezTo>
                <a:cubicBezTo>
                  <a:pt x="1092070" y="4290123"/>
                  <a:pt x="1037853" y="4254213"/>
                  <a:pt x="994903" y="4204926"/>
                </a:cubicBezTo>
                <a:cubicBezTo>
                  <a:pt x="910410" y="4108463"/>
                  <a:pt x="860419" y="3993694"/>
                  <a:pt x="816764" y="3874700"/>
                </a:cubicBezTo>
                <a:cubicBezTo>
                  <a:pt x="813243" y="3864138"/>
                  <a:pt x="809019" y="3853576"/>
                  <a:pt x="804794" y="3843719"/>
                </a:cubicBezTo>
                <a:cubicBezTo>
                  <a:pt x="717485" y="3864842"/>
                  <a:pt x="632992" y="3884557"/>
                  <a:pt x="544979" y="3876812"/>
                </a:cubicBezTo>
                <a:cubicBezTo>
                  <a:pt x="509773" y="3873996"/>
                  <a:pt x="476680" y="3864138"/>
                  <a:pt x="452741" y="3835270"/>
                </a:cubicBezTo>
                <a:cubicBezTo>
                  <a:pt x="430209" y="3808514"/>
                  <a:pt x="429505" y="3777533"/>
                  <a:pt x="438659" y="3747256"/>
                </a:cubicBezTo>
                <a:cubicBezTo>
                  <a:pt x="413311" y="3747256"/>
                  <a:pt x="389371" y="3747960"/>
                  <a:pt x="365431" y="3747256"/>
                </a:cubicBezTo>
                <a:cubicBezTo>
                  <a:pt x="340788" y="3746552"/>
                  <a:pt x="314736" y="3747256"/>
                  <a:pt x="290796" y="3742328"/>
                </a:cubicBezTo>
                <a:cubicBezTo>
                  <a:pt x="255591" y="3734583"/>
                  <a:pt x="218273" y="3726837"/>
                  <a:pt x="187997" y="3709939"/>
                </a:cubicBezTo>
                <a:cubicBezTo>
                  <a:pt x="144342" y="3685295"/>
                  <a:pt x="142230" y="3634599"/>
                  <a:pt x="180955" y="3602914"/>
                </a:cubicBezTo>
                <a:cubicBezTo>
                  <a:pt x="204191" y="3583904"/>
                  <a:pt x="231651" y="3570526"/>
                  <a:pt x="257703" y="3555035"/>
                </a:cubicBezTo>
                <a:cubicBezTo>
                  <a:pt x="268265" y="3548698"/>
                  <a:pt x="279530" y="3543770"/>
                  <a:pt x="285867" y="3540249"/>
                </a:cubicBezTo>
                <a:cubicBezTo>
                  <a:pt x="241509" y="3524054"/>
                  <a:pt x="192925" y="3512789"/>
                  <a:pt x="150679" y="3490257"/>
                </a:cubicBezTo>
                <a:cubicBezTo>
                  <a:pt x="96463" y="3461389"/>
                  <a:pt x="97167" y="3396611"/>
                  <a:pt x="147862" y="3361406"/>
                </a:cubicBezTo>
                <a:cubicBezTo>
                  <a:pt x="163353" y="3350844"/>
                  <a:pt x="182364" y="3340987"/>
                  <a:pt x="200670" y="3336762"/>
                </a:cubicBezTo>
                <a:cubicBezTo>
                  <a:pt x="257703" y="3325496"/>
                  <a:pt x="315440" y="3317751"/>
                  <a:pt x="367544" y="3310006"/>
                </a:cubicBezTo>
                <a:cubicBezTo>
                  <a:pt x="307695" y="3296628"/>
                  <a:pt x="240805" y="3282546"/>
                  <a:pt x="174618" y="3265647"/>
                </a:cubicBezTo>
                <a:cubicBezTo>
                  <a:pt x="117586" y="3250157"/>
                  <a:pt x="53512" y="3241004"/>
                  <a:pt x="0" y="3201574"/>
                </a:cubicBezTo>
                <a:close/>
                <a:moveTo>
                  <a:pt x="2868531" y="6020817"/>
                </a:moveTo>
                <a:cubicBezTo>
                  <a:pt x="2915002" y="6015889"/>
                  <a:pt x="2957249" y="6013072"/>
                  <a:pt x="2999495" y="6007439"/>
                </a:cubicBezTo>
                <a:cubicBezTo>
                  <a:pt x="3115673" y="5990541"/>
                  <a:pt x="3226922" y="6001806"/>
                  <a:pt x="3332538" y="6056023"/>
                </a:cubicBezTo>
                <a:cubicBezTo>
                  <a:pt x="3364927" y="6072217"/>
                  <a:pt x="3365631" y="6070809"/>
                  <a:pt x="3352253" y="6108126"/>
                </a:cubicBezTo>
                <a:cubicBezTo>
                  <a:pt x="3291699" y="6104606"/>
                  <a:pt x="3231146" y="6100381"/>
                  <a:pt x="3169889" y="6096861"/>
                </a:cubicBezTo>
                <a:cubicBezTo>
                  <a:pt x="3169889" y="6099677"/>
                  <a:pt x="3169185" y="6101790"/>
                  <a:pt x="3169185" y="6104606"/>
                </a:cubicBezTo>
                <a:cubicBezTo>
                  <a:pt x="3172705" y="6105310"/>
                  <a:pt x="3175522" y="6107423"/>
                  <a:pt x="3179042" y="6107423"/>
                </a:cubicBezTo>
                <a:cubicBezTo>
                  <a:pt x="3271985" y="6116576"/>
                  <a:pt x="3365631" y="6125025"/>
                  <a:pt x="3458573" y="6136291"/>
                </a:cubicBezTo>
                <a:cubicBezTo>
                  <a:pt x="3496595" y="6140516"/>
                  <a:pt x="3533912" y="6151077"/>
                  <a:pt x="3569118" y="6158118"/>
                </a:cubicBezTo>
                <a:cubicBezTo>
                  <a:pt x="3569822" y="6162343"/>
                  <a:pt x="3569822" y="6159526"/>
                  <a:pt x="3569118" y="6157414"/>
                </a:cubicBezTo>
                <a:cubicBezTo>
                  <a:pt x="3493074" y="6017297"/>
                  <a:pt x="3417030" y="5877180"/>
                  <a:pt x="3340283" y="5737062"/>
                </a:cubicBezTo>
                <a:cubicBezTo>
                  <a:pt x="3336058" y="5728613"/>
                  <a:pt x="3325497" y="5720164"/>
                  <a:pt x="3317047" y="5718755"/>
                </a:cubicBezTo>
                <a:cubicBezTo>
                  <a:pt x="3272689" y="5708898"/>
                  <a:pt x="3243116" y="5682846"/>
                  <a:pt x="3221289" y="5644120"/>
                </a:cubicBezTo>
                <a:cubicBezTo>
                  <a:pt x="3169185" y="5550474"/>
                  <a:pt x="3117785" y="5456828"/>
                  <a:pt x="3062865" y="5365294"/>
                </a:cubicBezTo>
                <a:cubicBezTo>
                  <a:pt x="3046670" y="5337834"/>
                  <a:pt x="3024139" y="5311077"/>
                  <a:pt x="2998087" y="5292067"/>
                </a:cubicBezTo>
                <a:cubicBezTo>
                  <a:pt x="2962882" y="5266719"/>
                  <a:pt x="2922043" y="5249821"/>
                  <a:pt x="2882613" y="5230810"/>
                </a:cubicBezTo>
                <a:cubicBezTo>
                  <a:pt x="2875572" y="5227289"/>
                  <a:pt x="2864307" y="5225881"/>
                  <a:pt x="2858674" y="5229401"/>
                </a:cubicBezTo>
                <a:cubicBezTo>
                  <a:pt x="2788263" y="5266719"/>
                  <a:pt x="2717852" y="5304741"/>
                  <a:pt x="2646033" y="5343467"/>
                </a:cubicBezTo>
                <a:cubicBezTo>
                  <a:pt x="2700954" y="5573710"/>
                  <a:pt x="2768548" y="5801840"/>
                  <a:pt x="2868531" y="602081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3" name="Google Shape;1583;p46"/>
          <p:cNvSpPr/>
          <p:nvPr/>
        </p:nvSpPr>
        <p:spPr>
          <a:xfrm>
            <a:off x="5333798" y="4232234"/>
            <a:ext cx="584602" cy="593589"/>
          </a:xfrm>
          <a:custGeom>
            <a:avLst/>
            <a:gdLst/>
            <a:ahLst/>
            <a:cxnLst/>
            <a:rect l="l" t="t" r="r" b="b"/>
            <a:pathLst>
              <a:path w="2936056" h="2981194" extrusionOk="0">
                <a:moveTo>
                  <a:pt x="650489" y="2515181"/>
                </a:moveTo>
                <a:cubicBezTo>
                  <a:pt x="653703" y="2513896"/>
                  <a:pt x="655631" y="2517752"/>
                  <a:pt x="657560" y="2520002"/>
                </a:cubicBezTo>
                <a:cubicBezTo>
                  <a:pt x="672986" y="2537357"/>
                  <a:pt x="686485" y="2556640"/>
                  <a:pt x="699340" y="2575924"/>
                </a:cubicBezTo>
                <a:cubicBezTo>
                  <a:pt x="733729" y="2627667"/>
                  <a:pt x="770688" y="2677482"/>
                  <a:pt x="815361" y="2721191"/>
                </a:cubicBezTo>
                <a:cubicBezTo>
                  <a:pt x="824682" y="2730511"/>
                  <a:pt x="835287" y="2738225"/>
                  <a:pt x="844929" y="2747223"/>
                </a:cubicBezTo>
                <a:cubicBezTo>
                  <a:pt x="866462" y="2766507"/>
                  <a:pt x="892495" y="2771006"/>
                  <a:pt x="920133" y="2773899"/>
                </a:cubicBezTo>
                <a:cubicBezTo>
                  <a:pt x="955486" y="2777434"/>
                  <a:pt x="990517" y="2774220"/>
                  <a:pt x="1025870" y="2777434"/>
                </a:cubicBezTo>
                <a:cubicBezTo>
                  <a:pt x="1052866" y="2780005"/>
                  <a:pt x="1076970" y="2789004"/>
                  <a:pt x="1099789" y="2803145"/>
                </a:cubicBezTo>
                <a:cubicBezTo>
                  <a:pt x="1129357" y="2821143"/>
                  <a:pt x="1158603" y="2839462"/>
                  <a:pt x="1185599" y="2860995"/>
                </a:cubicBezTo>
                <a:cubicBezTo>
                  <a:pt x="1221595" y="2889920"/>
                  <a:pt x="1233486" y="2927844"/>
                  <a:pt x="1229951" y="2972516"/>
                </a:cubicBezTo>
                <a:cubicBezTo>
                  <a:pt x="1229308" y="2980230"/>
                  <a:pt x="1225130" y="2981194"/>
                  <a:pt x="1219024" y="2981194"/>
                </a:cubicBezTo>
                <a:cubicBezTo>
                  <a:pt x="1200383" y="2980873"/>
                  <a:pt x="1181743" y="2980873"/>
                  <a:pt x="1156032" y="2980873"/>
                </a:cubicBezTo>
                <a:cubicBezTo>
                  <a:pt x="1132892" y="2980873"/>
                  <a:pt x="1102681" y="2981837"/>
                  <a:pt x="1072792" y="2976694"/>
                </a:cubicBezTo>
                <a:cubicBezTo>
                  <a:pt x="1067007" y="2975730"/>
                  <a:pt x="1061544" y="2973480"/>
                  <a:pt x="1057045" y="2969624"/>
                </a:cubicBezTo>
                <a:cubicBezTo>
                  <a:pt x="1023298" y="2941020"/>
                  <a:pt x="985696" y="2917559"/>
                  <a:pt x="949379" y="2892491"/>
                </a:cubicBezTo>
                <a:cubicBezTo>
                  <a:pt x="876425" y="2842033"/>
                  <a:pt x="813754" y="2780648"/>
                  <a:pt x="759118" y="2710907"/>
                </a:cubicBezTo>
                <a:cubicBezTo>
                  <a:pt x="719588" y="2660449"/>
                  <a:pt x="683914" y="2607420"/>
                  <a:pt x="657560" y="2548606"/>
                </a:cubicBezTo>
                <a:cubicBezTo>
                  <a:pt x="654025" y="2540892"/>
                  <a:pt x="651775" y="2532536"/>
                  <a:pt x="649525" y="2524502"/>
                </a:cubicBezTo>
                <a:cubicBezTo>
                  <a:pt x="648561" y="2521609"/>
                  <a:pt x="645990" y="2517109"/>
                  <a:pt x="650489" y="2515181"/>
                </a:cubicBezTo>
                <a:close/>
                <a:moveTo>
                  <a:pt x="2286353" y="2463116"/>
                </a:moveTo>
                <a:cubicBezTo>
                  <a:pt x="2289888" y="2464723"/>
                  <a:pt x="2287638" y="2468580"/>
                  <a:pt x="2287317" y="2471472"/>
                </a:cubicBezTo>
                <a:cubicBezTo>
                  <a:pt x="2284425" y="2485613"/>
                  <a:pt x="2278318" y="2498790"/>
                  <a:pt x="2272212" y="2511646"/>
                </a:cubicBezTo>
                <a:cubicBezTo>
                  <a:pt x="2234288" y="2588136"/>
                  <a:pt x="2183187" y="2654985"/>
                  <a:pt x="2126623" y="2718620"/>
                </a:cubicBezTo>
                <a:cubicBezTo>
                  <a:pt x="2069416" y="2783219"/>
                  <a:pt x="1999996" y="2832712"/>
                  <a:pt x="1928969" y="2880278"/>
                </a:cubicBezTo>
                <a:cubicBezTo>
                  <a:pt x="1902937" y="2897633"/>
                  <a:pt x="1880761" y="2919487"/>
                  <a:pt x="1853765" y="2935235"/>
                </a:cubicBezTo>
                <a:cubicBezTo>
                  <a:pt x="1824197" y="2951948"/>
                  <a:pt x="1793022" y="2962875"/>
                  <a:pt x="1759598" y="2967053"/>
                </a:cubicBezTo>
                <a:cubicBezTo>
                  <a:pt x="1749313" y="2968660"/>
                  <a:pt x="1747706" y="2965124"/>
                  <a:pt x="1750599" y="2955483"/>
                </a:cubicBezTo>
                <a:cubicBezTo>
                  <a:pt x="1771811" y="2888313"/>
                  <a:pt x="1800093" y="2824035"/>
                  <a:pt x="1832553" y="2761686"/>
                </a:cubicBezTo>
                <a:cubicBezTo>
                  <a:pt x="1834803" y="2757508"/>
                  <a:pt x="1836731" y="2753330"/>
                  <a:pt x="1840909" y="2750759"/>
                </a:cubicBezTo>
                <a:cubicBezTo>
                  <a:pt x="1856014" y="2741438"/>
                  <a:pt x="1871120" y="2731797"/>
                  <a:pt x="1886225" y="2722155"/>
                </a:cubicBezTo>
                <a:cubicBezTo>
                  <a:pt x="1893938" y="2717334"/>
                  <a:pt x="1902294" y="2716370"/>
                  <a:pt x="1910972" y="2718298"/>
                </a:cubicBezTo>
                <a:cubicBezTo>
                  <a:pt x="1954680" y="2727619"/>
                  <a:pt x="1998068" y="2724083"/>
                  <a:pt x="2041777" y="2718298"/>
                </a:cubicBezTo>
                <a:cubicBezTo>
                  <a:pt x="2067488" y="2715085"/>
                  <a:pt x="2086771" y="2699979"/>
                  <a:pt x="2105090" y="2683910"/>
                </a:cubicBezTo>
                <a:cubicBezTo>
                  <a:pt x="2149763" y="2644700"/>
                  <a:pt x="2185758" y="2598099"/>
                  <a:pt x="2219504" y="2549570"/>
                </a:cubicBezTo>
                <a:cubicBezTo>
                  <a:pt x="2236216" y="2525787"/>
                  <a:pt x="2251643" y="2501040"/>
                  <a:pt x="2269962" y="2478221"/>
                </a:cubicBezTo>
                <a:cubicBezTo>
                  <a:pt x="2272855" y="2474686"/>
                  <a:pt x="2275747" y="2471151"/>
                  <a:pt x="2279282" y="2467616"/>
                </a:cubicBezTo>
                <a:cubicBezTo>
                  <a:pt x="2281211" y="2465687"/>
                  <a:pt x="2283139" y="2461509"/>
                  <a:pt x="2286353" y="2463116"/>
                </a:cubicBezTo>
                <a:close/>
                <a:moveTo>
                  <a:pt x="579783" y="2362843"/>
                </a:moveTo>
                <a:cubicBezTo>
                  <a:pt x="585247" y="2359308"/>
                  <a:pt x="590068" y="2366379"/>
                  <a:pt x="594245" y="2370235"/>
                </a:cubicBezTo>
                <a:cubicBezTo>
                  <a:pt x="617386" y="2392090"/>
                  <a:pt x="637633" y="2416515"/>
                  <a:pt x="658845" y="2440298"/>
                </a:cubicBezTo>
                <a:cubicBezTo>
                  <a:pt x="680056" y="2464402"/>
                  <a:pt x="701268" y="2488827"/>
                  <a:pt x="725372" y="2510360"/>
                </a:cubicBezTo>
                <a:cubicBezTo>
                  <a:pt x="747547" y="2530287"/>
                  <a:pt x="773580" y="2540892"/>
                  <a:pt x="803148" y="2543142"/>
                </a:cubicBezTo>
                <a:cubicBezTo>
                  <a:pt x="846857" y="2546356"/>
                  <a:pt x="890566" y="2548927"/>
                  <a:pt x="933952" y="2552784"/>
                </a:cubicBezTo>
                <a:cubicBezTo>
                  <a:pt x="978303" y="2556640"/>
                  <a:pt x="1014299" y="2580102"/>
                  <a:pt x="1048366" y="2606134"/>
                </a:cubicBezTo>
                <a:cubicBezTo>
                  <a:pt x="1073756" y="2625417"/>
                  <a:pt x="1096253" y="2648236"/>
                  <a:pt x="1111037" y="2677161"/>
                </a:cubicBezTo>
                <a:cubicBezTo>
                  <a:pt x="1118107" y="2690659"/>
                  <a:pt x="1122928" y="2705122"/>
                  <a:pt x="1120357" y="2720548"/>
                </a:cubicBezTo>
                <a:cubicBezTo>
                  <a:pt x="1117465" y="2738546"/>
                  <a:pt x="1105573" y="2749473"/>
                  <a:pt x="1087254" y="2750759"/>
                </a:cubicBezTo>
                <a:cubicBezTo>
                  <a:pt x="1076970" y="2750759"/>
                  <a:pt x="1066364" y="2750437"/>
                  <a:pt x="1056079" y="2750437"/>
                </a:cubicBezTo>
                <a:cubicBezTo>
                  <a:pt x="1001122" y="2756865"/>
                  <a:pt x="954842" y="2734368"/>
                  <a:pt x="908885" y="2708335"/>
                </a:cubicBezTo>
                <a:cubicBezTo>
                  <a:pt x="820182" y="2657878"/>
                  <a:pt x="744977" y="2591672"/>
                  <a:pt x="678128" y="2515181"/>
                </a:cubicBezTo>
                <a:cubicBezTo>
                  <a:pt x="649845" y="2482721"/>
                  <a:pt x="622207" y="2449940"/>
                  <a:pt x="598424" y="2413623"/>
                </a:cubicBezTo>
                <a:cubicBezTo>
                  <a:pt x="591353" y="2403017"/>
                  <a:pt x="584925" y="2391768"/>
                  <a:pt x="580426" y="2379877"/>
                </a:cubicBezTo>
                <a:cubicBezTo>
                  <a:pt x="578498" y="2374413"/>
                  <a:pt x="573677" y="2367021"/>
                  <a:pt x="579783" y="2362843"/>
                </a:cubicBezTo>
                <a:close/>
                <a:moveTo>
                  <a:pt x="2357380" y="2310136"/>
                </a:moveTo>
                <a:cubicBezTo>
                  <a:pt x="2361558" y="2313028"/>
                  <a:pt x="2358666" y="2319456"/>
                  <a:pt x="2357059" y="2324277"/>
                </a:cubicBezTo>
                <a:cubicBezTo>
                  <a:pt x="2352881" y="2338739"/>
                  <a:pt x="2345167" y="2351273"/>
                  <a:pt x="2336811" y="2363486"/>
                </a:cubicBezTo>
                <a:cubicBezTo>
                  <a:pt x="2245216" y="2492363"/>
                  <a:pt x="2136587" y="2601956"/>
                  <a:pt x="1993890" y="2674590"/>
                </a:cubicBezTo>
                <a:cubicBezTo>
                  <a:pt x="1965608" y="2688731"/>
                  <a:pt x="1937326" y="2698694"/>
                  <a:pt x="1905509" y="2694516"/>
                </a:cubicBezTo>
                <a:cubicBezTo>
                  <a:pt x="1894903" y="2694516"/>
                  <a:pt x="1884618" y="2694516"/>
                  <a:pt x="1874012" y="2694516"/>
                </a:cubicBezTo>
                <a:cubicBezTo>
                  <a:pt x="1868227" y="2694516"/>
                  <a:pt x="1866299" y="2692266"/>
                  <a:pt x="1868549" y="2686803"/>
                </a:cubicBezTo>
                <a:cubicBezTo>
                  <a:pt x="1887511" y="2638594"/>
                  <a:pt x="1897152" y="2587815"/>
                  <a:pt x="1906794" y="2537357"/>
                </a:cubicBezTo>
                <a:cubicBezTo>
                  <a:pt x="1908080" y="2530929"/>
                  <a:pt x="1912579" y="2528680"/>
                  <a:pt x="1917400" y="2526430"/>
                </a:cubicBezTo>
                <a:cubicBezTo>
                  <a:pt x="1951146" y="2509396"/>
                  <a:pt x="1987784" y="2502647"/>
                  <a:pt x="2025065" y="2498791"/>
                </a:cubicBezTo>
                <a:cubicBezTo>
                  <a:pt x="2064596" y="2494612"/>
                  <a:pt x="2104769" y="2495577"/>
                  <a:pt x="2144300" y="2489470"/>
                </a:cubicBezTo>
                <a:cubicBezTo>
                  <a:pt x="2171618" y="2485292"/>
                  <a:pt x="2195079" y="2473079"/>
                  <a:pt x="2215327" y="2454439"/>
                </a:cubicBezTo>
                <a:cubicBezTo>
                  <a:pt x="2247787" y="2424228"/>
                  <a:pt x="2275747" y="2389840"/>
                  <a:pt x="2304994" y="2356737"/>
                </a:cubicBezTo>
                <a:cubicBezTo>
                  <a:pt x="2317528" y="2342596"/>
                  <a:pt x="2331026" y="2329097"/>
                  <a:pt x="2344846" y="2315921"/>
                </a:cubicBezTo>
                <a:cubicBezTo>
                  <a:pt x="2348381" y="2312707"/>
                  <a:pt x="2352881" y="2306922"/>
                  <a:pt x="2357380" y="2310136"/>
                </a:cubicBezTo>
                <a:close/>
                <a:moveTo>
                  <a:pt x="1901330" y="2295994"/>
                </a:moveTo>
                <a:cubicBezTo>
                  <a:pt x="1907437" y="2301779"/>
                  <a:pt x="1907115" y="2307564"/>
                  <a:pt x="1907115" y="2312706"/>
                </a:cubicBezTo>
                <a:cubicBezTo>
                  <a:pt x="1909044" y="2376341"/>
                  <a:pt x="1904223" y="2439655"/>
                  <a:pt x="1896188" y="2502968"/>
                </a:cubicBezTo>
                <a:cubicBezTo>
                  <a:pt x="1890403" y="2548605"/>
                  <a:pt x="1885904" y="2594885"/>
                  <a:pt x="1870798" y="2638594"/>
                </a:cubicBezTo>
                <a:cubicBezTo>
                  <a:pt x="1847659" y="2706085"/>
                  <a:pt x="1818734" y="2771327"/>
                  <a:pt x="1789166" y="2836247"/>
                </a:cubicBezTo>
                <a:cubicBezTo>
                  <a:pt x="1769240" y="2880277"/>
                  <a:pt x="1748992" y="2924308"/>
                  <a:pt x="1729388" y="2968659"/>
                </a:cubicBezTo>
                <a:cubicBezTo>
                  <a:pt x="1725531" y="2977337"/>
                  <a:pt x="1721032" y="2980872"/>
                  <a:pt x="1711069" y="2980872"/>
                </a:cubicBezTo>
                <a:cubicBezTo>
                  <a:pt x="1652254" y="2980229"/>
                  <a:pt x="1593119" y="2980551"/>
                  <a:pt x="1534305" y="2980229"/>
                </a:cubicBezTo>
                <a:cubicBezTo>
                  <a:pt x="1523378" y="2980229"/>
                  <a:pt x="1512772" y="2979265"/>
                  <a:pt x="1501845" y="2978301"/>
                </a:cubicBezTo>
                <a:cubicBezTo>
                  <a:pt x="1483847" y="2976694"/>
                  <a:pt x="1479026" y="2969302"/>
                  <a:pt x="1486418" y="2952911"/>
                </a:cubicBezTo>
                <a:cubicBezTo>
                  <a:pt x="1499595" y="2923344"/>
                  <a:pt x="1518878" y="2897311"/>
                  <a:pt x="1538162" y="2871600"/>
                </a:cubicBezTo>
                <a:cubicBezTo>
                  <a:pt x="1581871" y="2813429"/>
                  <a:pt x="1641327" y="2778719"/>
                  <a:pt x="1708497" y="2755900"/>
                </a:cubicBezTo>
                <a:cubicBezTo>
                  <a:pt x="1715568" y="2753651"/>
                  <a:pt x="1722639" y="2752365"/>
                  <a:pt x="1730352" y="2752365"/>
                </a:cubicBezTo>
                <a:cubicBezTo>
                  <a:pt x="1742886" y="2752365"/>
                  <a:pt x="1753492" y="2747223"/>
                  <a:pt x="1759598" y="2736617"/>
                </a:cubicBezTo>
                <a:cubicBezTo>
                  <a:pt x="1808770" y="2651449"/>
                  <a:pt x="1856657" y="2565960"/>
                  <a:pt x="1877869" y="2468579"/>
                </a:cubicBezTo>
                <a:cubicBezTo>
                  <a:pt x="1886868" y="2426799"/>
                  <a:pt x="1889117" y="2384054"/>
                  <a:pt x="1892974" y="2341631"/>
                </a:cubicBezTo>
                <a:cubicBezTo>
                  <a:pt x="1894260" y="2326526"/>
                  <a:pt x="1895545" y="2311742"/>
                  <a:pt x="1901330" y="2295994"/>
                </a:cubicBezTo>
                <a:close/>
                <a:moveTo>
                  <a:pt x="1002730" y="2028278"/>
                </a:moveTo>
                <a:cubicBezTo>
                  <a:pt x="1007872" y="2029242"/>
                  <a:pt x="1007550" y="2034706"/>
                  <a:pt x="1008193" y="2038563"/>
                </a:cubicBezTo>
                <a:cubicBezTo>
                  <a:pt x="1011086" y="2054953"/>
                  <a:pt x="1012693" y="2071344"/>
                  <a:pt x="1011407" y="2088056"/>
                </a:cubicBezTo>
                <a:cubicBezTo>
                  <a:pt x="1008836" y="2128230"/>
                  <a:pt x="1008836" y="2168725"/>
                  <a:pt x="1011407" y="2208898"/>
                </a:cubicBezTo>
                <a:cubicBezTo>
                  <a:pt x="1014299" y="2254857"/>
                  <a:pt x="1020084" y="2300494"/>
                  <a:pt x="1026191" y="2346131"/>
                </a:cubicBezTo>
                <a:cubicBezTo>
                  <a:pt x="1027155" y="2353844"/>
                  <a:pt x="1023620" y="2354809"/>
                  <a:pt x="1017513" y="2353844"/>
                </a:cubicBezTo>
                <a:cubicBezTo>
                  <a:pt x="1003051" y="2351595"/>
                  <a:pt x="988267" y="2349666"/>
                  <a:pt x="974126" y="2346452"/>
                </a:cubicBezTo>
                <a:cubicBezTo>
                  <a:pt x="957414" y="2342596"/>
                  <a:pt x="948415" y="2330383"/>
                  <a:pt x="942630" y="2314957"/>
                </a:cubicBezTo>
                <a:cubicBezTo>
                  <a:pt x="934274" y="2292781"/>
                  <a:pt x="932346" y="2269641"/>
                  <a:pt x="931060" y="2246501"/>
                </a:cubicBezTo>
                <a:cubicBezTo>
                  <a:pt x="930739" y="2236538"/>
                  <a:pt x="931381" y="2225611"/>
                  <a:pt x="931381" y="2214683"/>
                </a:cubicBezTo>
                <a:cubicBezTo>
                  <a:pt x="931060" y="2195400"/>
                  <a:pt x="931060" y="2175796"/>
                  <a:pt x="933631" y="2156512"/>
                </a:cubicBezTo>
                <a:cubicBezTo>
                  <a:pt x="935881" y="2140443"/>
                  <a:pt x="939416" y="2124695"/>
                  <a:pt x="947772" y="2110232"/>
                </a:cubicBezTo>
                <a:cubicBezTo>
                  <a:pt x="962235" y="2084521"/>
                  <a:pt x="976376" y="2058810"/>
                  <a:pt x="994373" y="2035349"/>
                </a:cubicBezTo>
                <a:cubicBezTo>
                  <a:pt x="996623" y="2032456"/>
                  <a:pt x="998552" y="2027636"/>
                  <a:pt x="1002730" y="2028278"/>
                </a:cubicBezTo>
                <a:close/>
                <a:moveTo>
                  <a:pt x="1901652" y="1973963"/>
                </a:moveTo>
                <a:cubicBezTo>
                  <a:pt x="1905508" y="1974284"/>
                  <a:pt x="1906151" y="1978141"/>
                  <a:pt x="1906151" y="1981034"/>
                </a:cubicBezTo>
                <a:cubicBezTo>
                  <a:pt x="1907115" y="1996139"/>
                  <a:pt x="1906794" y="2011244"/>
                  <a:pt x="1906794" y="2026349"/>
                </a:cubicBezTo>
                <a:cubicBezTo>
                  <a:pt x="1903901" y="2151369"/>
                  <a:pt x="1890081" y="2274461"/>
                  <a:pt x="1848944" y="2393374"/>
                </a:cubicBezTo>
                <a:cubicBezTo>
                  <a:pt x="1820983" y="2474043"/>
                  <a:pt x="1781131" y="2548926"/>
                  <a:pt x="1735815" y="2620917"/>
                </a:cubicBezTo>
                <a:cubicBezTo>
                  <a:pt x="1709140" y="2663019"/>
                  <a:pt x="1680858" y="2703514"/>
                  <a:pt x="1645184" y="2738545"/>
                </a:cubicBezTo>
                <a:cubicBezTo>
                  <a:pt x="1613366" y="2769720"/>
                  <a:pt x="1577050" y="2791896"/>
                  <a:pt x="1532055" y="2798323"/>
                </a:cubicBezTo>
                <a:cubicBezTo>
                  <a:pt x="1495738" y="2803466"/>
                  <a:pt x="1467778" y="2780326"/>
                  <a:pt x="1467135" y="2743687"/>
                </a:cubicBezTo>
                <a:cubicBezTo>
                  <a:pt x="1466492" y="2686480"/>
                  <a:pt x="1483204" y="2635380"/>
                  <a:pt x="1517593" y="2589743"/>
                </a:cubicBezTo>
                <a:cubicBezTo>
                  <a:pt x="1544268" y="2554068"/>
                  <a:pt x="1572872" y="2520001"/>
                  <a:pt x="1604046" y="2487863"/>
                </a:cubicBezTo>
                <a:cubicBezTo>
                  <a:pt x="1641970" y="2448975"/>
                  <a:pt x="1687607" y="2428727"/>
                  <a:pt x="1741600" y="2426799"/>
                </a:cubicBezTo>
                <a:cubicBezTo>
                  <a:pt x="1748349" y="2426478"/>
                  <a:pt x="1754456" y="2425835"/>
                  <a:pt x="1758312" y="2418764"/>
                </a:cubicBezTo>
                <a:cubicBezTo>
                  <a:pt x="1790773" y="2358343"/>
                  <a:pt x="1825483" y="2299208"/>
                  <a:pt x="1850872" y="2234930"/>
                </a:cubicBezTo>
                <a:cubicBezTo>
                  <a:pt x="1879154" y="2163261"/>
                  <a:pt x="1892331" y="2089020"/>
                  <a:pt x="1892653" y="2012208"/>
                </a:cubicBezTo>
                <a:cubicBezTo>
                  <a:pt x="1892653" y="2001281"/>
                  <a:pt x="1892974" y="1990354"/>
                  <a:pt x="1896188" y="1980069"/>
                </a:cubicBezTo>
                <a:cubicBezTo>
                  <a:pt x="1897152" y="1977177"/>
                  <a:pt x="1897795" y="1973320"/>
                  <a:pt x="1901652" y="1973963"/>
                </a:cubicBezTo>
                <a:close/>
                <a:moveTo>
                  <a:pt x="319459" y="1832231"/>
                </a:moveTo>
                <a:cubicBezTo>
                  <a:pt x="324601" y="1829660"/>
                  <a:pt x="328779" y="1837373"/>
                  <a:pt x="332636" y="1841873"/>
                </a:cubicBezTo>
                <a:cubicBezTo>
                  <a:pt x="353848" y="1867584"/>
                  <a:pt x="371203" y="1896509"/>
                  <a:pt x="390165" y="1923506"/>
                </a:cubicBezTo>
                <a:cubicBezTo>
                  <a:pt x="428088" y="1977820"/>
                  <a:pt x="474047" y="2024100"/>
                  <a:pt x="529968" y="2059774"/>
                </a:cubicBezTo>
                <a:cubicBezTo>
                  <a:pt x="556966" y="2077129"/>
                  <a:pt x="586855" y="2082271"/>
                  <a:pt x="618030" y="2078736"/>
                </a:cubicBezTo>
                <a:cubicBezTo>
                  <a:pt x="717016" y="2067487"/>
                  <a:pt x="796721" y="2105733"/>
                  <a:pt x="863892" y="2174831"/>
                </a:cubicBezTo>
                <a:cubicBezTo>
                  <a:pt x="885425" y="2197007"/>
                  <a:pt x="895066" y="2225289"/>
                  <a:pt x="897959" y="2255821"/>
                </a:cubicBezTo>
                <a:cubicBezTo>
                  <a:pt x="898923" y="2266748"/>
                  <a:pt x="892495" y="2272533"/>
                  <a:pt x="883818" y="2277354"/>
                </a:cubicBezTo>
                <a:cubicBezTo>
                  <a:pt x="855213" y="2293423"/>
                  <a:pt x="825003" y="2293102"/>
                  <a:pt x="793508" y="2287960"/>
                </a:cubicBezTo>
                <a:cubicBezTo>
                  <a:pt x="721837" y="2276390"/>
                  <a:pt x="663344" y="2239751"/>
                  <a:pt x="610316" y="2192829"/>
                </a:cubicBezTo>
                <a:cubicBezTo>
                  <a:pt x="558252" y="2146870"/>
                  <a:pt x="509400" y="2097376"/>
                  <a:pt x="458620" y="2050132"/>
                </a:cubicBezTo>
                <a:cubicBezTo>
                  <a:pt x="449300" y="2041455"/>
                  <a:pt x="439337" y="2032778"/>
                  <a:pt x="429695" y="2024100"/>
                </a:cubicBezTo>
                <a:cubicBezTo>
                  <a:pt x="429053" y="2025385"/>
                  <a:pt x="428410" y="2026028"/>
                  <a:pt x="427767" y="2026350"/>
                </a:cubicBezTo>
                <a:cubicBezTo>
                  <a:pt x="431303" y="2033420"/>
                  <a:pt x="434517" y="2040812"/>
                  <a:pt x="438373" y="2047561"/>
                </a:cubicBezTo>
                <a:cubicBezTo>
                  <a:pt x="473404" y="2110875"/>
                  <a:pt x="510042" y="2172903"/>
                  <a:pt x="559215" y="2226575"/>
                </a:cubicBezTo>
                <a:cubicBezTo>
                  <a:pt x="581713" y="2251000"/>
                  <a:pt x="605817" y="2273176"/>
                  <a:pt x="633135" y="2292138"/>
                </a:cubicBezTo>
                <a:cubicBezTo>
                  <a:pt x="656918" y="2308850"/>
                  <a:pt x="685199" y="2308207"/>
                  <a:pt x="712517" y="2309814"/>
                </a:cubicBezTo>
                <a:cubicBezTo>
                  <a:pt x="766831" y="2313349"/>
                  <a:pt x="821147" y="2316242"/>
                  <a:pt x="872569" y="2335204"/>
                </a:cubicBezTo>
                <a:cubicBezTo>
                  <a:pt x="916597" y="2351273"/>
                  <a:pt x="956128" y="2374413"/>
                  <a:pt x="985696" y="2412015"/>
                </a:cubicBezTo>
                <a:cubicBezTo>
                  <a:pt x="1004336" y="2435798"/>
                  <a:pt x="1008514" y="2464080"/>
                  <a:pt x="1008193" y="2493327"/>
                </a:cubicBezTo>
                <a:cubicBezTo>
                  <a:pt x="1008193" y="2503932"/>
                  <a:pt x="1000158" y="2508753"/>
                  <a:pt x="991802" y="2512610"/>
                </a:cubicBezTo>
                <a:cubicBezTo>
                  <a:pt x="967055" y="2523537"/>
                  <a:pt x="941344" y="2524180"/>
                  <a:pt x="915314" y="2520645"/>
                </a:cubicBezTo>
                <a:cubicBezTo>
                  <a:pt x="841393" y="2511324"/>
                  <a:pt x="779366" y="2474365"/>
                  <a:pt x="720873" y="2431299"/>
                </a:cubicBezTo>
                <a:cubicBezTo>
                  <a:pt x="639240" y="2370878"/>
                  <a:pt x="573357" y="2295351"/>
                  <a:pt x="514542" y="2213397"/>
                </a:cubicBezTo>
                <a:cubicBezTo>
                  <a:pt x="467299" y="2147513"/>
                  <a:pt x="428731" y="2076808"/>
                  <a:pt x="398199" y="2001924"/>
                </a:cubicBezTo>
                <a:cubicBezTo>
                  <a:pt x="385987" y="1972356"/>
                  <a:pt x="368632" y="1945681"/>
                  <a:pt x="352884" y="1918042"/>
                </a:cubicBezTo>
                <a:cubicBezTo>
                  <a:pt x="340028" y="1895866"/>
                  <a:pt x="328458" y="1873048"/>
                  <a:pt x="320423" y="1848622"/>
                </a:cubicBezTo>
                <a:cubicBezTo>
                  <a:pt x="318816" y="1843480"/>
                  <a:pt x="313031" y="1835767"/>
                  <a:pt x="319459" y="1832231"/>
                </a:cubicBezTo>
                <a:close/>
                <a:moveTo>
                  <a:pt x="1911294" y="1818412"/>
                </a:moveTo>
                <a:cubicBezTo>
                  <a:pt x="1918043" y="1829661"/>
                  <a:pt x="1918686" y="1842195"/>
                  <a:pt x="1920614" y="1854086"/>
                </a:cubicBezTo>
                <a:cubicBezTo>
                  <a:pt x="1932505" y="1923827"/>
                  <a:pt x="1949539" y="1991962"/>
                  <a:pt x="1984570" y="2054632"/>
                </a:cubicBezTo>
                <a:cubicBezTo>
                  <a:pt x="2003532" y="2088378"/>
                  <a:pt x="2009317" y="2126302"/>
                  <a:pt x="2011245" y="2164547"/>
                </a:cubicBezTo>
                <a:cubicBezTo>
                  <a:pt x="2012852" y="2195079"/>
                  <a:pt x="2012209" y="2225611"/>
                  <a:pt x="2005139" y="2255821"/>
                </a:cubicBezTo>
                <a:cubicBezTo>
                  <a:pt x="1995819" y="2295995"/>
                  <a:pt x="1967858" y="2316563"/>
                  <a:pt x="1930577" y="2327812"/>
                </a:cubicBezTo>
                <a:cubicBezTo>
                  <a:pt x="1924149" y="2329740"/>
                  <a:pt x="1922221" y="2326205"/>
                  <a:pt x="1920935" y="2321063"/>
                </a:cubicBezTo>
                <a:cubicBezTo>
                  <a:pt x="1915793" y="2295995"/>
                  <a:pt x="1909365" y="2271248"/>
                  <a:pt x="1906151" y="2245858"/>
                </a:cubicBezTo>
                <a:cubicBezTo>
                  <a:pt x="1903580" y="2226896"/>
                  <a:pt x="1909365" y="2208256"/>
                  <a:pt x="1912258" y="2189615"/>
                </a:cubicBezTo>
                <a:cubicBezTo>
                  <a:pt x="1919328" y="2143335"/>
                  <a:pt x="1927684" y="2097055"/>
                  <a:pt x="1925113" y="2049811"/>
                </a:cubicBezTo>
                <a:cubicBezTo>
                  <a:pt x="1921578" y="1990676"/>
                  <a:pt x="1917721" y="1931541"/>
                  <a:pt x="1914186" y="1872405"/>
                </a:cubicBezTo>
                <a:cubicBezTo>
                  <a:pt x="1913543" y="1854408"/>
                  <a:pt x="1912579" y="1836410"/>
                  <a:pt x="1911294" y="1818412"/>
                </a:cubicBezTo>
                <a:close/>
                <a:moveTo>
                  <a:pt x="2618026" y="1780166"/>
                </a:moveTo>
                <a:cubicBezTo>
                  <a:pt x="2621240" y="1782095"/>
                  <a:pt x="2619633" y="1785630"/>
                  <a:pt x="2618990" y="1788523"/>
                </a:cubicBezTo>
                <a:cubicBezTo>
                  <a:pt x="2614169" y="1807806"/>
                  <a:pt x="2606777" y="1826446"/>
                  <a:pt x="2596171" y="1843158"/>
                </a:cubicBezTo>
                <a:cubicBezTo>
                  <a:pt x="2554712" y="1908722"/>
                  <a:pt x="2527716" y="1981355"/>
                  <a:pt x="2491720" y="2049489"/>
                </a:cubicBezTo>
                <a:cubicBezTo>
                  <a:pt x="2451547" y="2125980"/>
                  <a:pt x="2401089" y="2195721"/>
                  <a:pt x="2343560" y="2260320"/>
                </a:cubicBezTo>
                <a:cubicBezTo>
                  <a:pt x="2296959" y="2312706"/>
                  <a:pt x="2246501" y="2360593"/>
                  <a:pt x="2188008" y="2399481"/>
                </a:cubicBezTo>
                <a:cubicBezTo>
                  <a:pt x="2141086" y="2430656"/>
                  <a:pt x="2092235" y="2457010"/>
                  <a:pt x="2035992" y="2467294"/>
                </a:cubicBezTo>
                <a:cubicBezTo>
                  <a:pt x="2007710" y="2472436"/>
                  <a:pt x="1978785" y="2473400"/>
                  <a:pt x="1950824" y="2463759"/>
                </a:cubicBezTo>
                <a:cubicBezTo>
                  <a:pt x="1930577" y="2456688"/>
                  <a:pt x="1927684" y="2451546"/>
                  <a:pt x="1928006" y="2430334"/>
                </a:cubicBezTo>
                <a:cubicBezTo>
                  <a:pt x="1929291" y="2382448"/>
                  <a:pt x="1953717" y="2348380"/>
                  <a:pt x="1991640" y="2321384"/>
                </a:cubicBezTo>
                <a:cubicBezTo>
                  <a:pt x="2040170" y="2286995"/>
                  <a:pt x="2094806" y="2269962"/>
                  <a:pt x="2152977" y="2264177"/>
                </a:cubicBezTo>
                <a:cubicBezTo>
                  <a:pt x="2187366" y="2260641"/>
                  <a:pt x="2221754" y="2257749"/>
                  <a:pt x="2256143" y="2255499"/>
                </a:cubicBezTo>
                <a:cubicBezTo>
                  <a:pt x="2283782" y="2253892"/>
                  <a:pt x="2305315" y="2240715"/>
                  <a:pt x="2325562" y="2223682"/>
                </a:cubicBezTo>
                <a:cubicBezTo>
                  <a:pt x="2388233" y="2170974"/>
                  <a:pt x="2435799" y="2106054"/>
                  <a:pt x="2475329" y="2035349"/>
                </a:cubicBezTo>
                <a:cubicBezTo>
                  <a:pt x="2486899" y="2014780"/>
                  <a:pt x="2499112" y="1995175"/>
                  <a:pt x="2508111" y="1973321"/>
                </a:cubicBezTo>
                <a:cubicBezTo>
                  <a:pt x="2493327" y="1982641"/>
                  <a:pt x="2481436" y="1994854"/>
                  <a:pt x="2468902" y="2006424"/>
                </a:cubicBezTo>
                <a:cubicBezTo>
                  <a:pt x="2422943" y="2049811"/>
                  <a:pt x="2378270" y="2094805"/>
                  <a:pt x="2331026" y="2136586"/>
                </a:cubicBezTo>
                <a:cubicBezTo>
                  <a:pt x="2283782" y="2178366"/>
                  <a:pt x="2233967" y="2215326"/>
                  <a:pt x="2170654" y="2229788"/>
                </a:cubicBezTo>
                <a:cubicBezTo>
                  <a:pt x="2149121" y="2234609"/>
                  <a:pt x="2127588" y="2240073"/>
                  <a:pt x="2105412" y="2240715"/>
                </a:cubicBezTo>
                <a:cubicBezTo>
                  <a:pt x="2083879" y="2241358"/>
                  <a:pt x="2065238" y="2232681"/>
                  <a:pt x="2047240" y="2223039"/>
                </a:cubicBezTo>
                <a:cubicBezTo>
                  <a:pt x="2039206" y="2218861"/>
                  <a:pt x="2037278" y="2211148"/>
                  <a:pt x="2038242" y="2202149"/>
                </a:cubicBezTo>
                <a:cubicBezTo>
                  <a:pt x="2042741" y="2156190"/>
                  <a:pt x="2066845" y="2121480"/>
                  <a:pt x="2102198" y="2094162"/>
                </a:cubicBezTo>
                <a:cubicBezTo>
                  <a:pt x="2141407" y="2063631"/>
                  <a:pt x="2184473" y="2040169"/>
                  <a:pt x="2233646" y="2029564"/>
                </a:cubicBezTo>
                <a:cubicBezTo>
                  <a:pt x="2261928" y="2023457"/>
                  <a:pt x="2290853" y="2024100"/>
                  <a:pt x="2319135" y="2027314"/>
                </a:cubicBezTo>
                <a:cubicBezTo>
                  <a:pt x="2357701" y="2031813"/>
                  <a:pt x="2390804" y="2020243"/>
                  <a:pt x="2421658" y="1998389"/>
                </a:cubicBezTo>
                <a:cubicBezTo>
                  <a:pt x="2475651" y="1959822"/>
                  <a:pt x="2520002" y="1911935"/>
                  <a:pt x="2556641" y="1856978"/>
                </a:cubicBezTo>
                <a:cubicBezTo>
                  <a:pt x="2570460" y="1836409"/>
                  <a:pt x="2584923" y="1816162"/>
                  <a:pt x="2599385" y="1795914"/>
                </a:cubicBezTo>
                <a:cubicBezTo>
                  <a:pt x="2602599" y="1791415"/>
                  <a:pt x="2606456" y="1787558"/>
                  <a:pt x="2610312" y="1783702"/>
                </a:cubicBezTo>
                <a:cubicBezTo>
                  <a:pt x="2612241" y="1781452"/>
                  <a:pt x="2614812" y="1778238"/>
                  <a:pt x="2618026" y="1780166"/>
                </a:cubicBezTo>
                <a:close/>
                <a:moveTo>
                  <a:pt x="239755" y="1655146"/>
                </a:moveTo>
                <a:cubicBezTo>
                  <a:pt x="245861" y="1651289"/>
                  <a:pt x="250361" y="1659645"/>
                  <a:pt x="254218" y="1663823"/>
                </a:cubicBezTo>
                <a:cubicBezTo>
                  <a:pt x="293427" y="1706568"/>
                  <a:pt x="333922" y="1748670"/>
                  <a:pt x="371524" y="1793021"/>
                </a:cubicBezTo>
                <a:cubicBezTo>
                  <a:pt x="400128" y="1826767"/>
                  <a:pt x="435802" y="1840908"/>
                  <a:pt x="478868" y="1844444"/>
                </a:cubicBezTo>
                <a:cubicBezTo>
                  <a:pt x="528683" y="1848622"/>
                  <a:pt x="578498" y="1851193"/>
                  <a:pt x="627671" y="1861799"/>
                </a:cubicBezTo>
                <a:cubicBezTo>
                  <a:pt x="690984" y="1875297"/>
                  <a:pt x="739514" y="1908078"/>
                  <a:pt x="771652" y="1964643"/>
                </a:cubicBezTo>
                <a:cubicBezTo>
                  <a:pt x="777116" y="1974284"/>
                  <a:pt x="783222" y="1983926"/>
                  <a:pt x="788043" y="1994211"/>
                </a:cubicBezTo>
                <a:cubicBezTo>
                  <a:pt x="798006" y="2014458"/>
                  <a:pt x="785472" y="2040812"/>
                  <a:pt x="763618" y="2046918"/>
                </a:cubicBezTo>
                <a:cubicBezTo>
                  <a:pt x="748512" y="2051418"/>
                  <a:pt x="733729" y="2048847"/>
                  <a:pt x="718945" y="2049489"/>
                </a:cubicBezTo>
                <a:cubicBezTo>
                  <a:pt x="657238" y="2053667"/>
                  <a:pt x="602602" y="2031813"/>
                  <a:pt x="551823" y="2000638"/>
                </a:cubicBezTo>
                <a:cubicBezTo>
                  <a:pt x="435159" y="1929290"/>
                  <a:pt x="340992" y="1834481"/>
                  <a:pt x="263538" y="1722316"/>
                </a:cubicBezTo>
                <a:cubicBezTo>
                  <a:pt x="253253" y="1707211"/>
                  <a:pt x="244255" y="1691463"/>
                  <a:pt x="239112" y="1673465"/>
                </a:cubicBezTo>
                <a:cubicBezTo>
                  <a:pt x="237184" y="1667037"/>
                  <a:pt x="233970" y="1658681"/>
                  <a:pt x="239755" y="1655146"/>
                </a:cubicBezTo>
                <a:close/>
                <a:moveTo>
                  <a:pt x="1902616" y="1650647"/>
                </a:moveTo>
                <a:cubicBezTo>
                  <a:pt x="1908722" y="1655147"/>
                  <a:pt x="1907115" y="1660931"/>
                  <a:pt x="1907115" y="1666074"/>
                </a:cubicBezTo>
                <a:cubicBezTo>
                  <a:pt x="1908722" y="1723923"/>
                  <a:pt x="1904223" y="1781452"/>
                  <a:pt x="1898116" y="1838980"/>
                </a:cubicBezTo>
                <a:cubicBezTo>
                  <a:pt x="1890082" y="1917078"/>
                  <a:pt x="1875619" y="1993889"/>
                  <a:pt x="1850551" y="2068451"/>
                </a:cubicBezTo>
                <a:cubicBezTo>
                  <a:pt x="1823233" y="2149763"/>
                  <a:pt x="1783059" y="2224967"/>
                  <a:pt x="1738387" y="2297923"/>
                </a:cubicBezTo>
                <a:cubicBezTo>
                  <a:pt x="1709140" y="2346131"/>
                  <a:pt x="1676358" y="2391768"/>
                  <a:pt x="1634578" y="2430334"/>
                </a:cubicBezTo>
                <a:cubicBezTo>
                  <a:pt x="1601796" y="2460545"/>
                  <a:pt x="1563551" y="2476936"/>
                  <a:pt x="1518557" y="2475650"/>
                </a:cubicBezTo>
                <a:cubicBezTo>
                  <a:pt x="1511165" y="2475329"/>
                  <a:pt x="1503773" y="2474365"/>
                  <a:pt x="1496703" y="2472436"/>
                </a:cubicBezTo>
                <a:cubicBezTo>
                  <a:pt x="1480955" y="2468580"/>
                  <a:pt x="1471634" y="2458295"/>
                  <a:pt x="1468742" y="2441904"/>
                </a:cubicBezTo>
                <a:cubicBezTo>
                  <a:pt x="1462314" y="2401088"/>
                  <a:pt x="1468099" y="2361557"/>
                  <a:pt x="1483847" y="2324276"/>
                </a:cubicBezTo>
                <a:cubicBezTo>
                  <a:pt x="1526592" y="2222075"/>
                  <a:pt x="1602118" y="2152655"/>
                  <a:pt x="1705605" y="2113767"/>
                </a:cubicBezTo>
                <a:cubicBezTo>
                  <a:pt x="1712033" y="2111196"/>
                  <a:pt x="1719103" y="2109589"/>
                  <a:pt x="1725852" y="2108946"/>
                </a:cubicBezTo>
                <a:cubicBezTo>
                  <a:pt x="1746100" y="2106697"/>
                  <a:pt x="1759919" y="2095769"/>
                  <a:pt x="1770204" y="2078736"/>
                </a:cubicBezTo>
                <a:cubicBezTo>
                  <a:pt x="1824840" y="1989711"/>
                  <a:pt x="1867906" y="1896188"/>
                  <a:pt x="1882368" y="1791415"/>
                </a:cubicBezTo>
                <a:cubicBezTo>
                  <a:pt x="1887832" y="1753491"/>
                  <a:pt x="1890724" y="1715246"/>
                  <a:pt x="1894902" y="1677001"/>
                </a:cubicBezTo>
                <a:cubicBezTo>
                  <a:pt x="1896509" y="1668002"/>
                  <a:pt x="1897152" y="1658682"/>
                  <a:pt x="1902616" y="1650647"/>
                </a:cubicBezTo>
                <a:close/>
                <a:moveTo>
                  <a:pt x="2699015" y="1603403"/>
                </a:moveTo>
                <a:cubicBezTo>
                  <a:pt x="2702551" y="1605974"/>
                  <a:pt x="2699337" y="1609188"/>
                  <a:pt x="2698051" y="1611759"/>
                </a:cubicBezTo>
                <a:cubicBezTo>
                  <a:pt x="2665269" y="1675394"/>
                  <a:pt x="2627024" y="1735494"/>
                  <a:pt x="2578173" y="1788201"/>
                </a:cubicBezTo>
                <a:cubicBezTo>
                  <a:pt x="2529001" y="1841230"/>
                  <a:pt x="2475650" y="1889760"/>
                  <a:pt x="2415551" y="1929933"/>
                </a:cubicBezTo>
                <a:cubicBezTo>
                  <a:pt x="2374413" y="1957251"/>
                  <a:pt x="2331347" y="1981034"/>
                  <a:pt x="2282496" y="1991961"/>
                </a:cubicBezTo>
                <a:cubicBezTo>
                  <a:pt x="2260320" y="1996782"/>
                  <a:pt x="2238145" y="1998710"/>
                  <a:pt x="2212434" y="1998067"/>
                </a:cubicBezTo>
                <a:cubicBezTo>
                  <a:pt x="2204078" y="1997746"/>
                  <a:pt x="2192186" y="1998389"/>
                  <a:pt x="2180295" y="1996460"/>
                </a:cubicBezTo>
                <a:cubicBezTo>
                  <a:pt x="2150406" y="1991318"/>
                  <a:pt x="2136586" y="1963679"/>
                  <a:pt x="2151370" y="1937325"/>
                </a:cubicBezTo>
                <a:cubicBezTo>
                  <a:pt x="2172582" y="1899080"/>
                  <a:pt x="2196043" y="1862442"/>
                  <a:pt x="2234609" y="1838980"/>
                </a:cubicBezTo>
                <a:cubicBezTo>
                  <a:pt x="2271569" y="1816483"/>
                  <a:pt x="2312707" y="1807806"/>
                  <a:pt x="2355130" y="1802664"/>
                </a:cubicBezTo>
                <a:cubicBezTo>
                  <a:pt x="2402374" y="1796557"/>
                  <a:pt x="2449939" y="1795272"/>
                  <a:pt x="2497184" y="1786916"/>
                </a:cubicBezTo>
                <a:cubicBezTo>
                  <a:pt x="2519038" y="1783059"/>
                  <a:pt x="2535107" y="1771810"/>
                  <a:pt x="2549570" y="1757026"/>
                </a:cubicBezTo>
                <a:cubicBezTo>
                  <a:pt x="2587815" y="1717817"/>
                  <a:pt x="2623810" y="1677001"/>
                  <a:pt x="2660449" y="1636185"/>
                </a:cubicBezTo>
                <a:cubicBezTo>
                  <a:pt x="2670090" y="1625579"/>
                  <a:pt x="2679732" y="1614973"/>
                  <a:pt x="2690659" y="1605653"/>
                </a:cubicBezTo>
                <a:cubicBezTo>
                  <a:pt x="2692909" y="1603724"/>
                  <a:pt x="2696123" y="1601153"/>
                  <a:pt x="2699015" y="1603403"/>
                </a:cubicBezTo>
                <a:close/>
                <a:moveTo>
                  <a:pt x="933309" y="1490917"/>
                </a:moveTo>
                <a:cubicBezTo>
                  <a:pt x="938773" y="1488988"/>
                  <a:pt x="942630" y="1503130"/>
                  <a:pt x="945522" y="1510843"/>
                </a:cubicBezTo>
                <a:cubicBezTo>
                  <a:pt x="970269" y="1576085"/>
                  <a:pt x="986981" y="1643255"/>
                  <a:pt x="995016" y="1712353"/>
                </a:cubicBezTo>
                <a:cubicBezTo>
                  <a:pt x="998551" y="1748027"/>
                  <a:pt x="1001444" y="1783701"/>
                  <a:pt x="1001444" y="1834159"/>
                </a:cubicBezTo>
                <a:cubicBezTo>
                  <a:pt x="1000158" y="1890724"/>
                  <a:pt x="993409" y="1961107"/>
                  <a:pt x="967698" y="2028278"/>
                </a:cubicBezTo>
                <a:cubicBezTo>
                  <a:pt x="957092" y="2056238"/>
                  <a:pt x="943272" y="2081949"/>
                  <a:pt x="920454" y="2101876"/>
                </a:cubicBezTo>
                <a:cubicBezTo>
                  <a:pt x="909205" y="2111517"/>
                  <a:pt x="896672" y="2118909"/>
                  <a:pt x="881245" y="2119873"/>
                </a:cubicBezTo>
                <a:cubicBezTo>
                  <a:pt x="861641" y="2121159"/>
                  <a:pt x="848463" y="2112481"/>
                  <a:pt x="839785" y="2095769"/>
                </a:cubicBezTo>
                <a:cubicBezTo>
                  <a:pt x="827252" y="2071665"/>
                  <a:pt x="823716" y="2045633"/>
                  <a:pt x="822109" y="2019279"/>
                </a:cubicBezTo>
                <a:cubicBezTo>
                  <a:pt x="818253" y="1956929"/>
                  <a:pt x="839143" y="1901008"/>
                  <a:pt x="867746" y="1847336"/>
                </a:cubicBezTo>
                <a:cubicBezTo>
                  <a:pt x="882530" y="1819375"/>
                  <a:pt x="901171" y="1793986"/>
                  <a:pt x="921418" y="1769882"/>
                </a:cubicBezTo>
                <a:cubicBezTo>
                  <a:pt x="946808" y="1739671"/>
                  <a:pt x="955164" y="1704640"/>
                  <a:pt x="951950" y="1665752"/>
                </a:cubicBezTo>
                <a:cubicBezTo>
                  <a:pt x="947772" y="1614973"/>
                  <a:pt x="935881" y="1565479"/>
                  <a:pt x="930738" y="1515021"/>
                </a:cubicBezTo>
                <a:cubicBezTo>
                  <a:pt x="929774" y="1506665"/>
                  <a:pt x="925275" y="1493809"/>
                  <a:pt x="933309" y="1490917"/>
                </a:cubicBezTo>
                <a:close/>
                <a:moveTo>
                  <a:pt x="2003854" y="1437889"/>
                </a:moveTo>
                <a:cubicBezTo>
                  <a:pt x="2008032" y="1438853"/>
                  <a:pt x="2006746" y="1443674"/>
                  <a:pt x="2006746" y="1446888"/>
                </a:cubicBezTo>
                <a:cubicBezTo>
                  <a:pt x="2006746" y="1463600"/>
                  <a:pt x="2003854" y="1479991"/>
                  <a:pt x="2001283" y="1496381"/>
                </a:cubicBezTo>
                <a:cubicBezTo>
                  <a:pt x="1995498" y="1536233"/>
                  <a:pt x="1987463" y="1575764"/>
                  <a:pt x="1984249" y="1615938"/>
                </a:cubicBezTo>
                <a:cubicBezTo>
                  <a:pt x="1981035" y="1655790"/>
                  <a:pt x="1991319" y="1690821"/>
                  <a:pt x="2017673" y="1721674"/>
                </a:cubicBezTo>
                <a:cubicBezTo>
                  <a:pt x="2049812" y="1758955"/>
                  <a:pt x="2074238" y="1801057"/>
                  <a:pt x="2092557" y="1847016"/>
                </a:cubicBezTo>
                <a:cubicBezTo>
                  <a:pt x="2114732" y="1902294"/>
                  <a:pt x="2121160" y="1958537"/>
                  <a:pt x="2106698" y="2016709"/>
                </a:cubicBezTo>
                <a:cubicBezTo>
                  <a:pt x="2104127" y="2026672"/>
                  <a:pt x="2101234" y="2035992"/>
                  <a:pt x="2096092" y="2044991"/>
                </a:cubicBezTo>
                <a:cubicBezTo>
                  <a:pt x="2083558" y="2067166"/>
                  <a:pt x="2063632" y="2074559"/>
                  <a:pt x="2039849" y="2064917"/>
                </a:cubicBezTo>
                <a:cubicBezTo>
                  <a:pt x="2018316" y="2056561"/>
                  <a:pt x="2003211" y="2040491"/>
                  <a:pt x="1990998" y="2021529"/>
                </a:cubicBezTo>
                <a:cubicBezTo>
                  <a:pt x="1964644" y="1980070"/>
                  <a:pt x="1952431" y="1933790"/>
                  <a:pt x="1944397" y="1886225"/>
                </a:cubicBezTo>
                <a:cubicBezTo>
                  <a:pt x="1937969" y="1846373"/>
                  <a:pt x="1934434" y="1806842"/>
                  <a:pt x="1934755" y="1766669"/>
                </a:cubicBezTo>
                <a:cubicBezTo>
                  <a:pt x="1936041" y="1659968"/>
                  <a:pt x="1953074" y="1556160"/>
                  <a:pt x="1992284" y="1456529"/>
                </a:cubicBezTo>
                <a:cubicBezTo>
                  <a:pt x="1993891" y="1452673"/>
                  <a:pt x="1995498" y="1448495"/>
                  <a:pt x="1997426" y="1444959"/>
                </a:cubicBezTo>
                <a:cubicBezTo>
                  <a:pt x="1999033" y="1442067"/>
                  <a:pt x="1999997" y="1436925"/>
                  <a:pt x="2003854" y="1437889"/>
                </a:cubicBezTo>
                <a:close/>
                <a:moveTo>
                  <a:pt x="88702" y="1352077"/>
                </a:moveTo>
                <a:cubicBezTo>
                  <a:pt x="92880" y="1349827"/>
                  <a:pt x="95773" y="1354006"/>
                  <a:pt x="98344" y="1356898"/>
                </a:cubicBezTo>
                <a:cubicBezTo>
                  <a:pt x="110235" y="1369432"/>
                  <a:pt x="119556" y="1383573"/>
                  <a:pt x="129197" y="1397714"/>
                </a:cubicBezTo>
                <a:cubicBezTo>
                  <a:pt x="158443" y="1441102"/>
                  <a:pt x="186083" y="1485454"/>
                  <a:pt x="219507" y="1526270"/>
                </a:cubicBezTo>
                <a:cubicBezTo>
                  <a:pt x="244897" y="1557123"/>
                  <a:pt x="273822" y="1583477"/>
                  <a:pt x="310781" y="1600510"/>
                </a:cubicBezTo>
                <a:cubicBezTo>
                  <a:pt x="332636" y="1610795"/>
                  <a:pt x="355454" y="1615294"/>
                  <a:pt x="379559" y="1615937"/>
                </a:cubicBezTo>
                <a:cubicBezTo>
                  <a:pt x="413304" y="1616901"/>
                  <a:pt x="447050" y="1614651"/>
                  <a:pt x="480796" y="1618187"/>
                </a:cubicBezTo>
                <a:cubicBezTo>
                  <a:pt x="491402" y="1619151"/>
                  <a:pt x="501686" y="1620436"/>
                  <a:pt x="511649" y="1623972"/>
                </a:cubicBezTo>
                <a:cubicBezTo>
                  <a:pt x="564357" y="1643576"/>
                  <a:pt x="611601" y="1671858"/>
                  <a:pt x="647918" y="1715888"/>
                </a:cubicBezTo>
                <a:cubicBezTo>
                  <a:pt x="662380" y="1733243"/>
                  <a:pt x="674271" y="1752527"/>
                  <a:pt x="675557" y="1776309"/>
                </a:cubicBezTo>
                <a:cubicBezTo>
                  <a:pt x="676521" y="1797521"/>
                  <a:pt x="667201" y="1810698"/>
                  <a:pt x="646632" y="1817126"/>
                </a:cubicBezTo>
                <a:cubicBezTo>
                  <a:pt x="636990" y="1820018"/>
                  <a:pt x="627349" y="1821304"/>
                  <a:pt x="617707" y="1821304"/>
                </a:cubicBezTo>
                <a:cubicBezTo>
                  <a:pt x="567892" y="1817126"/>
                  <a:pt x="520005" y="1804270"/>
                  <a:pt x="474368" y="1783701"/>
                </a:cubicBezTo>
                <a:cubicBezTo>
                  <a:pt x="388236" y="1744813"/>
                  <a:pt x="316888" y="1686964"/>
                  <a:pt x="254539" y="1616580"/>
                </a:cubicBezTo>
                <a:cubicBezTo>
                  <a:pt x="196046" y="1550374"/>
                  <a:pt x="147195" y="1477097"/>
                  <a:pt x="104129" y="1399964"/>
                </a:cubicBezTo>
                <a:cubicBezTo>
                  <a:pt x="97380" y="1388073"/>
                  <a:pt x="91595" y="1375860"/>
                  <a:pt x="87738" y="1362683"/>
                </a:cubicBezTo>
                <a:cubicBezTo>
                  <a:pt x="86774" y="1359148"/>
                  <a:pt x="84203" y="1354648"/>
                  <a:pt x="88702" y="1352077"/>
                </a:cubicBezTo>
                <a:close/>
                <a:moveTo>
                  <a:pt x="1901331" y="1342115"/>
                </a:moveTo>
                <a:cubicBezTo>
                  <a:pt x="1905509" y="1342115"/>
                  <a:pt x="1906152" y="1346615"/>
                  <a:pt x="1907116" y="1349828"/>
                </a:cubicBezTo>
                <a:cubicBezTo>
                  <a:pt x="1910972" y="1363969"/>
                  <a:pt x="1909044" y="1378111"/>
                  <a:pt x="1910008" y="1394823"/>
                </a:cubicBezTo>
                <a:cubicBezTo>
                  <a:pt x="1907437" y="1463921"/>
                  <a:pt x="1897796" y="1535269"/>
                  <a:pt x="1885261" y="1606296"/>
                </a:cubicBezTo>
                <a:cubicBezTo>
                  <a:pt x="1875298" y="1662217"/>
                  <a:pt x="1865335" y="1718139"/>
                  <a:pt x="1842838" y="1770204"/>
                </a:cubicBezTo>
                <a:cubicBezTo>
                  <a:pt x="1795273" y="1879797"/>
                  <a:pt x="1742565" y="1986177"/>
                  <a:pt x="1667039" y="2079701"/>
                </a:cubicBezTo>
                <a:cubicBezTo>
                  <a:pt x="1655790" y="2093520"/>
                  <a:pt x="1642935" y="2106054"/>
                  <a:pt x="1629758" y="2118267"/>
                </a:cubicBezTo>
                <a:cubicBezTo>
                  <a:pt x="1603083" y="2143014"/>
                  <a:pt x="1569980" y="2149442"/>
                  <a:pt x="1535270" y="2151370"/>
                </a:cubicBezTo>
                <a:cubicBezTo>
                  <a:pt x="1524343" y="2152013"/>
                  <a:pt x="1513415" y="2151692"/>
                  <a:pt x="1502810" y="2151692"/>
                </a:cubicBezTo>
                <a:cubicBezTo>
                  <a:pt x="1483848" y="2151370"/>
                  <a:pt x="1476456" y="2145264"/>
                  <a:pt x="1472278" y="2126302"/>
                </a:cubicBezTo>
                <a:cubicBezTo>
                  <a:pt x="1463600" y="2088057"/>
                  <a:pt x="1465529" y="2050454"/>
                  <a:pt x="1480955" y="2014459"/>
                </a:cubicBezTo>
                <a:cubicBezTo>
                  <a:pt x="1524985" y="1913222"/>
                  <a:pt x="1595691" y="1837695"/>
                  <a:pt x="1698214" y="1794308"/>
                </a:cubicBezTo>
                <a:cubicBezTo>
                  <a:pt x="1707212" y="1790451"/>
                  <a:pt x="1716533" y="1787880"/>
                  <a:pt x="1726174" y="1786273"/>
                </a:cubicBezTo>
                <a:cubicBezTo>
                  <a:pt x="1746100" y="1783059"/>
                  <a:pt x="1759599" y="1771811"/>
                  <a:pt x="1770526" y="1755420"/>
                </a:cubicBezTo>
                <a:cubicBezTo>
                  <a:pt x="1826126" y="1672181"/>
                  <a:pt x="1865657" y="1582192"/>
                  <a:pt x="1881405" y="1482884"/>
                </a:cubicBezTo>
                <a:cubicBezTo>
                  <a:pt x="1887511" y="1445281"/>
                  <a:pt x="1893618" y="1408000"/>
                  <a:pt x="1893296" y="1369754"/>
                </a:cubicBezTo>
                <a:cubicBezTo>
                  <a:pt x="1893296" y="1363327"/>
                  <a:pt x="1894582" y="1356577"/>
                  <a:pt x="1895867" y="1350150"/>
                </a:cubicBezTo>
                <a:cubicBezTo>
                  <a:pt x="1896510" y="1346936"/>
                  <a:pt x="1897153" y="1342115"/>
                  <a:pt x="1901331" y="1342115"/>
                </a:cubicBezTo>
                <a:close/>
                <a:moveTo>
                  <a:pt x="2847176" y="1301299"/>
                </a:moveTo>
                <a:cubicBezTo>
                  <a:pt x="2853925" y="1305155"/>
                  <a:pt x="2847497" y="1313511"/>
                  <a:pt x="2845248" y="1318975"/>
                </a:cubicBezTo>
                <a:cubicBezTo>
                  <a:pt x="2827893" y="1360755"/>
                  <a:pt x="2803146" y="1398358"/>
                  <a:pt x="2778399" y="1435960"/>
                </a:cubicBezTo>
                <a:cubicBezTo>
                  <a:pt x="2738547" y="1496703"/>
                  <a:pt x="2694838" y="1554552"/>
                  <a:pt x="2642452" y="1605332"/>
                </a:cubicBezTo>
                <a:cubicBezTo>
                  <a:pt x="2578174" y="1667360"/>
                  <a:pt x="2506183" y="1718139"/>
                  <a:pt x="2421015" y="1747385"/>
                </a:cubicBezTo>
                <a:cubicBezTo>
                  <a:pt x="2388876" y="1758312"/>
                  <a:pt x="2356095" y="1766347"/>
                  <a:pt x="2322349" y="1768275"/>
                </a:cubicBezTo>
                <a:cubicBezTo>
                  <a:pt x="2310779" y="1768918"/>
                  <a:pt x="2299209" y="1767954"/>
                  <a:pt x="2287961" y="1764097"/>
                </a:cubicBezTo>
                <a:cubicBezTo>
                  <a:pt x="2269963" y="1757991"/>
                  <a:pt x="2260643" y="1744814"/>
                  <a:pt x="2260964" y="1720389"/>
                </a:cubicBezTo>
                <a:cubicBezTo>
                  <a:pt x="2262250" y="1700463"/>
                  <a:pt x="2274462" y="1679894"/>
                  <a:pt x="2290532" y="1661575"/>
                </a:cubicBezTo>
                <a:cubicBezTo>
                  <a:pt x="2330062" y="1616259"/>
                  <a:pt x="2379235" y="1585727"/>
                  <a:pt x="2436763" y="1569015"/>
                </a:cubicBezTo>
                <a:cubicBezTo>
                  <a:pt x="2449297" y="1565480"/>
                  <a:pt x="2462796" y="1565158"/>
                  <a:pt x="2475973" y="1564837"/>
                </a:cubicBezTo>
                <a:cubicBezTo>
                  <a:pt x="2507790" y="1564516"/>
                  <a:pt x="2539608" y="1565480"/>
                  <a:pt x="2571425" y="1562587"/>
                </a:cubicBezTo>
                <a:cubicBezTo>
                  <a:pt x="2616419" y="1558730"/>
                  <a:pt x="2653058" y="1537519"/>
                  <a:pt x="2685196" y="1507308"/>
                </a:cubicBezTo>
                <a:cubicBezTo>
                  <a:pt x="2723763" y="1470671"/>
                  <a:pt x="2753009" y="1426640"/>
                  <a:pt x="2782256" y="1382610"/>
                </a:cubicBezTo>
                <a:cubicBezTo>
                  <a:pt x="2798325" y="1358506"/>
                  <a:pt x="2813430" y="1333437"/>
                  <a:pt x="2832392" y="1311262"/>
                </a:cubicBezTo>
                <a:cubicBezTo>
                  <a:pt x="2836249" y="1306762"/>
                  <a:pt x="2840748" y="1297442"/>
                  <a:pt x="2847176" y="1301299"/>
                </a:cubicBezTo>
                <a:close/>
                <a:moveTo>
                  <a:pt x="807326" y="1224487"/>
                </a:moveTo>
                <a:cubicBezTo>
                  <a:pt x="819539" y="1230272"/>
                  <a:pt x="824360" y="1241199"/>
                  <a:pt x="828859" y="1251805"/>
                </a:cubicBezTo>
                <a:cubicBezTo>
                  <a:pt x="844286" y="1289407"/>
                  <a:pt x="853284" y="1328617"/>
                  <a:pt x="861641" y="1368148"/>
                </a:cubicBezTo>
                <a:cubicBezTo>
                  <a:pt x="877389" y="1443031"/>
                  <a:pt x="889923" y="1518557"/>
                  <a:pt x="890887" y="1595047"/>
                </a:cubicBezTo>
                <a:cubicBezTo>
                  <a:pt x="892172" y="1675394"/>
                  <a:pt x="878996" y="1753492"/>
                  <a:pt x="844928" y="1827090"/>
                </a:cubicBezTo>
                <a:cubicBezTo>
                  <a:pt x="836894" y="1844445"/>
                  <a:pt x="826609" y="1860193"/>
                  <a:pt x="811504" y="1872727"/>
                </a:cubicBezTo>
                <a:cubicBezTo>
                  <a:pt x="779687" y="1899723"/>
                  <a:pt x="739513" y="1891367"/>
                  <a:pt x="721515" y="1854086"/>
                </a:cubicBezTo>
                <a:cubicBezTo>
                  <a:pt x="715409" y="1841231"/>
                  <a:pt x="711874" y="1828054"/>
                  <a:pt x="709945" y="1813913"/>
                </a:cubicBezTo>
                <a:cubicBezTo>
                  <a:pt x="700304" y="1743207"/>
                  <a:pt x="712195" y="1677001"/>
                  <a:pt x="750762" y="1616580"/>
                </a:cubicBezTo>
                <a:cubicBezTo>
                  <a:pt x="770688" y="1585084"/>
                  <a:pt x="791578" y="1554231"/>
                  <a:pt x="811825" y="1523056"/>
                </a:cubicBezTo>
                <a:cubicBezTo>
                  <a:pt x="834965" y="1487704"/>
                  <a:pt x="839143" y="1448816"/>
                  <a:pt x="834323" y="1408000"/>
                </a:cubicBezTo>
                <a:cubicBezTo>
                  <a:pt x="827573" y="1349828"/>
                  <a:pt x="816003" y="1292300"/>
                  <a:pt x="806040" y="1234771"/>
                </a:cubicBezTo>
                <a:cubicBezTo>
                  <a:pt x="806040" y="1231558"/>
                  <a:pt x="805076" y="1228665"/>
                  <a:pt x="807326" y="1224487"/>
                </a:cubicBezTo>
                <a:close/>
                <a:moveTo>
                  <a:pt x="0" y="1176278"/>
                </a:moveTo>
                <a:cubicBezTo>
                  <a:pt x="6428" y="1173387"/>
                  <a:pt x="10284" y="1178207"/>
                  <a:pt x="13820" y="1181742"/>
                </a:cubicBezTo>
                <a:cubicBezTo>
                  <a:pt x="29889" y="1197169"/>
                  <a:pt x="41459" y="1216132"/>
                  <a:pt x="54957" y="1233486"/>
                </a:cubicBezTo>
                <a:cubicBezTo>
                  <a:pt x="91274" y="1279123"/>
                  <a:pt x="132733" y="1319939"/>
                  <a:pt x="178692" y="1355934"/>
                </a:cubicBezTo>
                <a:cubicBezTo>
                  <a:pt x="198939" y="1371682"/>
                  <a:pt x="221758" y="1378110"/>
                  <a:pt x="246826" y="1378753"/>
                </a:cubicBezTo>
                <a:cubicBezTo>
                  <a:pt x="286678" y="1379717"/>
                  <a:pt x="326852" y="1378110"/>
                  <a:pt x="366382" y="1386145"/>
                </a:cubicBezTo>
                <a:cubicBezTo>
                  <a:pt x="435802" y="1399965"/>
                  <a:pt x="493331" y="1434674"/>
                  <a:pt x="538647" y="1488989"/>
                </a:cubicBezTo>
                <a:cubicBezTo>
                  <a:pt x="549895" y="1502487"/>
                  <a:pt x="557609" y="1518235"/>
                  <a:pt x="558895" y="1536554"/>
                </a:cubicBezTo>
                <a:cubicBezTo>
                  <a:pt x="560822" y="1559694"/>
                  <a:pt x="552146" y="1574157"/>
                  <a:pt x="530933" y="1583477"/>
                </a:cubicBezTo>
                <a:cubicBezTo>
                  <a:pt x="502651" y="1596011"/>
                  <a:pt x="474047" y="1592797"/>
                  <a:pt x="445445" y="1586048"/>
                </a:cubicBezTo>
                <a:cubicBezTo>
                  <a:pt x="372489" y="1568372"/>
                  <a:pt x="309818" y="1531734"/>
                  <a:pt x="252290" y="1484811"/>
                </a:cubicBezTo>
                <a:cubicBezTo>
                  <a:pt x="206331" y="1447210"/>
                  <a:pt x="166158" y="1404464"/>
                  <a:pt x="126306" y="1361077"/>
                </a:cubicBezTo>
                <a:cubicBezTo>
                  <a:pt x="111522" y="1343723"/>
                  <a:pt x="17034" y="1220951"/>
                  <a:pt x="0" y="1185599"/>
                </a:cubicBezTo>
                <a:cubicBezTo>
                  <a:pt x="0" y="1182385"/>
                  <a:pt x="0" y="1179492"/>
                  <a:pt x="0" y="1176278"/>
                </a:cubicBezTo>
                <a:close/>
                <a:moveTo>
                  <a:pt x="2128873" y="1174029"/>
                </a:moveTo>
                <a:cubicBezTo>
                  <a:pt x="2132087" y="1175636"/>
                  <a:pt x="2130159" y="1179493"/>
                  <a:pt x="2129837" y="1182385"/>
                </a:cubicBezTo>
                <a:cubicBezTo>
                  <a:pt x="2122767" y="1223844"/>
                  <a:pt x="2115375" y="1265625"/>
                  <a:pt x="2108304" y="1307084"/>
                </a:cubicBezTo>
                <a:cubicBezTo>
                  <a:pt x="2102519" y="1341472"/>
                  <a:pt x="2097377" y="1375861"/>
                  <a:pt x="2101877" y="1411213"/>
                </a:cubicBezTo>
                <a:cubicBezTo>
                  <a:pt x="2105733" y="1441424"/>
                  <a:pt x="2120517" y="1466814"/>
                  <a:pt x="2137229" y="1491239"/>
                </a:cubicBezTo>
                <a:cubicBezTo>
                  <a:pt x="2163262" y="1529806"/>
                  <a:pt x="2191222" y="1567087"/>
                  <a:pt x="2209220" y="1610474"/>
                </a:cubicBezTo>
                <a:cubicBezTo>
                  <a:pt x="2233324" y="1668967"/>
                  <a:pt x="2236217" y="1728745"/>
                  <a:pt x="2219505" y="1789166"/>
                </a:cubicBezTo>
                <a:cubicBezTo>
                  <a:pt x="2205364" y="1840266"/>
                  <a:pt x="2154584" y="1851515"/>
                  <a:pt x="2117303" y="1813591"/>
                </a:cubicBezTo>
                <a:cubicBezTo>
                  <a:pt x="2099305" y="1794951"/>
                  <a:pt x="2088700" y="1772132"/>
                  <a:pt x="2080022" y="1748350"/>
                </a:cubicBezTo>
                <a:cubicBezTo>
                  <a:pt x="2060417" y="1694678"/>
                  <a:pt x="2049169" y="1638756"/>
                  <a:pt x="2046598" y="1581549"/>
                </a:cubicBezTo>
                <a:cubicBezTo>
                  <a:pt x="2045955" y="1571907"/>
                  <a:pt x="2045312" y="1562266"/>
                  <a:pt x="2044348" y="1552624"/>
                </a:cubicBezTo>
                <a:cubicBezTo>
                  <a:pt x="2046276" y="1483204"/>
                  <a:pt x="2055597" y="1414427"/>
                  <a:pt x="2068774" y="1346293"/>
                </a:cubicBezTo>
                <a:cubicBezTo>
                  <a:pt x="2078415" y="1296799"/>
                  <a:pt x="2088700" y="1247627"/>
                  <a:pt x="2107340" y="1200383"/>
                </a:cubicBezTo>
                <a:cubicBezTo>
                  <a:pt x="2110554" y="1192027"/>
                  <a:pt x="2114411" y="1183992"/>
                  <a:pt x="2120839" y="1177564"/>
                </a:cubicBezTo>
                <a:cubicBezTo>
                  <a:pt x="2123088" y="1175636"/>
                  <a:pt x="2125659" y="1172101"/>
                  <a:pt x="2128873" y="1174029"/>
                </a:cubicBezTo>
                <a:close/>
                <a:moveTo>
                  <a:pt x="2929009" y="1123572"/>
                </a:moveTo>
                <a:cubicBezTo>
                  <a:pt x="2930656" y="1122688"/>
                  <a:pt x="2932504" y="1122608"/>
                  <a:pt x="2934593" y="1124535"/>
                </a:cubicBezTo>
                <a:cubicBezTo>
                  <a:pt x="2937806" y="1127429"/>
                  <a:pt x="2934914" y="1130963"/>
                  <a:pt x="2933628" y="1134177"/>
                </a:cubicBezTo>
                <a:cubicBezTo>
                  <a:pt x="2920130" y="1161495"/>
                  <a:pt x="2904703" y="1187527"/>
                  <a:pt x="2887349" y="1212274"/>
                </a:cubicBezTo>
                <a:cubicBezTo>
                  <a:pt x="2855210" y="1258233"/>
                  <a:pt x="2817607" y="1299370"/>
                  <a:pt x="2779362" y="1340187"/>
                </a:cubicBezTo>
                <a:cubicBezTo>
                  <a:pt x="2735011" y="1387752"/>
                  <a:pt x="2687766" y="1431461"/>
                  <a:pt x="2634095" y="1468420"/>
                </a:cubicBezTo>
                <a:cubicBezTo>
                  <a:pt x="2581708" y="1504416"/>
                  <a:pt x="2524501" y="1529484"/>
                  <a:pt x="2461188" y="1539126"/>
                </a:cubicBezTo>
                <a:cubicBezTo>
                  <a:pt x="2456046" y="1539769"/>
                  <a:pt x="2451546" y="1539447"/>
                  <a:pt x="2446725" y="1539769"/>
                </a:cubicBezTo>
                <a:cubicBezTo>
                  <a:pt x="2435156" y="1540090"/>
                  <a:pt x="2424228" y="1537840"/>
                  <a:pt x="2413622" y="1534305"/>
                </a:cubicBezTo>
                <a:cubicBezTo>
                  <a:pt x="2380520" y="1524021"/>
                  <a:pt x="2368307" y="1498631"/>
                  <a:pt x="2380520" y="1465849"/>
                </a:cubicBezTo>
                <a:cubicBezTo>
                  <a:pt x="2390804" y="1438531"/>
                  <a:pt x="2410087" y="1417641"/>
                  <a:pt x="2432584" y="1399965"/>
                </a:cubicBezTo>
                <a:cubicBezTo>
                  <a:pt x="2478221" y="1363969"/>
                  <a:pt x="2528358" y="1336973"/>
                  <a:pt x="2587493" y="1330545"/>
                </a:cubicBezTo>
                <a:cubicBezTo>
                  <a:pt x="2612562" y="1327974"/>
                  <a:pt x="2637630" y="1326688"/>
                  <a:pt x="2663020" y="1327331"/>
                </a:cubicBezTo>
                <a:cubicBezTo>
                  <a:pt x="2678125" y="1327653"/>
                  <a:pt x="2693230" y="1326046"/>
                  <a:pt x="2708335" y="1324439"/>
                </a:cubicBezTo>
                <a:cubicBezTo>
                  <a:pt x="2729226" y="1322510"/>
                  <a:pt x="2746259" y="1311905"/>
                  <a:pt x="2762329" y="1299370"/>
                </a:cubicBezTo>
                <a:cubicBezTo>
                  <a:pt x="2818571" y="1255983"/>
                  <a:pt x="2865816" y="1203597"/>
                  <a:pt x="2907596" y="1146390"/>
                </a:cubicBezTo>
                <a:cubicBezTo>
                  <a:pt x="2912417" y="1139642"/>
                  <a:pt x="2918523" y="1133213"/>
                  <a:pt x="2924630" y="1127429"/>
                </a:cubicBezTo>
                <a:cubicBezTo>
                  <a:pt x="2925916" y="1126143"/>
                  <a:pt x="2927362" y="1124455"/>
                  <a:pt x="2929009" y="1123572"/>
                </a:cubicBezTo>
                <a:close/>
                <a:moveTo>
                  <a:pt x="705768" y="1027476"/>
                </a:moveTo>
                <a:cubicBezTo>
                  <a:pt x="710589" y="1025548"/>
                  <a:pt x="713160" y="1030690"/>
                  <a:pt x="715410" y="1033904"/>
                </a:cubicBezTo>
                <a:cubicBezTo>
                  <a:pt x="727300" y="1049973"/>
                  <a:pt x="735014" y="1068292"/>
                  <a:pt x="740156" y="1087576"/>
                </a:cubicBezTo>
                <a:cubicBezTo>
                  <a:pt x="759440" y="1162459"/>
                  <a:pt x="771653" y="1238306"/>
                  <a:pt x="777759" y="1315440"/>
                </a:cubicBezTo>
                <a:cubicBezTo>
                  <a:pt x="779366" y="1329581"/>
                  <a:pt x="780330" y="1343400"/>
                  <a:pt x="780330" y="1357220"/>
                </a:cubicBezTo>
                <a:cubicBezTo>
                  <a:pt x="777759" y="1434996"/>
                  <a:pt x="763939" y="1510201"/>
                  <a:pt x="734372" y="1582513"/>
                </a:cubicBezTo>
                <a:cubicBezTo>
                  <a:pt x="727944" y="1597940"/>
                  <a:pt x="720552" y="1613045"/>
                  <a:pt x="709625" y="1625900"/>
                </a:cubicBezTo>
                <a:cubicBezTo>
                  <a:pt x="694841" y="1643577"/>
                  <a:pt x="675236" y="1650969"/>
                  <a:pt x="652418" y="1647433"/>
                </a:cubicBezTo>
                <a:cubicBezTo>
                  <a:pt x="624778" y="1643255"/>
                  <a:pt x="610316" y="1628150"/>
                  <a:pt x="606459" y="1595369"/>
                </a:cubicBezTo>
                <a:cubicBezTo>
                  <a:pt x="600674" y="1548767"/>
                  <a:pt x="600353" y="1501845"/>
                  <a:pt x="606459" y="1455243"/>
                </a:cubicBezTo>
                <a:cubicBezTo>
                  <a:pt x="611280" y="1417641"/>
                  <a:pt x="631527" y="1386466"/>
                  <a:pt x="652418" y="1355934"/>
                </a:cubicBezTo>
                <a:cubicBezTo>
                  <a:pt x="665273" y="1336973"/>
                  <a:pt x="680057" y="1319296"/>
                  <a:pt x="695162" y="1302263"/>
                </a:cubicBezTo>
                <a:cubicBezTo>
                  <a:pt x="720873" y="1273338"/>
                  <a:pt x="726336" y="1239913"/>
                  <a:pt x="723122" y="1202632"/>
                </a:cubicBezTo>
                <a:cubicBezTo>
                  <a:pt x="718624" y="1147675"/>
                  <a:pt x="712839" y="1093039"/>
                  <a:pt x="703197" y="1039047"/>
                </a:cubicBezTo>
                <a:cubicBezTo>
                  <a:pt x="702554" y="1035189"/>
                  <a:pt x="700947" y="1029404"/>
                  <a:pt x="705768" y="1027476"/>
                </a:cubicBezTo>
                <a:close/>
                <a:moveTo>
                  <a:pt x="1902295" y="1019442"/>
                </a:moveTo>
                <a:cubicBezTo>
                  <a:pt x="1906151" y="1019762"/>
                  <a:pt x="1906151" y="1023620"/>
                  <a:pt x="1907116" y="1026511"/>
                </a:cubicBezTo>
                <a:cubicBezTo>
                  <a:pt x="1910972" y="1038724"/>
                  <a:pt x="1908723" y="1051580"/>
                  <a:pt x="1909687" y="1067007"/>
                </a:cubicBezTo>
                <a:cubicBezTo>
                  <a:pt x="1908080" y="1120678"/>
                  <a:pt x="1901330" y="1176278"/>
                  <a:pt x="1892974" y="1231878"/>
                </a:cubicBezTo>
                <a:cubicBezTo>
                  <a:pt x="1883654" y="1293586"/>
                  <a:pt x="1874013" y="1355291"/>
                  <a:pt x="1855694" y="1415070"/>
                </a:cubicBezTo>
                <a:cubicBezTo>
                  <a:pt x="1830304" y="1497666"/>
                  <a:pt x="1791094" y="1573835"/>
                  <a:pt x="1746100" y="1646790"/>
                </a:cubicBezTo>
                <a:cubicBezTo>
                  <a:pt x="1717497" y="1693392"/>
                  <a:pt x="1685036" y="1737422"/>
                  <a:pt x="1647755" y="1777917"/>
                </a:cubicBezTo>
                <a:cubicBezTo>
                  <a:pt x="1613688" y="1815198"/>
                  <a:pt x="1571265" y="1830624"/>
                  <a:pt x="1521771" y="1829017"/>
                </a:cubicBezTo>
                <a:cubicBezTo>
                  <a:pt x="1516308" y="1828696"/>
                  <a:pt x="1510844" y="1828375"/>
                  <a:pt x="1505380" y="1828375"/>
                </a:cubicBezTo>
                <a:cubicBezTo>
                  <a:pt x="1482241" y="1827732"/>
                  <a:pt x="1471313" y="1818090"/>
                  <a:pt x="1468742" y="1794950"/>
                </a:cubicBezTo>
                <a:cubicBezTo>
                  <a:pt x="1463600" y="1747706"/>
                  <a:pt x="1472277" y="1702390"/>
                  <a:pt x="1494132" y="1660932"/>
                </a:cubicBezTo>
                <a:cubicBezTo>
                  <a:pt x="1535912" y="1580906"/>
                  <a:pt x="1598262" y="1520806"/>
                  <a:pt x="1679573" y="1480954"/>
                </a:cubicBezTo>
                <a:cubicBezTo>
                  <a:pt x="1694035" y="1473884"/>
                  <a:pt x="1709140" y="1468741"/>
                  <a:pt x="1724567" y="1465529"/>
                </a:cubicBezTo>
                <a:cubicBezTo>
                  <a:pt x="1746743" y="1461028"/>
                  <a:pt x="1761848" y="1448173"/>
                  <a:pt x="1773418" y="1429532"/>
                </a:cubicBezTo>
                <a:cubicBezTo>
                  <a:pt x="1819055" y="1356898"/>
                  <a:pt x="1853122" y="1279765"/>
                  <a:pt x="1873691" y="1196526"/>
                </a:cubicBezTo>
                <a:cubicBezTo>
                  <a:pt x="1885261" y="1148640"/>
                  <a:pt x="1893296" y="1100109"/>
                  <a:pt x="1892653" y="1050617"/>
                </a:cubicBezTo>
                <a:cubicBezTo>
                  <a:pt x="1892653" y="1042260"/>
                  <a:pt x="1893617" y="1034226"/>
                  <a:pt x="1895867" y="1026511"/>
                </a:cubicBezTo>
                <a:cubicBezTo>
                  <a:pt x="1896831" y="1023299"/>
                  <a:pt x="1897474" y="1018799"/>
                  <a:pt x="1902295" y="1019442"/>
                </a:cubicBezTo>
                <a:close/>
                <a:moveTo>
                  <a:pt x="124376" y="1002729"/>
                </a:moveTo>
                <a:cubicBezTo>
                  <a:pt x="165835" y="1146711"/>
                  <a:pt x="204723" y="1214524"/>
                  <a:pt x="254538" y="1285229"/>
                </a:cubicBezTo>
                <a:cubicBezTo>
                  <a:pt x="260966" y="1294549"/>
                  <a:pt x="267715" y="1303548"/>
                  <a:pt x="273821" y="1312868"/>
                </a:cubicBezTo>
                <a:cubicBezTo>
                  <a:pt x="278963" y="1320903"/>
                  <a:pt x="276714" y="1327010"/>
                  <a:pt x="267715" y="1329902"/>
                </a:cubicBezTo>
                <a:cubicBezTo>
                  <a:pt x="243932" y="1337294"/>
                  <a:pt x="240075" y="1345650"/>
                  <a:pt x="224970" y="1313833"/>
                </a:cubicBezTo>
                <a:cubicBezTo>
                  <a:pt x="203759" y="1270124"/>
                  <a:pt x="177083" y="1229629"/>
                  <a:pt x="153943" y="1187206"/>
                </a:cubicBezTo>
                <a:cubicBezTo>
                  <a:pt x="126304" y="1136748"/>
                  <a:pt x="110235" y="1005300"/>
                  <a:pt x="124376" y="1002729"/>
                </a:cubicBezTo>
                <a:close/>
                <a:moveTo>
                  <a:pt x="2229789" y="975411"/>
                </a:moveTo>
                <a:cubicBezTo>
                  <a:pt x="2234931" y="977339"/>
                  <a:pt x="2233324" y="983446"/>
                  <a:pt x="2232681" y="987945"/>
                </a:cubicBezTo>
                <a:cubicBezTo>
                  <a:pt x="2229467" y="1009478"/>
                  <a:pt x="2225611" y="1030690"/>
                  <a:pt x="2222718" y="1052223"/>
                </a:cubicBezTo>
                <a:cubicBezTo>
                  <a:pt x="2217576" y="1092075"/>
                  <a:pt x="2213719" y="1132248"/>
                  <a:pt x="2212112" y="1172743"/>
                </a:cubicBezTo>
                <a:cubicBezTo>
                  <a:pt x="2210827" y="1203597"/>
                  <a:pt x="2222397" y="1228665"/>
                  <a:pt x="2241680" y="1251162"/>
                </a:cubicBezTo>
                <a:cubicBezTo>
                  <a:pt x="2254535" y="1266589"/>
                  <a:pt x="2268034" y="1281694"/>
                  <a:pt x="2279925" y="1298085"/>
                </a:cubicBezTo>
                <a:cubicBezTo>
                  <a:pt x="2308850" y="1337937"/>
                  <a:pt x="2331990" y="1380039"/>
                  <a:pt x="2332954" y="1430818"/>
                </a:cubicBezTo>
                <a:cubicBezTo>
                  <a:pt x="2333597" y="1470349"/>
                  <a:pt x="2335525" y="1509879"/>
                  <a:pt x="2328776" y="1549089"/>
                </a:cubicBezTo>
                <a:cubicBezTo>
                  <a:pt x="2325241" y="1569979"/>
                  <a:pt x="2315278" y="1586691"/>
                  <a:pt x="2293745" y="1592797"/>
                </a:cubicBezTo>
                <a:cubicBezTo>
                  <a:pt x="2270926" y="1599225"/>
                  <a:pt x="2249715" y="1596011"/>
                  <a:pt x="2232038" y="1578978"/>
                </a:cubicBezTo>
                <a:cubicBezTo>
                  <a:pt x="2213076" y="1560659"/>
                  <a:pt x="2203756" y="1536555"/>
                  <a:pt x="2194757" y="1512450"/>
                </a:cubicBezTo>
                <a:cubicBezTo>
                  <a:pt x="2170010" y="1445280"/>
                  <a:pt x="2157476" y="1375218"/>
                  <a:pt x="2155548" y="1305155"/>
                </a:cubicBezTo>
                <a:cubicBezTo>
                  <a:pt x="2157476" y="1244734"/>
                  <a:pt x="2165511" y="1186884"/>
                  <a:pt x="2175474" y="1129035"/>
                </a:cubicBezTo>
                <a:cubicBezTo>
                  <a:pt x="2180938" y="1097861"/>
                  <a:pt x="2187044" y="1066685"/>
                  <a:pt x="2195722" y="1035832"/>
                </a:cubicBezTo>
                <a:cubicBezTo>
                  <a:pt x="2201185" y="1016549"/>
                  <a:pt x="2208256" y="998230"/>
                  <a:pt x="2220147" y="982160"/>
                </a:cubicBezTo>
                <a:cubicBezTo>
                  <a:pt x="2222718" y="978946"/>
                  <a:pt x="2224968" y="973484"/>
                  <a:pt x="2229789" y="975411"/>
                </a:cubicBezTo>
                <a:close/>
                <a:moveTo>
                  <a:pt x="2813751" y="954521"/>
                </a:moveTo>
                <a:cubicBezTo>
                  <a:pt x="2820179" y="955485"/>
                  <a:pt x="2813430" y="1069578"/>
                  <a:pt x="2794789" y="1110072"/>
                </a:cubicBezTo>
                <a:cubicBezTo>
                  <a:pt x="2773256" y="1156352"/>
                  <a:pt x="2745295" y="1198776"/>
                  <a:pt x="2720870" y="1243449"/>
                </a:cubicBezTo>
                <a:cubicBezTo>
                  <a:pt x="2715406" y="1253412"/>
                  <a:pt x="2710586" y="1263375"/>
                  <a:pt x="2705443" y="1273338"/>
                </a:cubicBezTo>
                <a:cubicBezTo>
                  <a:pt x="2700622" y="1282658"/>
                  <a:pt x="2693873" y="1286515"/>
                  <a:pt x="2682625" y="1282658"/>
                </a:cubicBezTo>
                <a:cubicBezTo>
                  <a:pt x="2654985" y="1273659"/>
                  <a:pt x="2653700" y="1271409"/>
                  <a:pt x="2670733" y="1247948"/>
                </a:cubicBezTo>
                <a:cubicBezTo>
                  <a:pt x="2701265" y="1206168"/>
                  <a:pt x="2731154" y="1164066"/>
                  <a:pt x="2754937" y="1118429"/>
                </a:cubicBezTo>
                <a:cubicBezTo>
                  <a:pt x="2770685" y="1088540"/>
                  <a:pt x="2785469" y="1057686"/>
                  <a:pt x="2790611" y="1024262"/>
                </a:cubicBezTo>
                <a:cubicBezTo>
                  <a:pt x="2793504" y="1004657"/>
                  <a:pt x="2807323" y="953235"/>
                  <a:pt x="2813751" y="954521"/>
                </a:cubicBezTo>
                <a:close/>
                <a:moveTo>
                  <a:pt x="435801" y="820180"/>
                </a:moveTo>
                <a:cubicBezTo>
                  <a:pt x="452513" y="818895"/>
                  <a:pt x="505221" y="869352"/>
                  <a:pt x="514862" y="887672"/>
                </a:cubicBezTo>
                <a:cubicBezTo>
                  <a:pt x="564678" y="980231"/>
                  <a:pt x="601637" y="1077933"/>
                  <a:pt x="626384" y="1180456"/>
                </a:cubicBezTo>
                <a:cubicBezTo>
                  <a:pt x="627670" y="1186241"/>
                  <a:pt x="628312" y="1192026"/>
                  <a:pt x="628955" y="1194597"/>
                </a:cubicBezTo>
                <a:cubicBezTo>
                  <a:pt x="629277" y="1211309"/>
                  <a:pt x="626384" y="1214202"/>
                  <a:pt x="612564" y="1216773"/>
                </a:cubicBezTo>
                <a:cubicBezTo>
                  <a:pt x="600352" y="1219023"/>
                  <a:pt x="597781" y="1210988"/>
                  <a:pt x="595852" y="1202310"/>
                </a:cubicBezTo>
                <a:cubicBezTo>
                  <a:pt x="584604" y="1147996"/>
                  <a:pt x="570141" y="1094645"/>
                  <a:pt x="548930" y="1042902"/>
                </a:cubicBezTo>
                <a:cubicBezTo>
                  <a:pt x="524504" y="983445"/>
                  <a:pt x="423267" y="821466"/>
                  <a:pt x="435801" y="820180"/>
                </a:cubicBezTo>
                <a:close/>
                <a:moveTo>
                  <a:pt x="2489470" y="771972"/>
                </a:moveTo>
                <a:cubicBezTo>
                  <a:pt x="2493648" y="776150"/>
                  <a:pt x="2461831" y="830464"/>
                  <a:pt x="2447690" y="852640"/>
                </a:cubicBezTo>
                <a:cubicBezTo>
                  <a:pt x="2403017" y="921417"/>
                  <a:pt x="2375377" y="997265"/>
                  <a:pt x="2356737" y="1076648"/>
                </a:cubicBezTo>
                <a:cubicBezTo>
                  <a:pt x="2350952" y="1101073"/>
                  <a:pt x="2345488" y="1125820"/>
                  <a:pt x="2340346" y="1150567"/>
                </a:cubicBezTo>
                <a:cubicBezTo>
                  <a:pt x="2338096" y="1160851"/>
                  <a:pt x="2333597" y="1166636"/>
                  <a:pt x="2322027" y="1164708"/>
                </a:cubicBezTo>
                <a:cubicBezTo>
                  <a:pt x="2311743" y="1162780"/>
                  <a:pt x="2305958" y="1157638"/>
                  <a:pt x="2307243" y="1146068"/>
                </a:cubicBezTo>
                <a:cubicBezTo>
                  <a:pt x="2309493" y="1125177"/>
                  <a:pt x="2315599" y="1105251"/>
                  <a:pt x="2321063" y="1085004"/>
                </a:cubicBezTo>
                <a:cubicBezTo>
                  <a:pt x="2344524" y="1000157"/>
                  <a:pt x="2373128" y="916918"/>
                  <a:pt x="2414587" y="838821"/>
                </a:cubicBezTo>
                <a:cubicBezTo>
                  <a:pt x="2429371" y="811181"/>
                  <a:pt x="2485292" y="767794"/>
                  <a:pt x="2489470" y="771972"/>
                </a:cubicBezTo>
                <a:close/>
                <a:moveTo>
                  <a:pt x="258075" y="703196"/>
                </a:moveTo>
                <a:cubicBezTo>
                  <a:pt x="263538" y="713480"/>
                  <a:pt x="263860" y="724086"/>
                  <a:pt x="264824" y="734049"/>
                </a:cubicBezTo>
                <a:cubicBezTo>
                  <a:pt x="267395" y="760403"/>
                  <a:pt x="268359" y="786757"/>
                  <a:pt x="270287" y="812789"/>
                </a:cubicBezTo>
                <a:cubicBezTo>
                  <a:pt x="276072" y="899884"/>
                  <a:pt x="287964" y="985695"/>
                  <a:pt x="324281" y="1066042"/>
                </a:cubicBezTo>
                <a:cubicBezTo>
                  <a:pt x="335851" y="1091433"/>
                  <a:pt x="352884" y="1112002"/>
                  <a:pt x="375060" y="1128392"/>
                </a:cubicBezTo>
                <a:cubicBezTo>
                  <a:pt x="386630" y="1137069"/>
                  <a:pt x="399164" y="1141569"/>
                  <a:pt x="413305" y="1143497"/>
                </a:cubicBezTo>
                <a:cubicBezTo>
                  <a:pt x="446087" y="1147996"/>
                  <a:pt x="474047" y="1164387"/>
                  <a:pt x="500723" y="1182706"/>
                </a:cubicBezTo>
                <a:cubicBezTo>
                  <a:pt x="556966" y="1221273"/>
                  <a:pt x="590711" y="1274624"/>
                  <a:pt x="601960" y="1342114"/>
                </a:cubicBezTo>
                <a:cubicBezTo>
                  <a:pt x="603888" y="1353363"/>
                  <a:pt x="603888" y="1364612"/>
                  <a:pt x="602281" y="1375860"/>
                </a:cubicBezTo>
                <a:cubicBezTo>
                  <a:pt x="596175" y="1413141"/>
                  <a:pt x="564357" y="1433389"/>
                  <a:pt x="527719" y="1423426"/>
                </a:cubicBezTo>
                <a:cubicBezTo>
                  <a:pt x="498151" y="1415391"/>
                  <a:pt x="474369" y="1396750"/>
                  <a:pt x="451872" y="1377146"/>
                </a:cubicBezTo>
                <a:cubicBezTo>
                  <a:pt x="410091" y="1340186"/>
                  <a:pt x="376345" y="1297442"/>
                  <a:pt x="354170" y="1245698"/>
                </a:cubicBezTo>
                <a:cubicBezTo>
                  <a:pt x="322995" y="1173064"/>
                  <a:pt x="292785" y="1099789"/>
                  <a:pt x="273501" y="1022656"/>
                </a:cubicBezTo>
                <a:cubicBezTo>
                  <a:pt x="266109" y="993087"/>
                  <a:pt x="263538" y="962877"/>
                  <a:pt x="260967" y="932989"/>
                </a:cubicBezTo>
                <a:cubicBezTo>
                  <a:pt x="254861" y="863569"/>
                  <a:pt x="251647" y="793827"/>
                  <a:pt x="253575" y="723765"/>
                </a:cubicBezTo>
                <a:cubicBezTo>
                  <a:pt x="253897" y="717337"/>
                  <a:pt x="253254" y="710267"/>
                  <a:pt x="258075" y="703196"/>
                </a:cubicBezTo>
                <a:close/>
                <a:moveTo>
                  <a:pt x="1902937" y="696448"/>
                </a:moveTo>
                <a:cubicBezTo>
                  <a:pt x="1907758" y="700304"/>
                  <a:pt x="1906794" y="705447"/>
                  <a:pt x="1907115" y="710267"/>
                </a:cubicBezTo>
                <a:cubicBezTo>
                  <a:pt x="1908722" y="775187"/>
                  <a:pt x="1903580" y="839465"/>
                  <a:pt x="1896188" y="904064"/>
                </a:cubicBezTo>
                <a:cubicBezTo>
                  <a:pt x="1886225" y="991481"/>
                  <a:pt x="1864692" y="1076328"/>
                  <a:pt x="1832232" y="1157959"/>
                </a:cubicBezTo>
                <a:cubicBezTo>
                  <a:pt x="1808449" y="1217737"/>
                  <a:pt x="1779203" y="1274302"/>
                  <a:pt x="1744814" y="1328616"/>
                </a:cubicBezTo>
                <a:cubicBezTo>
                  <a:pt x="1714925" y="1375539"/>
                  <a:pt x="1683751" y="1421176"/>
                  <a:pt x="1645184" y="1461351"/>
                </a:cubicBezTo>
                <a:cubicBezTo>
                  <a:pt x="1605975" y="1501844"/>
                  <a:pt x="1558731" y="1518557"/>
                  <a:pt x="1503131" y="1514057"/>
                </a:cubicBezTo>
                <a:cubicBezTo>
                  <a:pt x="1487704" y="1512772"/>
                  <a:pt x="1478384" y="1506344"/>
                  <a:pt x="1473563" y="1491239"/>
                </a:cubicBezTo>
                <a:cubicBezTo>
                  <a:pt x="1461350" y="1452351"/>
                  <a:pt x="1465528" y="1414427"/>
                  <a:pt x="1479991" y="1377468"/>
                </a:cubicBezTo>
                <a:cubicBezTo>
                  <a:pt x="1503452" y="1316404"/>
                  <a:pt x="1543304" y="1266589"/>
                  <a:pt x="1591191" y="1223201"/>
                </a:cubicBezTo>
                <a:cubicBezTo>
                  <a:pt x="1620759" y="1196204"/>
                  <a:pt x="1653219" y="1172743"/>
                  <a:pt x="1689857" y="1156031"/>
                </a:cubicBezTo>
                <a:cubicBezTo>
                  <a:pt x="1703355" y="1149925"/>
                  <a:pt x="1717175" y="1145425"/>
                  <a:pt x="1731959" y="1143819"/>
                </a:cubicBezTo>
                <a:cubicBezTo>
                  <a:pt x="1745779" y="1142533"/>
                  <a:pt x="1755099" y="1133213"/>
                  <a:pt x="1763133" y="1123250"/>
                </a:cubicBezTo>
                <a:cubicBezTo>
                  <a:pt x="1795272" y="1082434"/>
                  <a:pt x="1818734" y="1036475"/>
                  <a:pt x="1839302" y="989232"/>
                </a:cubicBezTo>
                <a:cubicBezTo>
                  <a:pt x="1867585" y="924310"/>
                  <a:pt x="1883333" y="856177"/>
                  <a:pt x="1889118" y="785793"/>
                </a:cubicBezTo>
                <a:cubicBezTo>
                  <a:pt x="1891367" y="760403"/>
                  <a:pt x="1892331" y="734692"/>
                  <a:pt x="1898116" y="709624"/>
                </a:cubicBezTo>
                <a:cubicBezTo>
                  <a:pt x="1898759" y="704482"/>
                  <a:pt x="1898759" y="699662"/>
                  <a:pt x="1902937" y="696448"/>
                </a:cubicBezTo>
                <a:close/>
                <a:moveTo>
                  <a:pt x="2678768" y="652095"/>
                </a:moveTo>
                <a:cubicBezTo>
                  <a:pt x="2682303" y="657237"/>
                  <a:pt x="2682625" y="662379"/>
                  <a:pt x="2682625" y="667200"/>
                </a:cubicBezTo>
                <a:cubicBezTo>
                  <a:pt x="2684553" y="757510"/>
                  <a:pt x="2680054" y="847820"/>
                  <a:pt x="2668805" y="937487"/>
                </a:cubicBezTo>
                <a:cubicBezTo>
                  <a:pt x="2662698" y="986338"/>
                  <a:pt x="2645665" y="1032296"/>
                  <a:pt x="2628953" y="1078255"/>
                </a:cubicBezTo>
                <a:cubicBezTo>
                  <a:pt x="2609348" y="1131927"/>
                  <a:pt x="2589743" y="1185598"/>
                  <a:pt x="2560818" y="1235092"/>
                </a:cubicBezTo>
                <a:cubicBezTo>
                  <a:pt x="2529644" y="1288442"/>
                  <a:pt x="2486578" y="1331187"/>
                  <a:pt x="2432585" y="1362362"/>
                </a:cubicBezTo>
                <a:cubicBezTo>
                  <a:pt x="2417158" y="1371039"/>
                  <a:pt x="2400446" y="1376503"/>
                  <a:pt x="2382448" y="1373932"/>
                </a:cubicBezTo>
                <a:cubicBezTo>
                  <a:pt x="2353523" y="1370075"/>
                  <a:pt x="2334240" y="1347578"/>
                  <a:pt x="2333276" y="1316403"/>
                </a:cubicBezTo>
                <a:cubicBezTo>
                  <a:pt x="2331669" y="1272373"/>
                  <a:pt x="2347095" y="1233485"/>
                  <a:pt x="2370235" y="1197168"/>
                </a:cubicBezTo>
                <a:cubicBezTo>
                  <a:pt x="2400767" y="1149603"/>
                  <a:pt x="2444797" y="1119393"/>
                  <a:pt x="2496219" y="1098181"/>
                </a:cubicBezTo>
                <a:cubicBezTo>
                  <a:pt x="2504576" y="1094967"/>
                  <a:pt x="2513253" y="1092718"/>
                  <a:pt x="2521931" y="1091754"/>
                </a:cubicBezTo>
                <a:cubicBezTo>
                  <a:pt x="2551820" y="1088860"/>
                  <a:pt x="2572389" y="1070864"/>
                  <a:pt x="2589743" y="1049008"/>
                </a:cubicBezTo>
                <a:cubicBezTo>
                  <a:pt x="2618990" y="1012691"/>
                  <a:pt x="2631202" y="968661"/>
                  <a:pt x="2642130" y="924631"/>
                </a:cubicBezTo>
                <a:cubicBezTo>
                  <a:pt x="2656914" y="866139"/>
                  <a:pt x="2663663" y="806683"/>
                  <a:pt x="2666234" y="746262"/>
                </a:cubicBezTo>
                <a:cubicBezTo>
                  <a:pt x="2667519" y="717337"/>
                  <a:pt x="2668162" y="688090"/>
                  <a:pt x="2674590" y="659487"/>
                </a:cubicBezTo>
                <a:cubicBezTo>
                  <a:pt x="2675554" y="657237"/>
                  <a:pt x="2675233" y="654345"/>
                  <a:pt x="2678768" y="652095"/>
                </a:cubicBezTo>
                <a:close/>
                <a:moveTo>
                  <a:pt x="1902616" y="370881"/>
                </a:moveTo>
                <a:cubicBezTo>
                  <a:pt x="1906794" y="380524"/>
                  <a:pt x="1906794" y="388879"/>
                  <a:pt x="1907115" y="397557"/>
                </a:cubicBezTo>
                <a:cubicBezTo>
                  <a:pt x="1908401" y="459585"/>
                  <a:pt x="1903258" y="521613"/>
                  <a:pt x="1895867" y="582998"/>
                </a:cubicBezTo>
                <a:cubicBezTo>
                  <a:pt x="1883654" y="681985"/>
                  <a:pt x="1861156" y="778401"/>
                  <a:pt x="1818733" y="869354"/>
                </a:cubicBezTo>
                <a:cubicBezTo>
                  <a:pt x="1777274" y="958056"/>
                  <a:pt x="1729066" y="1042903"/>
                  <a:pt x="1665110" y="1118108"/>
                </a:cubicBezTo>
                <a:cubicBezTo>
                  <a:pt x="1633614" y="1155388"/>
                  <a:pt x="1597297" y="1186563"/>
                  <a:pt x="1546196" y="1193955"/>
                </a:cubicBezTo>
                <a:cubicBezTo>
                  <a:pt x="1530448" y="1196205"/>
                  <a:pt x="1514700" y="1197490"/>
                  <a:pt x="1498952" y="1193312"/>
                </a:cubicBezTo>
                <a:cubicBezTo>
                  <a:pt x="1484811" y="1189455"/>
                  <a:pt x="1475491" y="1180778"/>
                  <a:pt x="1473884" y="1165995"/>
                </a:cubicBezTo>
                <a:cubicBezTo>
                  <a:pt x="1468099" y="1112323"/>
                  <a:pt x="1468099" y="1059294"/>
                  <a:pt x="1496060" y="1009800"/>
                </a:cubicBezTo>
                <a:cubicBezTo>
                  <a:pt x="1539447" y="933309"/>
                  <a:pt x="1600511" y="876747"/>
                  <a:pt x="1681179" y="841714"/>
                </a:cubicBezTo>
                <a:cubicBezTo>
                  <a:pt x="1702391" y="832394"/>
                  <a:pt x="1725531" y="830467"/>
                  <a:pt x="1748028" y="827252"/>
                </a:cubicBezTo>
                <a:cubicBezTo>
                  <a:pt x="1754134" y="826288"/>
                  <a:pt x="1757991" y="824039"/>
                  <a:pt x="1760562" y="818575"/>
                </a:cubicBezTo>
                <a:cubicBezTo>
                  <a:pt x="1793665" y="751404"/>
                  <a:pt x="1830625" y="686164"/>
                  <a:pt x="1856657" y="615779"/>
                </a:cubicBezTo>
                <a:cubicBezTo>
                  <a:pt x="1874976" y="566286"/>
                  <a:pt x="1884296" y="515184"/>
                  <a:pt x="1888474" y="462799"/>
                </a:cubicBezTo>
                <a:cubicBezTo>
                  <a:pt x="1890403" y="436444"/>
                  <a:pt x="1891688" y="410090"/>
                  <a:pt x="1896831" y="384380"/>
                </a:cubicBezTo>
                <a:cubicBezTo>
                  <a:pt x="1898116" y="379881"/>
                  <a:pt x="1898759" y="375703"/>
                  <a:pt x="1902616" y="370881"/>
                </a:cubicBezTo>
                <a:close/>
                <a:moveTo>
                  <a:pt x="1258323" y="168848"/>
                </a:moveTo>
                <a:cubicBezTo>
                  <a:pt x="1260649" y="167707"/>
                  <a:pt x="1262693" y="167682"/>
                  <a:pt x="1264340" y="169048"/>
                </a:cubicBezTo>
                <a:cubicBezTo>
                  <a:pt x="1269160" y="172905"/>
                  <a:pt x="1236379" y="308209"/>
                  <a:pt x="1234129" y="349347"/>
                </a:cubicBezTo>
                <a:cubicBezTo>
                  <a:pt x="1229630" y="428087"/>
                  <a:pt x="1240235" y="505541"/>
                  <a:pt x="1252127" y="582996"/>
                </a:cubicBezTo>
                <a:cubicBezTo>
                  <a:pt x="1252770" y="587174"/>
                  <a:pt x="1253091" y="591352"/>
                  <a:pt x="1253412" y="595530"/>
                </a:cubicBezTo>
                <a:cubicBezTo>
                  <a:pt x="1253734" y="602279"/>
                  <a:pt x="1250520" y="605815"/>
                  <a:pt x="1243771" y="605815"/>
                </a:cubicBezTo>
                <a:cubicBezTo>
                  <a:pt x="1240235" y="605815"/>
                  <a:pt x="1236700" y="606136"/>
                  <a:pt x="1233165" y="606136"/>
                </a:cubicBezTo>
                <a:cubicBezTo>
                  <a:pt x="1213882" y="606136"/>
                  <a:pt x="1208739" y="602279"/>
                  <a:pt x="1204883" y="583317"/>
                </a:cubicBezTo>
                <a:cubicBezTo>
                  <a:pt x="1200705" y="562427"/>
                  <a:pt x="1196527" y="541537"/>
                  <a:pt x="1193634" y="520325"/>
                </a:cubicBezTo>
                <a:cubicBezTo>
                  <a:pt x="1188492" y="488508"/>
                  <a:pt x="1184635" y="456690"/>
                  <a:pt x="1185278" y="424230"/>
                </a:cubicBezTo>
                <a:cubicBezTo>
                  <a:pt x="1184314" y="369273"/>
                  <a:pt x="1195884" y="315601"/>
                  <a:pt x="1207133" y="262251"/>
                </a:cubicBezTo>
                <a:cubicBezTo>
                  <a:pt x="1211913" y="239472"/>
                  <a:pt x="1242039" y="176832"/>
                  <a:pt x="1258323" y="168848"/>
                </a:cubicBezTo>
                <a:close/>
                <a:moveTo>
                  <a:pt x="1704415" y="152347"/>
                </a:moveTo>
                <a:cubicBezTo>
                  <a:pt x="1722905" y="171439"/>
                  <a:pt x="1761326" y="319498"/>
                  <a:pt x="1757670" y="391770"/>
                </a:cubicBezTo>
                <a:cubicBezTo>
                  <a:pt x="1754135" y="460225"/>
                  <a:pt x="1743850" y="528038"/>
                  <a:pt x="1729388" y="595208"/>
                </a:cubicBezTo>
                <a:cubicBezTo>
                  <a:pt x="1724246" y="618348"/>
                  <a:pt x="1717818" y="641167"/>
                  <a:pt x="1706891" y="662378"/>
                </a:cubicBezTo>
                <a:cubicBezTo>
                  <a:pt x="1703355" y="669128"/>
                  <a:pt x="1699177" y="675234"/>
                  <a:pt x="1691464" y="677162"/>
                </a:cubicBezTo>
                <a:cubicBezTo>
                  <a:pt x="1683429" y="679412"/>
                  <a:pt x="1674752" y="680055"/>
                  <a:pt x="1668003" y="674913"/>
                </a:cubicBezTo>
                <a:cubicBezTo>
                  <a:pt x="1661254" y="669770"/>
                  <a:pt x="1666717" y="662378"/>
                  <a:pt x="1668324" y="656593"/>
                </a:cubicBezTo>
                <a:cubicBezTo>
                  <a:pt x="1680537" y="606457"/>
                  <a:pt x="1693071" y="556642"/>
                  <a:pt x="1700784" y="505541"/>
                </a:cubicBezTo>
                <a:cubicBezTo>
                  <a:pt x="1707212" y="460547"/>
                  <a:pt x="1711711" y="415231"/>
                  <a:pt x="1711390" y="363809"/>
                </a:cubicBezTo>
                <a:cubicBezTo>
                  <a:pt x="1712676" y="308530"/>
                  <a:pt x="1711390" y="238146"/>
                  <a:pt x="1697892" y="152657"/>
                </a:cubicBezTo>
                <a:cubicBezTo>
                  <a:pt x="1699539" y="149524"/>
                  <a:pt x="1701774" y="149619"/>
                  <a:pt x="1704415" y="152347"/>
                </a:cubicBezTo>
                <a:close/>
                <a:moveTo>
                  <a:pt x="1026190" y="127590"/>
                </a:moveTo>
                <a:cubicBezTo>
                  <a:pt x="1031332" y="135946"/>
                  <a:pt x="1031012" y="144302"/>
                  <a:pt x="1031654" y="152337"/>
                </a:cubicBezTo>
                <a:cubicBezTo>
                  <a:pt x="1033904" y="179655"/>
                  <a:pt x="1033904" y="207294"/>
                  <a:pt x="1034225" y="234934"/>
                </a:cubicBezTo>
                <a:cubicBezTo>
                  <a:pt x="1035511" y="314959"/>
                  <a:pt x="1043867" y="394343"/>
                  <a:pt x="1064757" y="471797"/>
                </a:cubicBezTo>
                <a:cubicBezTo>
                  <a:pt x="1082755" y="538646"/>
                  <a:pt x="1116500" y="596818"/>
                  <a:pt x="1162459" y="648240"/>
                </a:cubicBezTo>
                <a:cubicBezTo>
                  <a:pt x="1174029" y="661095"/>
                  <a:pt x="1187206" y="670094"/>
                  <a:pt x="1206168" y="671701"/>
                </a:cubicBezTo>
                <a:cubicBezTo>
                  <a:pt x="1229308" y="673951"/>
                  <a:pt x="1249555" y="685521"/>
                  <a:pt x="1268838" y="698055"/>
                </a:cubicBezTo>
                <a:cubicBezTo>
                  <a:pt x="1335044" y="741120"/>
                  <a:pt x="1389680" y="795435"/>
                  <a:pt x="1426318" y="866141"/>
                </a:cubicBezTo>
                <a:cubicBezTo>
                  <a:pt x="1445923" y="904064"/>
                  <a:pt x="1455565" y="945201"/>
                  <a:pt x="1453958" y="988589"/>
                </a:cubicBezTo>
                <a:cubicBezTo>
                  <a:pt x="1452029" y="1038724"/>
                  <a:pt x="1422462" y="1057043"/>
                  <a:pt x="1375539" y="1046438"/>
                </a:cubicBezTo>
                <a:cubicBezTo>
                  <a:pt x="1334401" y="1037118"/>
                  <a:pt x="1301941" y="1011728"/>
                  <a:pt x="1273016" y="982804"/>
                </a:cubicBezTo>
                <a:cubicBezTo>
                  <a:pt x="1225772" y="935881"/>
                  <a:pt x="1188813" y="881567"/>
                  <a:pt x="1156674" y="823396"/>
                </a:cubicBezTo>
                <a:cubicBezTo>
                  <a:pt x="1111679" y="741442"/>
                  <a:pt x="1082755" y="653702"/>
                  <a:pt x="1059615" y="563715"/>
                </a:cubicBezTo>
                <a:cubicBezTo>
                  <a:pt x="1052866" y="537682"/>
                  <a:pt x="1046759" y="511007"/>
                  <a:pt x="1037439" y="485939"/>
                </a:cubicBezTo>
                <a:cubicBezTo>
                  <a:pt x="1034225" y="485939"/>
                  <a:pt x="1034225" y="487546"/>
                  <a:pt x="1034225" y="489153"/>
                </a:cubicBezTo>
                <a:cubicBezTo>
                  <a:pt x="1034546" y="579463"/>
                  <a:pt x="1037117" y="669773"/>
                  <a:pt x="1055437" y="758797"/>
                </a:cubicBezTo>
                <a:cubicBezTo>
                  <a:pt x="1072791" y="842679"/>
                  <a:pt x="1113929" y="914347"/>
                  <a:pt x="1169208" y="978626"/>
                </a:cubicBezTo>
                <a:cubicBezTo>
                  <a:pt x="1175636" y="986017"/>
                  <a:pt x="1183349" y="992445"/>
                  <a:pt x="1193633" y="993408"/>
                </a:cubicBezTo>
                <a:cubicBezTo>
                  <a:pt x="1228343" y="996301"/>
                  <a:pt x="1257268" y="1012692"/>
                  <a:pt x="1284586" y="1032297"/>
                </a:cubicBezTo>
                <a:cubicBezTo>
                  <a:pt x="1343079" y="1074720"/>
                  <a:pt x="1393537" y="1124857"/>
                  <a:pt x="1426318" y="1190098"/>
                </a:cubicBezTo>
                <a:cubicBezTo>
                  <a:pt x="1445602" y="1228343"/>
                  <a:pt x="1455243" y="1269159"/>
                  <a:pt x="1453315" y="1312547"/>
                </a:cubicBezTo>
                <a:cubicBezTo>
                  <a:pt x="1451708" y="1347257"/>
                  <a:pt x="1435639" y="1367826"/>
                  <a:pt x="1404143" y="1371362"/>
                </a:cubicBezTo>
                <a:cubicBezTo>
                  <a:pt x="1390002" y="1372968"/>
                  <a:pt x="1376503" y="1369432"/>
                  <a:pt x="1363326" y="1364290"/>
                </a:cubicBezTo>
                <a:cubicBezTo>
                  <a:pt x="1331830" y="1351756"/>
                  <a:pt x="1305477" y="1331830"/>
                  <a:pt x="1281051" y="1308690"/>
                </a:cubicBezTo>
                <a:cubicBezTo>
                  <a:pt x="1199097" y="1230915"/>
                  <a:pt x="1144461" y="1135784"/>
                  <a:pt x="1104930" y="1031012"/>
                </a:cubicBezTo>
                <a:cubicBezTo>
                  <a:pt x="1078577" y="960948"/>
                  <a:pt x="1058972" y="888638"/>
                  <a:pt x="1039367" y="816326"/>
                </a:cubicBezTo>
                <a:cubicBezTo>
                  <a:pt x="1038403" y="812148"/>
                  <a:pt x="1037117" y="808291"/>
                  <a:pt x="1034225" y="804113"/>
                </a:cubicBezTo>
                <a:cubicBezTo>
                  <a:pt x="1034225" y="807326"/>
                  <a:pt x="1033583" y="810541"/>
                  <a:pt x="1033904" y="813432"/>
                </a:cubicBezTo>
                <a:cubicBezTo>
                  <a:pt x="1036476" y="898278"/>
                  <a:pt x="1039046" y="983125"/>
                  <a:pt x="1052544" y="1067329"/>
                </a:cubicBezTo>
                <a:cubicBezTo>
                  <a:pt x="1065721" y="1149283"/>
                  <a:pt x="1101716" y="1219345"/>
                  <a:pt x="1154103" y="1282336"/>
                </a:cubicBezTo>
                <a:cubicBezTo>
                  <a:pt x="1169851" y="1301298"/>
                  <a:pt x="1188491" y="1313512"/>
                  <a:pt x="1212917" y="1320903"/>
                </a:cubicBezTo>
                <a:cubicBezTo>
                  <a:pt x="1290371" y="1343722"/>
                  <a:pt x="1349185" y="1392894"/>
                  <a:pt x="1396751" y="1456850"/>
                </a:cubicBezTo>
                <a:cubicBezTo>
                  <a:pt x="1425997" y="1496381"/>
                  <a:pt x="1446566" y="1540090"/>
                  <a:pt x="1452029" y="1589583"/>
                </a:cubicBezTo>
                <a:cubicBezTo>
                  <a:pt x="1454601" y="1614009"/>
                  <a:pt x="1455565" y="1638113"/>
                  <a:pt x="1447530" y="1662217"/>
                </a:cubicBezTo>
                <a:cubicBezTo>
                  <a:pt x="1443352" y="1674751"/>
                  <a:pt x="1435639" y="1678929"/>
                  <a:pt x="1423426" y="1680215"/>
                </a:cubicBezTo>
                <a:cubicBezTo>
                  <a:pt x="1363005" y="1686000"/>
                  <a:pt x="1313190" y="1665109"/>
                  <a:pt x="1270445" y="1622043"/>
                </a:cubicBezTo>
                <a:cubicBezTo>
                  <a:pt x="1192348" y="1542982"/>
                  <a:pt x="1139319" y="1449780"/>
                  <a:pt x="1101716" y="1346935"/>
                </a:cubicBezTo>
                <a:cubicBezTo>
                  <a:pt x="1077612" y="1280408"/>
                  <a:pt x="1058972" y="1212596"/>
                  <a:pt x="1040653" y="1144140"/>
                </a:cubicBezTo>
                <a:cubicBezTo>
                  <a:pt x="1039046" y="1138354"/>
                  <a:pt x="1037439" y="1132569"/>
                  <a:pt x="1036476" y="1129677"/>
                </a:cubicBezTo>
                <a:cubicBezTo>
                  <a:pt x="1036476" y="1159888"/>
                  <a:pt x="1035511" y="1192990"/>
                  <a:pt x="1036796" y="1225772"/>
                </a:cubicBezTo>
                <a:cubicBezTo>
                  <a:pt x="1038403" y="1263375"/>
                  <a:pt x="1040331" y="1300977"/>
                  <a:pt x="1045474" y="1338258"/>
                </a:cubicBezTo>
                <a:cubicBezTo>
                  <a:pt x="1052223" y="1389680"/>
                  <a:pt x="1058972" y="1441745"/>
                  <a:pt x="1081790" y="1488989"/>
                </a:cubicBezTo>
                <a:cubicBezTo>
                  <a:pt x="1103645" y="1534304"/>
                  <a:pt x="1131927" y="1575764"/>
                  <a:pt x="1162780" y="1614973"/>
                </a:cubicBezTo>
                <a:cubicBezTo>
                  <a:pt x="1171779" y="1626543"/>
                  <a:pt x="1184313" y="1632971"/>
                  <a:pt x="1198133" y="1636185"/>
                </a:cubicBezTo>
                <a:cubicBezTo>
                  <a:pt x="1302905" y="1661896"/>
                  <a:pt x="1371682" y="1731315"/>
                  <a:pt x="1422140" y="1822268"/>
                </a:cubicBezTo>
                <a:cubicBezTo>
                  <a:pt x="1444638" y="1863084"/>
                  <a:pt x="1455243" y="1907115"/>
                  <a:pt x="1453315" y="1954359"/>
                </a:cubicBezTo>
                <a:cubicBezTo>
                  <a:pt x="1452029" y="1988426"/>
                  <a:pt x="1439817" y="2000960"/>
                  <a:pt x="1406071" y="2002888"/>
                </a:cubicBezTo>
                <a:cubicBezTo>
                  <a:pt x="1361077" y="2005459"/>
                  <a:pt x="1322831" y="1989711"/>
                  <a:pt x="1290371" y="1959822"/>
                </a:cubicBezTo>
                <a:cubicBezTo>
                  <a:pt x="1219987" y="1894902"/>
                  <a:pt x="1167280" y="1817769"/>
                  <a:pt x="1129034" y="1730030"/>
                </a:cubicBezTo>
                <a:cubicBezTo>
                  <a:pt x="1091111" y="1642612"/>
                  <a:pt x="1065721" y="1551017"/>
                  <a:pt x="1038724" y="1459743"/>
                </a:cubicBezTo>
                <a:cubicBezTo>
                  <a:pt x="1038082" y="1456850"/>
                  <a:pt x="1038082" y="1452993"/>
                  <a:pt x="1034225" y="1450101"/>
                </a:cubicBezTo>
                <a:cubicBezTo>
                  <a:pt x="1034225" y="1462314"/>
                  <a:pt x="1033904" y="1473562"/>
                  <a:pt x="1034225" y="1485133"/>
                </a:cubicBezTo>
                <a:cubicBezTo>
                  <a:pt x="1036154" y="1526591"/>
                  <a:pt x="1038724" y="1568050"/>
                  <a:pt x="1040653" y="1609509"/>
                </a:cubicBezTo>
                <a:cubicBezTo>
                  <a:pt x="1044831" y="1706890"/>
                  <a:pt x="1072149" y="1797200"/>
                  <a:pt x="1125178" y="1879154"/>
                </a:cubicBezTo>
                <a:cubicBezTo>
                  <a:pt x="1135141" y="1894902"/>
                  <a:pt x="1145104" y="1910650"/>
                  <a:pt x="1155067" y="1926398"/>
                </a:cubicBezTo>
                <a:cubicBezTo>
                  <a:pt x="1165673" y="1943110"/>
                  <a:pt x="1180135" y="1954680"/>
                  <a:pt x="1199740" y="1959501"/>
                </a:cubicBezTo>
                <a:cubicBezTo>
                  <a:pt x="1285229" y="1980391"/>
                  <a:pt x="1346614" y="2033742"/>
                  <a:pt x="1396108" y="2103483"/>
                </a:cubicBezTo>
                <a:cubicBezTo>
                  <a:pt x="1425033" y="2143978"/>
                  <a:pt x="1445923" y="2188329"/>
                  <a:pt x="1451708" y="2238787"/>
                </a:cubicBezTo>
                <a:cubicBezTo>
                  <a:pt x="1453958" y="2258392"/>
                  <a:pt x="1454601" y="2278318"/>
                  <a:pt x="1450101" y="2297923"/>
                </a:cubicBezTo>
                <a:cubicBezTo>
                  <a:pt x="1446566" y="2313671"/>
                  <a:pt x="1436603" y="2322348"/>
                  <a:pt x="1420533" y="2324919"/>
                </a:cubicBezTo>
                <a:cubicBezTo>
                  <a:pt x="1370718" y="2332633"/>
                  <a:pt x="1328938" y="2315920"/>
                  <a:pt x="1291978" y="2284103"/>
                </a:cubicBezTo>
                <a:cubicBezTo>
                  <a:pt x="1215809" y="2219183"/>
                  <a:pt x="1165351" y="2135943"/>
                  <a:pt x="1124535" y="2046276"/>
                </a:cubicBezTo>
                <a:cubicBezTo>
                  <a:pt x="1091111" y="1972999"/>
                  <a:pt x="1069578" y="1895545"/>
                  <a:pt x="1049973" y="1817447"/>
                </a:cubicBezTo>
                <a:cubicBezTo>
                  <a:pt x="1046116" y="1802663"/>
                  <a:pt x="1041617" y="1787880"/>
                  <a:pt x="1037439" y="1773096"/>
                </a:cubicBezTo>
                <a:cubicBezTo>
                  <a:pt x="1036476" y="1773096"/>
                  <a:pt x="1035189" y="1773417"/>
                  <a:pt x="1034225" y="1773417"/>
                </a:cubicBezTo>
                <a:cubicBezTo>
                  <a:pt x="1034225" y="1789808"/>
                  <a:pt x="1033583" y="1806199"/>
                  <a:pt x="1034225" y="1822590"/>
                </a:cubicBezTo>
                <a:cubicBezTo>
                  <a:pt x="1036796" y="1869512"/>
                  <a:pt x="1040653" y="1916113"/>
                  <a:pt x="1042902" y="1963036"/>
                </a:cubicBezTo>
                <a:cubicBezTo>
                  <a:pt x="1046759" y="2041455"/>
                  <a:pt x="1070863" y="2113446"/>
                  <a:pt x="1108787" y="2181580"/>
                </a:cubicBezTo>
                <a:cubicBezTo>
                  <a:pt x="1120678" y="2202792"/>
                  <a:pt x="1132891" y="2224003"/>
                  <a:pt x="1148318" y="2243287"/>
                </a:cubicBezTo>
                <a:cubicBezTo>
                  <a:pt x="1163423" y="2262248"/>
                  <a:pt x="1179171" y="2278318"/>
                  <a:pt x="1205846" y="2282817"/>
                </a:cubicBezTo>
                <a:cubicBezTo>
                  <a:pt x="1236057" y="2287959"/>
                  <a:pt x="1263696" y="2303065"/>
                  <a:pt x="1289728" y="2319777"/>
                </a:cubicBezTo>
                <a:cubicBezTo>
                  <a:pt x="1372004" y="2372806"/>
                  <a:pt x="1427925" y="2445440"/>
                  <a:pt x="1449137" y="2542499"/>
                </a:cubicBezTo>
                <a:cubicBezTo>
                  <a:pt x="1454279" y="2565639"/>
                  <a:pt x="1454922" y="2589421"/>
                  <a:pt x="1450744" y="2612883"/>
                </a:cubicBezTo>
                <a:cubicBezTo>
                  <a:pt x="1446566" y="2638272"/>
                  <a:pt x="1435960" y="2647271"/>
                  <a:pt x="1410249" y="2648878"/>
                </a:cubicBezTo>
                <a:cubicBezTo>
                  <a:pt x="1363969" y="2652092"/>
                  <a:pt x="1325403" y="2634737"/>
                  <a:pt x="1291335" y="2605170"/>
                </a:cubicBezTo>
                <a:cubicBezTo>
                  <a:pt x="1231557" y="2553105"/>
                  <a:pt x="1189455" y="2487542"/>
                  <a:pt x="1151532" y="2419086"/>
                </a:cubicBezTo>
                <a:cubicBezTo>
                  <a:pt x="1098503" y="2322991"/>
                  <a:pt x="1060257" y="2221432"/>
                  <a:pt x="1037761" y="2113767"/>
                </a:cubicBezTo>
                <a:cubicBezTo>
                  <a:pt x="1037117" y="2111196"/>
                  <a:pt x="1036476" y="2108625"/>
                  <a:pt x="1033904" y="2106375"/>
                </a:cubicBezTo>
                <a:cubicBezTo>
                  <a:pt x="1034868" y="2125016"/>
                  <a:pt x="1035189" y="2143656"/>
                  <a:pt x="1036476" y="2161975"/>
                </a:cubicBezTo>
                <a:cubicBezTo>
                  <a:pt x="1039689" y="2203756"/>
                  <a:pt x="1041938" y="2245536"/>
                  <a:pt x="1047723" y="2286995"/>
                </a:cubicBezTo>
                <a:cubicBezTo>
                  <a:pt x="1058650" y="2365414"/>
                  <a:pt x="1073113" y="2443190"/>
                  <a:pt x="1110073" y="2514538"/>
                </a:cubicBezTo>
                <a:cubicBezTo>
                  <a:pt x="1122607" y="2538321"/>
                  <a:pt x="1137712" y="2560497"/>
                  <a:pt x="1156995" y="2579458"/>
                </a:cubicBezTo>
                <a:cubicBezTo>
                  <a:pt x="1170494" y="2592635"/>
                  <a:pt x="1185920" y="2601956"/>
                  <a:pt x="1204882" y="2603241"/>
                </a:cubicBezTo>
                <a:cubicBezTo>
                  <a:pt x="1227379" y="2604848"/>
                  <a:pt x="1247305" y="2612883"/>
                  <a:pt x="1265946" y="2624131"/>
                </a:cubicBezTo>
                <a:cubicBezTo>
                  <a:pt x="1337294" y="2667840"/>
                  <a:pt x="1395787" y="2723762"/>
                  <a:pt x="1430818" y="2800895"/>
                </a:cubicBezTo>
                <a:cubicBezTo>
                  <a:pt x="1448173" y="2839140"/>
                  <a:pt x="1458136" y="2879313"/>
                  <a:pt x="1450422" y="2922058"/>
                </a:cubicBezTo>
                <a:cubicBezTo>
                  <a:pt x="1449780" y="2925915"/>
                  <a:pt x="1448816" y="2929771"/>
                  <a:pt x="1447530" y="2933307"/>
                </a:cubicBezTo>
                <a:cubicBezTo>
                  <a:pt x="1437246" y="2965445"/>
                  <a:pt x="1415391" y="2977016"/>
                  <a:pt x="1381967" y="2971552"/>
                </a:cubicBezTo>
                <a:cubicBezTo>
                  <a:pt x="1343079" y="2965124"/>
                  <a:pt x="1312226" y="2945841"/>
                  <a:pt x="1284265" y="2919487"/>
                </a:cubicBezTo>
                <a:cubicBezTo>
                  <a:pt x="1246984" y="2884456"/>
                  <a:pt x="1215166" y="2844925"/>
                  <a:pt x="1189777" y="2800573"/>
                </a:cubicBezTo>
                <a:cubicBezTo>
                  <a:pt x="1131284" y="2699336"/>
                  <a:pt x="1084361" y="2593278"/>
                  <a:pt x="1053508" y="2480149"/>
                </a:cubicBezTo>
                <a:cubicBezTo>
                  <a:pt x="1046759" y="2455724"/>
                  <a:pt x="1046116" y="2430334"/>
                  <a:pt x="1043225" y="2405266"/>
                </a:cubicBezTo>
                <a:cubicBezTo>
                  <a:pt x="1038403" y="2364771"/>
                  <a:pt x="1034868" y="2324276"/>
                  <a:pt x="1030690" y="2283781"/>
                </a:cubicBezTo>
                <a:cubicBezTo>
                  <a:pt x="1025547" y="2233966"/>
                  <a:pt x="1022334" y="2184151"/>
                  <a:pt x="1019762" y="2134336"/>
                </a:cubicBezTo>
                <a:cubicBezTo>
                  <a:pt x="1017513" y="2091270"/>
                  <a:pt x="1022334" y="2048204"/>
                  <a:pt x="1019762" y="2005459"/>
                </a:cubicBezTo>
                <a:cubicBezTo>
                  <a:pt x="1017834" y="1972356"/>
                  <a:pt x="1012371" y="1939253"/>
                  <a:pt x="1012371" y="1905829"/>
                </a:cubicBezTo>
                <a:cubicBezTo>
                  <a:pt x="1012692" y="1865656"/>
                  <a:pt x="1017191" y="1826125"/>
                  <a:pt x="1020405" y="1786273"/>
                </a:cubicBezTo>
                <a:cubicBezTo>
                  <a:pt x="1023941" y="1741600"/>
                  <a:pt x="1022655" y="1697248"/>
                  <a:pt x="1016549" y="1652897"/>
                </a:cubicBezTo>
                <a:cubicBezTo>
                  <a:pt x="1010121" y="1607260"/>
                  <a:pt x="1011085" y="1561622"/>
                  <a:pt x="1016227" y="1515985"/>
                </a:cubicBezTo>
                <a:cubicBezTo>
                  <a:pt x="1023298" y="1452029"/>
                  <a:pt x="1025226" y="1388716"/>
                  <a:pt x="1015906" y="1324761"/>
                </a:cubicBezTo>
                <a:cubicBezTo>
                  <a:pt x="1009478" y="1280729"/>
                  <a:pt x="1011085" y="1236379"/>
                  <a:pt x="1016227" y="1192348"/>
                </a:cubicBezTo>
                <a:cubicBezTo>
                  <a:pt x="1024262" y="1123572"/>
                  <a:pt x="1024905" y="1054795"/>
                  <a:pt x="1014620" y="986339"/>
                </a:cubicBezTo>
                <a:cubicBezTo>
                  <a:pt x="1010442" y="958377"/>
                  <a:pt x="1011728" y="929774"/>
                  <a:pt x="1013978" y="901491"/>
                </a:cubicBezTo>
                <a:cubicBezTo>
                  <a:pt x="1018477" y="844608"/>
                  <a:pt x="1025226" y="788042"/>
                  <a:pt x="1022012" y="730836"/>
                </a:cubicBezTo>
                <a:cubicBezTo>
                  <a:pt x="1020084" y="696126"/>
                  <a:pt x="1013013" y="661738"/>
                  <a:pt x="1012692" y="626707"/>
                </a:cubicBezTo>
                <a:cubicBezTo>
                  <a:pt x="1012371" y="581070"/>
                  <a:pt x="1018477" y="536075"/>
                  <a:pt x="1021369" y="491081"/>
                </a:cubicBezTo>
                <a:cubicBezTo>
                  <a:pt x="1023619" y="453478"/>
                  <a:pt x="1023619" y="415876"/>
                  <a:pt x="1019120" y="378274"/>
                </a:cubicBezTo>
                <a:cubicBezTo>
                  <a:pt x="1013013" y="325886"/>
                  <a:pt x="1011406" y="273179"/>
                  <a:pt x="1014620" y="220471"/>
                </a:cubicBezTo>
                <a:cubicBezTo>
                  <a:pt x="1016227" y="196046"/>
                  <a:pt x="1016227" y="171620"/>
                  <a:pt x="1020084" y="147516"/>
                </a:cubicBezTo>
                <a:cubicBezTo>
                  <a:pt x="1021048" y="141088"/>
                  <a:pt x="1021369" y="134339"/>
                  <a:pt x="1026190" y="127590"/>
                </a:cubicBezTo>
                <a:close/>
                <a:moveTo>
                  <a:pt x="1518235" y="0"/>
                </a:moveTo>
                <a:cubicBezTo>
                  <a:pt x="1520485" y="321"/>
                  <a:pt x="1522735" y="321"/>
                  <a:pt x="1525306" y="321"/>
                </a:cubicBezTo>
                <a:cubicBezTo>
                  <a:pt x="1526270" y="28281"/>
                  <a:pt x="1514700" y="53349"/>
                  <a:pt x="1506023" y="78739"/>
                </a:cubicBezTo>
                <a:cubicBezTo>
                  <a:pt x="1490596" y="125020"/>
                  <a:pt x="1471313" y="170013"/>
                  <a:pt x="1459743" y="217579"/>
                </a:cubicBezTo>
                <a:cubicBezTo>
                  <a:pt x="1446566" y="271572"/>
                  <a:pt x="1438531" y="326208"/>
                  <a:pt x="1439174" y="382130"/>
                </a:cubicBezTo>
                <a:cubicBezTo>
                  <a:pt x="1439495" y="410413"/>
                  <a:pt x="1455243" y="430660"/>
                  <a:pt x="1470670" y="451550"/>
                </a:cubicBezTo>
                <a:cubicBezTo>
                  <a:pt x="1494453" y="483368"/>
                  <a:pt x="1521771" y="511650"/>
                  <a:pt x="1547482" y="541860"/>
                </a:cubicBezTo>
                <a:cubicBezTo>
                  <a:pt x="1586048" y="587497"/>
                  <a:pt x="1606296" y="639241"/>
                  <a:pt x="1607581" y="699340"/>
                </a:cubicBezTo>
                <a:cubicBezTo>
                  <a:pt x="1608224" y="730194"/>
                  <a:pt x="1610795" y="761367"/>
                  <a:pt x="1607260" y="792221"/>
                </a:cubicBezTo>
                <a:cubicBezTo>
                  <a:pt x="1604689" y="815040"/>
                  <a:pt x="1598261" y="836252"/>
                  <a:pt x="1584120" y="854571"/>
                </a:cubicBezTo>
                <a:cubicBezTo>
                  <a:pt x="1563230" y="881889"/>
                  <a:pt x="1535269" y="889281"/>
                  <a:pt x="1503451" y="875782"/>
                </a:cubicBezTo>
                <a:cubicBezTo>
                  <a:pt x="1473241" y="863248"/>
                  <a:pt x="1451708" y="840751"/>
                  <a:pt x="1434996" y="813432"/>
                </a:cubicBezTo>
                <a:cubicBezTo>
                  <a:pt x="1416677" y="783864"/>
                  <a:pt x="1405107" y="751404"/>
                  <a:pt x="1396429" y="717660"/>
                </a:cubicBezTo>
                <a:cubicBezTo>
                  <a:pt x="1382288" y="662381"/>
                  <a:pt x="1377146" y="606138"/>
                  <a:pt x="1377146" y="549574"/>
                </a:cubicBezTo>
                <a:cubicBezTo>
                  <a:pt x="1377467" y="484975"/>
                  <a:pt x="1382931" y="420376"/>
                  <a:pt x="1394180" y="356418"/>
                </a:cubicBezTo>
                <a:cubicBezTo>
                  <a:pt x="1414427" y="242004"/>
                  <a:pt x="1447530" y="131768"/>
                  <a:pt x="1499273" y="27639"/>
                </a:cubicBezTo>
                <a:cubicBezTo>
                  <a:pt x="1504416" y="17676"/>
                  <a:pt x="1509879" y="7713"/>
                  <a:pt x="1518235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84" name="Google Shape;1584;p46"/>
          <p:cNvGrpSpPr/>
          <p:nvPr/>
        </p:nvGrpSpPr>
        <p:grpSpPr>
          <a:xfrm>
            <a:off x="7039841" y="4911694"/>
            <a:ext cx="2029720" cy="1688540"/>
            <a:chOff x="3971538" y="1744342"/>
            <a:chExt cx="1022540" cy="850659"/>
          </a:xfrm>
        </p:grpSpPr>
        <p:sp>
          <p:nvSpPr>
            <p:cNvPr id="1585" name="Google Shape;1585;p46"/>
            <p:cNvSpPr/>
            <p:nvPr/>
          </p:nvSpPr>
          <p:spPr>
            <a:xfrm>
              <a:off x="4051232" y="1744342"/>
              <a:ext cx="785809" cy="748582"/>
            </a:xfrm>
            <a:custGeom>
              <a:avLst/>
              <a:gdLst/>
              <a:ahLst/>
              <a:cxnLst/>
              <a:rect l="l" t="t" r="r" b="b"/>
              <a:pathLst>
                <a:path w="785809" h="748582" extrusionOk="0">
                  <a:moveTo>
                    <a:pt x="248670" y="744933"/>
                  </a:moveTo>
                  <a:cubicBezTo>
                    <a:pt x="251437" y="745404"/>
                    <a:pt x="254144" y="746581"/>
                    <a:pt x="256813" y="747052"/>
                  </a:cubicBezTo>
                  <a:cubicBezTo>
                    <a:pt x="251476" y="747052"/>
                    <a:pt x="245982" y="747052"/>
                    <a:pt x="240174" y="747052"/>
                  </a:cubicBezTo>
                  <a:cubicBezTo>
                    <a:pt x="243078" y="744697"/>
                    <a:pt x="245904" y="744462"/>
                    <a:pt x="248670" y="744933"/>
                  </a:cubicBezTo>
                  <a:close/>
                  <a:moveTo>
                    <a:pt x="219533" y="743716"/>
                  </a:moveTo>
                  <a:cubicBezTo>
                    <a:pt x="222006" y="744344"/>
                    <a:pt x="224556" y="746110"/>
                    <a:pt x="226989" y="746424"/>
                  </a:cubicBezTo>
                  <a:cubicBezTo>
                    <a:pt x="222280" y="748935"/>
                    <a:pt x="217571" y="748307"/>
                    <a:pt x="212549" y="747836"/>
                  </a:cubicBezTo>
                  <a:cubicBezTo>
                    <a:pt x="214668" y="743598"/>
                    <a:pt x="217061" y="743088"/>
                    <a:pt x="219533" y="743716"/>
                  </a:cubicBezTo>
                  <a:close/>
                  <a:moveTo>
                    <a:pt x="276765" y="743049"/>
                  </a:moveTo>
                  <a:cubicBezTo>
                    <a:pt x="280865" y="742814"/>
                    <a:pt x="285770" y="743913"/>
                    <a:pt x="291500" y="746424"/>
                  </a:cubicBezTo>
                  <a:cubicBezTo>
                    <a:pt x="282709" y="749720"/>
                    <a:pt x="274861" y="748464"/>
                    <a:pt x="266856" y="747680"/>
                  </a:cubicBezTo>
                  <a:cubicBezTo>
                    <a:pt x="269368" y="744854"/>
                    <a:pt x="272664" y="743285"/>
                    <a:pt x="276765" y="743049"/>
                  </a:cubicBezTo>
                  <a:close/>
                  <a:moveTo>
                    <a:pt x="332122" y="737845"/>
                  </a:moveTo>
                  <a:cubicBezTo>
                    <a:pt x="338744" y="737036"/>
                    <a:pt x="345101" y="739008"/>
                    <a:pt x="351458" y="741244"/>
                  </a:cubicBezTo>
                  <a:cubicBezTo>
                    <a:pt x="352557" y="741558"/>
                    <a:pt x="353028" y="742343"/>
                    <a:pt x="352714" y="743285"/>
                  </a:cubicBezTo>
                  <a:cubicBezTo>
                    <a:pt x="352243" y="745012"/>
                    <a:pt x="350987" y="746425"/>
                    <a:pt x="349261" y="746739"/>
                  </a:cubicBezTo>
                  <a:cubicBezTo>
                    <a:pt x="344866" y="747524"/>
                    <a:pt x="340314" y="747994"/>
                    <a:pt x="335762" y="748465"/>
                  </a:cubicBezTo>
                  <a:cubicBezTo>
                    <a:pt x="332466" y="748151"/>
                    <a:pt x="329170" y="747994"/>
                    <a:pt x="325873" y="747680"/>
                  </a:cubicBezTo>
                  <a:cubicBezTo>
                    <a:pt x="323833" y="747524"/>
                    <a:pt x="322263" y="746582"/>
                    <a:pt x="322420" y="744070"/>
                  </a:cubicBezTo>
                  <a:cubicBezTo>
                    <a:pt x="322577" y="742029"/>
                    <a:pt x="323205" y="740616"/>
                    <a:pt x="325402" y="739675"/>
                  </a:cubicBezTo>
                  <a:cubicBezTo>
                    <a:pt x="327678" y="738694"/>
                    <a:pt x="329915" y="738115"/>
                    <a:pt x="332122" y="737845"/>
                  </a:cubicBezTo>
                  <a:close/>
                  <a:moveTo>
                    <a:pt x="310673" y="737656"/>
                  </a:moveTo>
                  <a:cubicBezTo>
                    <a:pt x="314514" y="738016"/>
                    <a:pt x="318575" y="741048"/>
                    <a:pt x="319281" y="744697"/>
                  </a:cubicBezTo>
                  <a:cubicBezTo>
                    <a:pt x="319909" y="747680"/>
                    <a:pt x="318026" y="747837"/>
                    <a:pt x="315985" y="747837"/>
                  </a:cubicBezTo>
                  <a:cubicBezTo>
                    <a:pt x="309864" y="747680"/>
                    <a:pt x="303742" y="747680"/>
                    <a:pt x="296365" y="747680"/>
                  </a:cubicBezTo>
                  <a:cubicBezTo>
                    <a:pt x="299662" y="742657"/>
                    <a:pt x="303114" y="740145"/>
                    <a:pt x="307039" y="738262"/>
                  </a:cubicBezTo>
                  <a:cubicBezTo>
                    <a:pt x="308137" y="737712"/>
                    <a:pt x="309393" y="737535"/>
                    <a:pt x="310673" y="737656"/>
                  </a:cubicBezTo>
                  <a:close/>
                  <a:moveTo>
                    <a:pt x="374169" y="736141"/>
                  </a:moveTo>
                  <a:cubicBezTo>
                    <a:pt x="375513" y="736457"/>
                    <a:pt x="376886" y="737164"/>
                    <a:pt x="378299" y="738419"/>
                  </a:cubicBezTo>
                  <a:cubicBezTo>
                    <a:pt x="379712" y="739675"/>
                    <a:pt x="381909" y="738105"/>
                    <a:pt x="383793" y="737634"/>
                  </a:cubicBezTo>
                  <a:cubicBezTo>
                    <a:pt x="386147" y="736849"/>
                    <a:pt x="388973" y="736222"/>
                    <a:pt x="389601" y="739675"/>
                  </a:cubicBezTo>
                  <a:cubicBezTo>
                    <a:pt x="390071" y="742814"/>
                    <a:pt x="388659" y="745326"/>
                    <a:pt x="384891" y="745483"/>
                  </a:cubicBezTo>
                  <a:cubicBezTo>
                    <a:pt x="383322" y="745640"/>
                    <a:pt x="381595" y="745483"/>
                    <a:pt x="380497" y="745483"/>
                  </a:cubicBezTo>
                  <a:cubicBezTo>
                    <a:pt x="376729" y="745169"/>
                    <a:pt x="373590" y="745483"/>
                    <a:pt x="370765" y="747210"/>
                  </a:cubicBezTo>
                  <a:cubicBezTo>
                    <a:pt x="368567" y="748623"/>
                    <a:pt x="366213" y="748779"/>
                    <a:pt x="363858" y="747995"/>
                  </a:cubicBezTo>
                  <a:cubicBezTo>
                    <a:pt x="361190" y="747210"/>
                    <a:pt x="357266" y="747367"/>
                    <a:pt x="356795" y="744070"/>
                  </a:cubicBezTo>
                  <a:cubicBezTo>
                    <a:pt x="356481" y="741088"/>
                    <a:pt x="360248" y="740617"/>
                    <a:pt x="362603" y="739518"/>
                  </a:cubicBezTo>
                  <a:cubicBezTo>
                    <a:pt x="366370" y="737752"/>
                    <a:pt x="370137" y="735192"/>
                    <a:pt x="374169" y="736141"/>
                  </a:cubicBezTo>
                  <a:close/>
                  <a:moveTo>
                    <a:pt x="421933" y="734495"/>
                  </a:moveTo>
                  <a:cubicBezTo>
                    <a:pt x="424602" y="734652"/>
                    <a:pt x="424288" y="736222"/>
                    <a:pt x="423503" y="737948"/>
                  </a:cubicBezTo>
                  <a:cubicBezTo>
                    <a:pt x="421463" y="742029"/>
                    <a:pt x="418480" y="744541"/>
                    <a:pt x="413771" y="743756"/>
                  </a:cubicBezTo>
                  <a:cubicBezTo>
                    <a:pt x="408749" y="742814"/>
                    <a:pt x="403726" y="742814"/>
                    <a:pt x="399017" y="744855"/>
                  </a:cubicBezTo>
                  <a:cubicBezTo>
                    <a:pt x="396505" y="745797"/>
                    <a:pt x="394622" y="745169"/>
                    <a:pt x="394152" y="742500"/>
                  </a:cubicBezTo>
                  <a:cubicBezTo>
                    <a:pt x="393681" y="740303"/>
                    <a:pt x="393837" y="737791"/>
                    <a:pt x="396349" y="737007"/>
                  </a:cubicBezTo>
                  <a:cubicBezTo>
                    <a:pt x="404668" y="734809"/>
                    <a:pt x="413300" y="734024"/>
                    <a:pt x="421933" y="734495"/>
                  </a:cubicBezTo>
                  <a:close/>
                  <a:moveTo>
                    <a:pt x="438572" y="730256"/>
                  </a:moveTo>
                  <a:cubicBezTo>
                    <a:pt x="442809" y="731041"/>
                    <a:pt x="447205" y="731826"/>
                    <a:pt x="451757" y="732611"/>
                  </a:cubicBezTo>
                  <a:cubicBezTo>
                    <a:pt x="453483" y="732925"/>
                    <a:pt x="455210" y="733396"/>
                    <a:pt x="455367" y="735437"/>
                  </a:cubicBezTo>
                  <a:cubicBezTo>
                    <a:pt x="455367" y="737477"/>
                    <a:pt x="453326" y="737320"/>
                    <a:pt x="452227" y="737634"/>
                  </a:cubicBezTo>
                  <a:cubicBezTo>
                    <a:pt x="445164" y="739360"/>
                    <a:pt x="438101" y="740930"/>
                    <a:pt x="431194" y="742657"/>
                  </a:cubicBezTo>
                  <a:cubicBezTo>
                    <a:pt x="428212" y="743442"/>
                    <a:pt x="427113" y="742029"/>
                    <a:pt x="427427" y="739360"/>
                  </a:cubicBezTo>
                  <a:cubicBezTo>
                    <a:pt x="427898" y="733239"/>
                    <a:pt x="432136" y="729943"/>
                    <a:pt x="438572" y="730256"/>
                  </a:cubicBezTo>
                  <a:close/>
                  <a:moveTo>
                    <a:pt x="474908" y="726804"/>
                  </a:moveTo>
                  <a:cubicBezTo>
                    <a:pt x="479381" y="726215"/>
                    <a:pt x="484247" y="726961"/>
                    <a:pt x="490212" y="729001"/>
                  </a:cubicBezTo>
                  <a:cubicBezTo>
                    <a:pt x="486288" y="733710"/>
                    <a:pt x="467923" y="738733"/>
                    <a:pt x="462430" y="736536"/>
                  </a:cubicBezTo>
                  <a:cubicBezTo>
                    <a:pt x="460075" y="735594"/>
                    <a:pt x="459447" y="734495"/>
                    <a:pt x="461959" y="732612"/>
                  </a:cubicBezTo>
                  <a:cubicBezTo>
                    <a:pt x="466354" y="729315"/>
                    <a:pt x="470435" y="727392"/>
                    <a:pt x="474908" y="726804"/>
                  </a:cubicBezTo>
                  <a:close/>
                  <a:moveTo>
                    <a:pt x="514600" y="720751"/>
                  </a:moveTo>
                  <a:cubicBezTo>
                    <a:pt x="516670" y="720888"/>
                    <a:pt x="518701" y="721389"/>
                    <a:pt x="520663" y="722252"/>
                  </a:cubicBezTo>
                  <a:cubicBezTo>
                    <a:pt x="513443" y="729473"/>
                    <a:pt x="504182" y="728060"/>
                    <a:pt x="495705" y="729316"/>
                  </a:cubicBezTo>
                  <a:cubicBezTo>
                    <a:pt x="501827" y="723194"/>
                    <a:pt x="508390" y="720339"/>
                    <a:pt x="514600" y="720751"/>
                  </a:cubicBezTo>
                  <a:close/>
                  <a:moveTo>
                    <a:pt x="195437" y="715020"/>
                  </a:moveTo>
                  <a:cubicBezTo>
                    <a:pt x="197166" y="714738"/>
                    <a:pt x="198814" y="714757"/>
                    <a:pt x="200148" y="715189"/>
                  </a:cubicBezTo>
                  <a:cubicBezTo>
                    <a:pt x="201090" y="715503"/>
                    <a:pt x="202032" y="715817"/>
                    <a:pt x="202816" y="716445"/>
                  </a:cubicBezTo>
                  <a:cubicBezTo>
                    <a:pt x="205799" y="718485"/>
                    <a:pt x="211292" y="717544"/>
                    <a:pt x="212234" y="720682"/>
                  </a:cubicBezTo>
                  <a:cubicBezTo>
                    <a:pt x="213804" y="726019"/>
                    <a:pt x="213961" y="732141"/>
                    <a:pt x="213804" y="737634"/>
                  </a:cubicBezTo>
                  <a:cubicBezTo>
                    <a:pt x="213490" y="741873"/>
                    <a:pt x="207996" y="744383"/>
                    <a:pt x="203445" y="744070"/>
                  </a:cubicBezTo>
                  <a:cubicBezTo>
                    <a:pt x="191829" y="743913"/>
                    <a:pt x="182725" y="733711"/>
                    <a:pt x="183981" y="722723"/>
                  </a:cubicBezTo>
                  <a:cubicBezTo>
                    <a:pt x="184334" y="719427"/>
                    <a:pt x="190250" y="715866"/>
                    <a:pt x="195437" y="715020"/>
                  </a:cubicBezTo>
                  <a:close/>
                  <a:moveTo>
                    <a:pt x="165997" y="713462"/>
                  </a:moveTo>
                  <a:cubicBezTo>
                    <a:pt x="167295" y="713394"/>
                    <a:pt x="168678" y="713619"/>
                    <a:pt x="170169" y="714247"/>
                  </a:cubicBezTo>
                  <a:cubicBezTo>
                    <a:pt x="175506" y="716445"/>
                    <a:pt x="181157" y="718642"/>
                    <a:pt x="180529" y="726176"/>
                  </a:cubicBezTo>
                  <a:cubicBezTo>
                    <a:pt x="180372" y="727746"/>
                    <a:pt x="180686" y="729472"/>
                    <a:pt x="181000" y="731199"/>
                  </a:cubicBezTo>
                  <a:cubicBezTo>
                    <a:pt x="183040" y="740303"/>
                    <a:pt x="181628" y="742029"/>
                    <a:pt x="172524" y="742029"/>
                  </a:cubicBezTo>
                  <a:cubicBezTo>
                    <a:pt x="164989" y="742029"/>
                    <a:pt x="158711" y="739675"/>
                    <a:pt x="155885" y="731827"/>
                  </a:cubicBezTo>
                  <a:cubicBezTo>
                    <a:pt x="154316" y="727589"/>
                    <a:pt x="151804" y="722880"/>
                    <a:pt x="156042" y="719113"/>
                  </a:cubicBezTo>
                  <a:cubicBezTo>
                    <a:pt x="158986" y="716523"/>
                    <a:pt x="162105" y="713668"/>
                    <a:pt x="165997" y="713462"/>
                  </a:cubicBezTo>
                  <a:close/>
                  <a:moveTo>
                    <a:pt x="231141" y="713305"/>
                  </a:moveTo>
                  <a:cubicBezTo>
                    <a:pt x="237329" y="712657"/>
                    <a:pt x="240802" y="716248"/>
                    <a:pt x="242686" y="724606"/>
                  </a:cubicBezTo>
                  <a:cubicBezTo>
                    <a:pt x="243628" y="727746"/>
                    <a:pt x="244569" y="731041"/>
                    <a:pt x="244256" y="734652"/>
                  </a:cubicBezTo>
                  <a:cubicBezTo>
                    <a:pt x="245197" y="740145"/>
                    <a:pt x="242058" y="741715"/>
                    <a:pt x="237035" y="741715"/>
                  </a:cubicBezTo>
                  <a:cubicBezTo>
                    <a:pt x="226989" y="741715"/>
                    <a:pt x="220240" y="738105"/>
                    <a:pt x="217415" y="731198"/>
                  </a:cubicBezTo>
                  <a:cubicBezTo>
                    <a:pt x="214589" y="723821"/>
                    <a:pt x="216787" y="718328"/>
                    <a:pt x="224007" y="715345"/>
                  </a:cubicBezTo>
                  <a:cubicBezTo>
                    <a:pt x="226715" y="714207"/>
                    <a:pt x="229079" y="713521"/>
                    <a:pt x="231141" y="713305"/>
                  </a:cubicBezTo>
                  <a:close/>
                  <a:moveTo>
                    <a:pt x="261678" y="712206"/>
                  </a:moveTo>
                  <a:cubicBezTo>
                    <a:pt x="266700" y="711735"/>
                    <a:pt x="270154" y="713305"/>
                    <a:pt x="269840" y="719270"/>
                  </a:cubicBezTo>
                  <a:cubicBezTo>
                    <a:pt x="269526" y="723037"/>
                    <a:pt x="270310" y="726804"/>
                    <a:pt x="271409" y="730571"/>
                  </a:cubicBezTo>
                  <a:cubicBezTo>
                    <a:pt x="273450" y="738576"/>
                    <a:pt x="270938" y="741558"/>
                    <a:pt x="262933" y="741558"/>
                  </a:cubicBezTo>
                  <a:cubicBezTo>
                    <a:pt x="257910" y="741715"/>
                    <a:pt x="254143" y="739832"/>
                    <a:pt x="251318" y="735594"/>
                  </a:cubicBezTo>
                  <a:cubicBezTo>
                    <a:pt x="248649" y="731513"/>
                    <a:pt x="246766" y="727118"/>
                    <a:pt x="245196" y="722566"/>
                  </a:cubicBezTo>
                  <a:cubicBezTo>
                    <a:pt x="243470" y="717700"/>
                    <a:pt x="244725" y="714718"/>
                    <a:pt x="250376" y="714247"/>
                  </a:cubicBezTo>
                  <a:cubicBezTo>
                    <a:pt x="254143" y="713933"/>
                    <a:pt x="257910" y="712520"/>
                    <a:pt x="261678" y="712206"/>
                  </a:cubicBezTo>
                  <a:close/>
                  <a:moveTo>
                    <a:pt x="107541" y="711421"/>
                  </a:moveTo>
                  <a:cubicBezTo>
                    <a:pt x="117587" y="711421"/>
                    <a:pt x="122924" y="717073"/>
                    <a:pt x="122924" y="727903"/>
                  </a:cubicBezTo>
                  <a:cubicBezTo>
                    <a:pt x="123395" y="731984"/>
                    <a:pt x="122296" y="735437"/>
                    <a:pt x="116488" y="735280"/>
                  </a:cubicBezTo>
                  <a:cubicBezTo>
                    <a:pt x="105815" y="734966"/>
                    <a:pt x="96711" y="728217"/>
                    <a:pt x="96554" y="720054"/>
                  </a:cubicBezTo>
                  <a:cubicBezTo>
                    <a:pt x="96397" y="714561"/>
                    <a:pt x="100635" y="711264"/>
                    <a:pt x="107541" y="711421"/>
                  </a:cubicBezTo>
                  <a:close/>
                  <a:moveTo>
                    <a:pt x="290243" y="710794"/>
                  </a:moveTo>
                  <a:cubicBezTo>
                    <a:pt x="296522" y="709224"/>
                    <a:pt x="302173" y="715032"/>
                    <a:pt x="302173" y="723822"/>
                  </a:cubicBezTo>
                  <a:cubicBezTo>
                    <a:pt x="302173" y="724450"/>
                    <a:pt x="302173" y="726334"/>
                    <a:pt x="302487" y="728374"/>
                  </a:cubicBezTo>
                  <a:cubicBezTo>
                    <a:pt x="303586" y="737007"/>
                    <a:pt x="302958" y="737792"/>
                    <a:pt x="294168" y="738577"/>
                  </a:cubicBezTo>
                  <a:cubicBezTo>
                    <a:pt x="281611" y="739676"/>
                    <a:pt x="274234" y="734025"/>
                    <a:pt x="273606" y="722880"/>
                  </a:cubicBezTo>
                  <a:cubicBezTo>
                    <a:pt x="273292" y="718172"/>
                    <a:pt x="275019" y="714718"/>
                    <a:pt x="280042" y="714090"/>
                  </a:cubicBezTo>
                  <a:cubicBezTo>
                    <a:pt x="283808" y="713619"/>
                    <a:pt x="286790" y="711579"/>
                    <a:pt x="290243" y="710794"/>
                  </a:cubicBezTo>
                  <a:close/>
                  <a:moveTo>
                    <a:pt x="325187" y="710789"/>
                  </a:moveTo>
                  <a:cubicBezTo>
                    <a:pt x="330897" y="711451"/>
                    <a:pt x="332545" y="714718"/>
                    <a:pt x="332780" y="721781"/>
                  </a:cubicBezTo>
                  <a:cubicBezTo>
                    <a:pt x="333094" y="732141"/>
                    <a:pt x="331054" y="735437"/>
                    <a:pt x="323677" y="735594"/>
                  </a:cubicBezTo>
                  <a:cubicBezTo>
                    <a:pt x="313317" y="735908"/>
                    <a:pt x="304056" y="728374"/>
                    <a:pt x="304213" y="718328"/>
                  </a:cubicBezTo>
                  <a:cubicBezTo>
                    <a:pt x="304370" y="709224"/>
                    <a:pt x="312846" y="711422"/>
                    <a:pt x="318026" y="710951"/>
                  </a:cubicBezTo>
                  <a:cubicBezTo>
                    <a:pt x="320930" y="710637"/>
                    <a:pt x="323284" y="710568"/>
                    <a:pt x="325187" y="710789"/>
                  </a:cubicBezTo>
                  <a:close/>
                  <a:moveTo>
                    <a:pt x="136579" y="710166"/>
                  </a:moveTo>
                  <a:cubicBezTo>
                    <a:pt x="138149" y="711736"/>
                    <a:pt x="139405" y="713933"/>
                    <a:pt x="141288" y="714561"/>
                  </a:cubicBezTo>
                  <a:cubicBezTo>
                    <a:pt x="150549" y="717857"/>
                    <a:pt x="149764" y="726647"/>
                    <a:pt x="151648" y="733710"/>
                  </a:cubicBezTo>
                  <a:cubicBezTo>
                    <a:pt x="152433" y="737007"/>
                    <a:pt x="150392" y="739360"/>
                    <a:pt x="147096" y="739988"/>
                  </a:cubicBezTo>
                  <a:cubicBezTo>
                    <a:pt x="133911" y="742343"/>
                    <a:pt x="123551" y="730885"/>
                    <a:pt x="127161" y="717857"/>
                  </a:cubicBezTo>
                  <a:cubicBezTo>
                    <a:pt x="127789" y="715345"/>
                    <a:pt x="129359" y="715031"/>
                    <a:pt x="131400" y="715188"/>
                  </a:cubicBezTo>
                  <a:cubicBezTo>
                    <a:pt x="134225" y="715188"/>
                    <a:pt x="136265" y="714561"/>
                    <a:pt x="135637" y="711108"/>
                  </a:cubicBezTo>
                  <a:cubicBezTo>
                    <a:pt x="135951" y="710637"/>
                    <a:pt x="136265" y="710480"/>
                    <a:pt x="136579" y="710166"/>
                  </a:cubicBezTo>
                  <a:close/>
                  <a:moveTo>
                    <a:pt x="76130" y="709401"/>
                  </a:moveTo>
                  <a:cubicBezTo>
                    <a:pt x="78386" y="709067"/>
                    <a:pt x="80701" y="709224"/>
                    <a:pt x="83212" y="710480"/>
                  </a:cubicBezTo>
                  <a:cubicBezTo>
                    <a:pt x="88549" y="713148"/>
                    <a:pt x="93101" y="715188"/>
                    <a:pt x="92944" y="722566"/>
                  </a:cubicBezTo>
                  <a:cubicBezTo>
                    <a:pt x="92787" y="728060"/>
                    <a:pt x="95770" y="733083"/>
                    <a:pt x="100478" y="737007"/>
                  </a:cubicBezTo>
                  <a:cubicBezTo>
                    <a:pt x="90590" y="728845"/>
                    <a:pt x="76620" y="731513"/>
                    <a:pt x="67359" y="722723"/>
                  </a:cubicBezTo>
                  <a:cubicBezTo>
                    <a:pt x="65319" y="720683"/>
                    <a:pt x="62494" y="719113"/>
                    <a:pt x="63279" y="715659"/>
                  </a:cubicBezTo>
                  <a:cubicBezTo>
                    <a:pt x="63907" y="712678"/>
                    <a:pt x="66888" y="712050"/>
                    <a:pt x="69400" y="711265"/>
                  </a:cubicBezTo>
                  <a:cubicBezTo>
                    <a:pt x="71676" y="710558"/>
                    <a:pt x="73874" y="709734"/>
                    <a:pt x="76130" y="709401"/>
                  </a:cubicBezTo>
                  <a:close/>
                  <a:moveTo>
                    <a:pt x="388254" y="707026"/>
                  </a:moveTo>
                  <a:cubicBezTo>
                    <a:pt x="390189" y="706821"/>
                    <a:pt x="392191" y="707105"/>
                    <a:pt x="394309" y="708282"/>
                  </a:cubicBezTo>
                  <a:cubicBezTo>
                    <a:pt x="399489" y="711108"/>
                    <a:pt x="406082" y="723037"/>
                    <a:pt x="404669" y="728844"/>
                  </a:cubicBezTo>
                  <a:cubicBezTo>
                    <a:pt x="404355" y="729943"/>
                    <a:pt x="403727" y="730414"/>
                    <a:pt x="402628" y="730571"/>
                  </a:cubicBezTo>
                  <a:cubicBezTo>
                    <a:pt x="396978" y="731670"/>
                    <a:pt x="391171" y="732926"/>
                    <a:pt x="386619" y="733868"/>
                  </a:cubicBezTo>
                  <a:cubicBezTo>
                    <a:pt x="375003" y="733711"/>
                    <a:pt x="367312" y="723508"/>
                    <a:pt x="369980" y="713619"/>
                  </a:cubicBezTo>
                  <a:cubicBezTo>
                    <a:pt x="370294" y="712677"/>
                    <a:pt x="370922" y="711108"/>
                    <a:pt x="371236" y="711265"/>
                  </a:cubicBezTo>
                  <a:cubicBezTo>
                    <a:pt x="377240" y="712677"/>
                    <a:pt x="382449" y="707645"/>
                    <a:pt x="388254" y="707026"/>
                  </a:cubicBezTo>
                  <a:close/>
                  <a:moveTo>
                    <a:pt x="348613" y="705164"/>
                  </a:moveTo>
                  <a:lnTo>
                    <a:pt x="354831" y="706100"/>
                  </a:lnTo>
                  <a:cubicBezTo>
                    <a:pt x="360946" y="708263"/>
                    <a:pt x="365978" y="713737"/>
                    <a:pt x="366685" y="719741"/>
                  </a:cubicBezTo>
                  <a:cubicBezTo>
                    <a:pt x="366998" y="722095"/>
                    <a:pt x="367312" y="724606"/>
                    <a:pt x="368254" y="726804"/>
                  </a:cubicBezTo>
                  <a:cubicBezTo>
                    <a:pt x="370609" y="732925"/>
                    <a:pt x="368411" y="735437"/>
                    <a:pt x="362290" y="735280"/>
                  </a:cubicBezTo>
                  <a:cubicBezTo>
                    <a:pt x="359150" y="735280"/>
                    <a:pt x="356011" y="735280"/>
                    <a:pt x="352872" y="735280"/>
                  </a:cubicBezTo>
                  <a:cubicBezTo>
                    <a:pt x="340943" y="735437"/>
                    <a:pt x="337175" y="732140"/>
                    <a:pt x="336077" y="720212"/>
                  </a:cubicBezTo>
                  <a:cubicBezTo>
                    <a:pt x="335763" y="716444"/>
                    <a:pt x="337803" y="713933"/>
                    <a:pt x="340472" y="711736"/>
                  </a:cubicBezTo>
                  <a:cubicBezTo>
                    <a:pt x="341806" y="710637"/>
                    <a:pt x="343376" y="709813"/>
                    <a:pt x="344847" y="708851"/>
                  </a:cubicBezTo>
                  <a:close/>
                  <a:moveTo>
                    <a:pt x="348477" y="705143"/>
                  </a:moveTo>
                  <a:cubicBezTo>
                    <a:pt x="348477" y="705143"/>
                    <a:pt x="348634" y="704986"/>
                    <a:pt x="348634" y="705143"/>
                  </a:cubicBezTo>
                  <a:lnTo>
                    <a:pt x="348613" y="705164"/>
                  </a:lnTo>
                  <a:close/>
                  <a:moveTo>
                    <a:pt x="45628" y="702803"/>
                  </a:moveTo>
                  <a:cubicBezTo>
                    <a:pt x="46111" y="702563"/>
                    <a:pt x="46641" y="702553"/>
                    <a:pt x="47269" y="702946"/>
                  </a:cubicBezTo>
                  <a:cubicBezTo>
                    <a:pt x="51507" y="705614"/>
                    <a:pt x="55588" y="708753"/>
                    <a:pt x="58100" y="713305"/>
                  </a:cubicBezTo>
                  <a:cubicBezTo>
                    <a:pt x="60768" y="718014"/>
                    <a:pt x="56844" y="721938"/>
                    <a:pt x="49467" y="721468"/>
                  </a:cubicBezTo>
                  <a:cubicBezTo>
                    <a:pt x="45385" y="720997"/>
                    <a:pt x="40833" y="718642"/>
                    <a:pt x="36281" y="716601"/>
                  </a:cubicBezTo>
                  <a:cubicBezTo>
                    <a:pt x="34241" y="715659"/>
                    <a:pt x="32985" y="713619"/>
                    <a:pt x="33142" y="711265"/>
                  </a:cubicBezTo>
                  <a:cubicBezTo>
                    <a:pt x="33299" y="708596"/>
                    <a:pt x="35497" y="707968"/>
                    <a:pt x="37694" y="707654"/>
                  </a:cubicBezTo>
                  <a:cubicBezTo>
                    <a:pt x="38793" y="707497"/>
                    <a:pt x="39892" y="706713"/>
                    <a:pt x="41147" y="706555"/>
                  </a:cubicBezTo>
                  <a:cubicBezTo>
                    <a:pt x="43149" y="706320"/>
                    <a:pt x="44179" y="703524"/>
                    <a:pt x="45628" y="702803"/>
                  </a:cubicBezTo>
                  <a:close/>
                  <a:moveTo>
                    <a:pt x="419893" y="702318"/>
                  </a:moveTo>
                  <a:cubicBezTo>
                    <a:pt x="424131" y="701376"/>
                    <a:pt x="427270" y="705457"/>
                    <a:pt x="431352" y="705928"/>
                  </a:cubicBezTo>
                  <a:cubicBezTo>
                    <a:pt x="437159" y="706713"/>
                    <a:pt x="435903" y="711108"/>
                    <a:pt x="435903" y="714875"/>
                  </a:cubicBezTo>
                  <a:cubicBezTo>
                    <a:pt x="435903" y="716445"/>
                    <a:pt x="436688" y="717543"/>
                    <a:pt x="437630" y="718642"/>
                  </a:cubicBezTo>
                  <a:cubicBezTo>
                    <a:pt x="442339" y="724920"/>
                    <a:pt x="442182" y="725548"/>
                    <a:pt x="434177" y="727432"/>
                  </a:cubicBezTo>
                  <a:cubicBezTo>
                    <a:pt x="429625" y="728688"/>
                    <a:pt x="424916" y="729316"/>
                    <a:pt x="422091" y="729787"/>
                  </a:cubicBezTo>
                  <a:cubicBezTo>
                    <a:pt x="411260" y="729630"/>
                    <a:pt x="402000" y="718642"/>
                    <a:pt x="405767" y="710794"/>
                  </a:cubicBezTo>
                  <a:cubicBezTo>
                    <a:pt x="407964" y="706242"/>
                    <a:pt x="414243" y="703417"/>
                    <a:pt x="419893" y="702318"/>
                  </a:cubicBezTo>
                  <a:close/>
                  <a:moveTo>
                    <a:pt x="459761" y="700592"/>
                  </a:moveTo>
                  <a:cubicBezTo>
                    <a:pt x="470121" y="703731"/>
                    <a:pt x="470121" y="703731"/>
                    <a:pt x="470278" y="715189"/>
                  </a:cubicBezTo>
                  <a:cubicBezTo>
                    <a:pt x="469807" y="718486"/>
                    <a:pt x="471847" y="723351"/>
                    <a:pt x="467295" y="725078"/>
                  </a:cubicBezTo>
                  <a:cubicBezTo>
                    <a:pt x="461017" y="727432"/>
                    <a:pt x="454582" y="729630"/>
                    <a:pt x="447675" y="727275"/>
                  </a:cubicBezTo>
                  <a:cubicBezTo>
                    <a:pt x="445321" y="726490"/>
                    <a:pt x="440298" y="710951"/>
                    <a:pt x="441240" y="708911"/>
                  </a:cubicBezTo>
                  <a:cubicBezTo>
                    <a:pt x="442182" y="706713"/>
                    <a:pt x="457407" y="699964"/>
                    <a:pt x="459761" y="700592"/>
                  </a:cubicBezTo>
                  <a:close/>
                  <a:moveTo>
                    <a:pt x="500415" y="697766"/>
                  </a:moveTo>
                  <a:cubicBezTo>
                    <a:pt x="501827" y="698394"/>
                    <a:pt x="501984" y="699336"/>
                    <a:pt x="502455" y="700434"/>
                  </a:cubicBezTo>
                  <a:cubicBezTo>
                    <a:pt x="509048" y="716287"/>
                    <a:pt x="504966" y="722252"/>
                    <a:pt x="487544" y="722410"/>
                  </a:cubicBezTo>
                  <a:cubicBezTo>
                    <a:pt x="478597" y="722567"/>
                    <a:pt x="472475" y="715974"/>
                    <a:pt x="473103" y="707184"/>
                  </a:cubicBezTo>
                  <a:cubicBezTo>
                    <a:pt x="473260" y="705143"/>
                    <a:pt x="473888" y="703417"/>
                    <a:pt x="475300" y="702004"/>
                  </a:cubicBezTo>
                  <a:cubicBezTo>
                    <a:pt x="478911" y="698708"/>
                    <a:pt x="496020" y="695883"/>
                    <a:pt x="500415" y="697766"/>
                  </a:cubicBezTo>
                  <a:close/>
                  <a:moveTo>
                    <a:pt x="9911" y="696353"/>
                  </a:moveTo>
                  <a:cubicBezTo>
                    <a:pt x="13836" y="701533"/>
                    <a:pt x="19015" y="704673"/>
                    <a:pt x="24509" y="707341"/>
                  </a:cubicBezTo>
                  <a:cubicBezTo>
                    <a:pt x="26236" y="708283"/>
                    <a:pt x="29375" y="707655"/>
                    <a:pt x="28590" y="710951"/>
                  </a:cubicBezTo>
                  <a:cubicBezTo>
                    <a:pt x="27962" y="713934"/>
                    <a:pt x="25765" y="715032"/>
                    <a:pt x="22783" y="715032"/>
                  </a:cubicBezTo>
                  <a:cubicBezTo>
                    <a:pt x="12266" y="715346"/>
                    <a:pt x="7086" y="707969"/>
                    <a:pt x="9911" y="696353"/>
                  </a:cubicBezTo>
                  <a:close/>
                  <a:moveTo>
                    <a:pt x="522702" y="689133"/>
                  </a:moveTo>
                  <a:cubicBezTo>
                    <a:pt x="534632" y="689290"/>
                    <a:pt x="538242" y="692743"/>
                    <a:pt x="538399" y="704672"/>
                  </a:cubicBezTo>
                  <a:cubicBezTo>
                    <a:pt x="538555" y="712834"/>
                    <a:pt x="534004" y="717229"/>
                    <a:pt x="525371" y="717386"/>
                  </a:cubicBezTo>
                  <a:cubicBezTo>
                    <a:pt x="516110" y="717543"/>
                    <a:pt x="508105" y="710166"/>
                    <a:pt x="507948" y="701690"/>
                  </a:cubicBezTo>
                  <a:cubicBezTo>
                    <a:pt x="507948" y="696667"/>
                    <a:pt x="516738" y="689133"/>
                    <a:pt x="522702" y="689133"/>
                  </a:cubicBezTo>
                  <a:close/>
                  <a:moveTo>
                    <a:pt x="561806" y="685327"/>
                  </a:moveTo>
                  <a:cubicBezTo>
                    <a:pt x="564454" y="685719"/>
                    <a:pt x="567044" y="686543"/>
                    <a:pt x="569163" y="687720"/>
                  </a:cubicBezTo>
                  <a:cubicBezTo>
                    <a:pt x="571675" y="689133"/>
                    <a:pt x="572616" y="695098"/>
                    <a:pt x="572616" y="699022"/>
                  </a:cubicBezTo>
                  <a:cubicBezTo>
                    <a:pt x="572773" y="707341"/>
                    <a:pt x="564454" y="707498"/>
                    <a:pt x="559589" y="710480"/>
                  </a:cubicBezTo>
                  <a:cubicBezTo>
                    <a:pt x="555821" y="712835"/>
                    <a:pt x="550956" y="715032"/>
                    <a:pt x="547031" y="710480"/>
                  </a:cubicBezTo>
                  <a:cubicBezTo>
                    <a:pt x="543736" y="706713"/>
                    <a:pt x="542480" y="702004"/>
                    <a:pt x="542323" y="696981"/>
                  </a:cubicBezTo>
                  <a:cubicBezTo>
                    <a:pt x="542009" y="688976"/>
                    <a:pt x="548601" y="686779"/>
                    <a:pt x="554095" y="685523"/>
                  </a:cubicBezTo>
                  <a:cubicBezTo>
                    <a:pt x="556449" y="684973"/>
                    <a:pt x="559157" y="684934"/>
                    <a:pt x="561806" y="685327"/>
                  </a:cubicBezTo>
                  <a:close/>
                  <a:moveTo>
                    <a:pt x="115389" y="684581"/>
                  </a:moveTo>
                  <a:cubicBezTo>
                    <a:pt x="118215" y="684581"/>
                    <a:pt x="121197" y="684581"/>
                    <a:pt x="124023" y="684895"/>
                  </a:cubicBezTo>
                  <a:cubicBezTo>
                    <a:pt x="133754" y="685994"/>
                    <a:pt x="134068" y="686151"/>
                    <a:pt x="132185" y="695882"/>
                  </a:cubicBezTo>
                  <a:cubicBezTo>
                    <a:pt x="131086" y="701533"/>
                    <a:pt x="134225" y="705614"/>
                    <a:pt x="136579" y="710009"/>
                  </a:cubicBezTo>
                  <a:cubicBezTo>
                    <a:pt x="136266" y="710480"/>
                    <a:pt x="135952" y="710637"/>
                    <a:pt x="135638" y="710951"/>
                  </a:cubicBezTo>
                  <a:cubicBezTo>
                    <a:pt x="131557" y="709852"/>
                    <a:pt x="127476" y="710794"/>
                    <a:pt x="123395" y="710794"/>
                  </a:cubicBezTo>
                  <a:cubicBezTo>
                    <a:pt x="113820" y="710794"/>
                    <a:pt x="105344" y="696039"/>
                    <a:pt x="110053" y="687720"/>
                  </a:cubicBezTo>
                  <a:cubicBezTo>
                    <a:pt x="111152" y="685680"/>
                    <a:pt x="113192" y="684738"/>
                    <a:pt x="115389" y="684581"/>
                  </a:cubicBezTo>
                  <a:close/>
                  <a:moveTo>
                    <a:pt x="23253" y="684464"/>
                  </a:moveTo>
                  <a:cubicBezTo>
                    <a:pt x="25451" y="684582"/>
                    <a:pt x="27570" y="685445"/>
                    <a:pt x="29846" y="687250"/>
                  </a:cubicBezTo>
                  <a:cubicBezTo>
                    <a:pt x="32200" y="689133"/>
                    <a:pt x="35496" y="690075"/>
                    <a:pt x="38793" y="689290"/>
                  </a:cubicBezTo>
                  <a:cubicBezTo>
                    <a:pt x="44757" y="687878"/>
                    <a:pt x="44600" y="691959"/>
                    <a:pt x="44914" y="695883"/>
                  </a:cubicBezTo>
                  <a:cubicBezTo>
                    <a:pt x="45385" y="700906"/>
                    <a:pt x="41618" y="702318"/>
                    <a:pt x="37851" y="703417"/>
                  </a:cubicBezTo>
                  <a:cubicBezTo>
                    <a:pt x="30631" y="705458"/>
                    <a:pt x="17759" y="700278"/>
                    <a:pt x="13836" y="693685"/>
                  </a:cubicBezTo>
                  <a:cubicBezTo>
                    <a:pt x="11795" y="690389"/>
                    <a:pt x="11481" y="688349"/>
                    <a:pt x="16190" y="686151"/>
                  </a:cubicBezTo>
                  <a:cubicBezTo>
                    <a:pt x="18780" y="684974"/>
                    <a:pt x="21056" y="684346"/>
                    <a:pt x="23253" y="684464"/>
                  </a:cubicBezTo>
                  <a:close/>
                  <a:moveTo>
                    <a:pt x="93258" y="684110"/>
                  </a:moveTo>
                  <a:cubicBezTo>
                    <a:pt x="95927" y="684738"/>
                    <a:pt x="99223" y="685366"/>
                    <a:pt x="102519" y="686151"/>
                  </a:cubicBezTo>
                  <a:cubicBezTo>
                    <a:pt x="102990" y="686308"/>
                    <a:pt x="103775" y="686308"/>
                    <a:pt x="103932" y="686465"/>
                  </a:cubicBezTo>
                  <a:cubicBezTo>
                    <a:pt x="106286" y="692272"/>
                    <a:pt x="106129" y="698551"/>
                    <a:pt x="106129" y="704515"/>
                  </a:cubicBezTo>
                  <a:cubicBezTo>
                    <a:pt x="106129" y="709067"/>
                    <a:pt x="100478" y="709695"/>
                    <a:pt x="96240" y="709538"/>
                  </a:cubicBezTo>
                  <a:cubicBezTo>
                    <a:pt x="88236" y="709067"/>
                    <a:pt x="78190" y="700277"/>
                    <a:pt x="76620" y="692429"/>
                  </a:cubicBezTo>
                  <a:cubicBezTo>
                    <a:pt x="75992" y="689447"/>
                    <a:pt x="77405" y="687877"/>
                    <a:pt x="79917" y="686936"/>
                  </a:cubicBezTo>
                  <a:cubicBezTo>
                    <a:pt x="84154" y="685523"/>
                    <a:pt x="88236" y="684424"/>
                    <a:pt x="93258" y="684110"/>
                  </a:cubicBezTo>
                  <a:close/>
                  <a:moveTo>
                    <a:pt x="177289" y="682985"/>
                  </a:moveTo>
                  <a:cubicBezTo>
                    <a:pt x="185051" y="683669"/>
                    <a:pt x="193321" y="689761"/>
                    <a:pt x="193556" y="696824"/>
                  </a:cubicBezTo>
                  <a:cubicBezTo>
                    <a:pt x="194184" y="711893"/>
                    <a:pt x="185238" y="717544"/>
                    <a:pt x="173465" y="711893"/>
                  </a:cubicBezTo>
                  <a:cubicBezTo>
                    <a:pt x="171896" y="711108"/>
                    <a:pt x="170640" y="710010"/>
                    <a:pt x="170326" y="708126"/>
                  </a:cubicBezTo>
                  <a:cubicBezTo>
                    <a:pt x="169384" y="702161"/>
                    <a:pt x="168129" y="696353"/>
                    <a:pt x="167344" y="690389"/>
                  </a:cubicBezTo>
                  <a:cubicBezTo>
                    <a:pt x="167030" y="687878"/>
                    <a:pt x="167344" y="685680"/>
                    <a:pt x="170012" y="684268"/>
                  </a:cubicBezTo>
                  <a:cubicBezTo>
                    <a:pt x="172170" y="683130"/>
                    <a:pt x="174701" y="682757"/>
                    <a:pt x="177289" y="682985"/>
                  </a:cubicBezTo>
                  <a:close/>
                  <a:moveTo>
                    <a:pt x="151880" y="682271"/>
                  </a:moveTo>
                  <a:cubicBezTo>
                    <a:pt x="153139" y="682462"/>
                    <a:pt x="154551" y="683012"/>
                    <a:pt x="156199" y="684110"/>
                  </a:cubicBezTo>
                  <a:cubicBezTo>
                    <a:pt x="165460" y="690546"/>
                    <a:pt x="163420" y="699179"/>
                    <a:pt x="164990" y="707027"/>
                  </a:cubicBezTo>
                  <a:cubicBezTo>
                    <a:pt x="165931" y="711422"/>
                    <a:pt x="161694" y="712992"/>
                    <a:pt x="157769" y="713462"/>
                  </a:cubicBezTo>
                  <a:cubicBezTo>
                    <a:pt x="145840" y="714875"/>
                    <a:pt x="138933" y="707969"/>
                    <a:pt x="138463" y="693999"/>
                  </a:cubicBezTo>
                  <a:cubicBezTo>
                    <a:pt x="138149" y="690232"/>
                    <a:pt x="138149" y="686151"/>
                    <a:pt x="142544" y="685052"/>
                  </a:cubicBezTo>
                  <a:cubicBezTo>
                    <a:pt x="145722" y="684346"/>
                    <a:pt x="148106" y="681697"/>
                    <a:pt x="151880" y="682271"/>
                  </a:cubicBezTo>
                  <a:close/>
                  <a:moveTo>
                    <a:pt x="212392" y="680343"/>
                  </a:moveTo>
                  <a:cubicBezTo>
                    <a:pt x="219926" y="680186"/>
                    <a:pt x="228088" y="691959"/>
                    <a:pt x="228245" y="703260"/>
                  </a:cubicBezTo>
                  <a:cubicBezTo>
                    <a:pt x="228402" y="709539"/>
                    <a:pt x="223694" y="713463"/>
                    <a:pt x="216003" y="713620"/>
                  </a:cubicBezTo>
                  <a:cubicBezTo>
                    <a:pt x="203916" y="713620"/>
                    <a:pt x="196853" y="707812"/>
                    <a:pt x="196539" y="697766"/>
                  </a:cubicBezTo>
                  <a:cubicBezTo>
                    <a:pt x="196382" y="691017"/>
                    <a:pt x="205957" y="680500"/>
                    <a:pt x="212392" y="680343"/>
                  </a:cubicBezTo>
                  <a:close/>
                  <a:moveTo>
                    <a:pt x="238813" y="678097"/>
                  </a:moveTo>
                  <a:cubicBezTo>
                    <a:pt x="245324" y="679038"/>
                    <a:pt x="253712" y="684306"/>
                    <a:pt x="254771" y="689133"/>
                  </a:cubicBezTo>
                  <a:cubicBezTo>
                    <a:pt x="255870" y="693999"/>
                    <a:pt x="257283" y="699022"/>
                    <a:pt x="259167" y="703574"/>
                  </a:cubicBezTo>
                  <a:cubicBezTo>
                    <a:pt x="260893" y="707812"/>
                    <a:pt x="259637" y="709067"/>
                    <a:pt x="255556" y="709381"/>
                  </a:cubicBezTo>
                  <a:cubicBezTo>
                    <a:pt x="251946" y="709538"/>
                    <a:pt x="248493" y="710323"/>
                    <a:pt x="244883" y="710951"/>
                  </a:cubicBezTo>
                  <a:cubicBezTo>
                    <a:pt x="242686" y="710951"/>
                    <a:pt x="240488" y="710323"/>
                    <a:pt x="238604" y="709381"/>
                  </a:cubicBezTo>
                  <a:cubicBezTo>
                    <a:pt x="233111" y="706556"/>
                    <a:pt x="226833" y="687563"/>
                    <a:pt x="229814" y="682227"/>
                  </a:cubicBezTo>
                  <a:cubicBezTo>
                    <a:pt x="230599" y="680814"/>
                    <a:pt x="231855" y="679558"/>
                    <a:pt x="233268" y="678774"/>
                  </a:cubicBezTo>
                  <a:cubicBezTo>
                    <a:pt x="234680" y="677949"/>
                    <a:pt x="236642" y="677783"/>
                    <a:pt x="238813" y="678097"/>
                  </a:cubicBezTo>
                  <a:close/>
                  <a:moveTo>
                    <a:pt x="278629" y="677832"/>
                  </a:moveTo>
                  <a:cubicBezTo>
                    <a:pt x="281140" y="677832"/>
                    <a:pt x="282552" y="679401"/>
                    <a:pt x="283338" y="681599"/>
                  </a:cubicBezTo>
                  <a:cubicBezTo>
                    <a:pt x="285378" y="688348"/>
                    <a:pt x="286634" y="695255"/>
                    <a:pt x="287418" y="702161"/>
                  </a:cubicBezTo>
                  <a:cubicBezTo>
                    <a:pt x="287889" y="705457"/>
                    <a:pt x="286790" y="707655"/>
                    <a:pt x="283338" y="708597"/>
                  </a:cubicBezTo>
                  <a:cubicBezTo>
                    <a:pt x="278315" y="710009"/>
                    <a:pt x="273292" y="713306"/>
                    <a:pt x="268741" y="707969"/>
                  </a:cubicBezTo>
                  <a:cubicBezTo>
                    <a:pt x="262619" y="701220"/>
                    <a:pt x="261834" y="692273"/>
                    <a:pt x="259323" y="684111"/>
                  </a:cubicBezTo>
                  <a:cubicBezTo>
                    <a:pt x="259009" y="683012"/>
                    <a:pt x="259323" y="682070"/>
                    <a:pt x="260422" y="681913"/>
                  </a:cubicBezTo>
                  <a:cubicBezTo>
                    <a:pt x="266543" y="680657"/>
                    <a:pt x="272194" y="677675"/>
                    <a:pt x="278629" y="677832"/>
                  </a:cubicBezTo>
                  <a:close/>
                  <a:moveTo>
                    <a:pt x="604323" y="677518"/>
                  </a:moveTo>
                  <a:cubicBezTo>
                    <a:pt x="609660" y="676890"/>
                    <a:pt x="609660" y="680343"/>
                    <a:pt x="609503" y="682698"/>
                  </a:cubicBezTo>
                  <a:cubicBezTo>
                    <a:pt x="609817" y="686779"/>
                    <a:pt x="609189" y="689290"/>
                    <a:pt x="606206" y="690389"/>
                  </a:cubicBezTo>
                  <a:cubicBezTo>
                    <a:pt x="598986" y="693214"/>
                    <a:pt x="591923" y="696039"/>
                    <a:pt x="584545" y="698551"/>
                  </a:cubicBezTo>
                  <a:cubicBezTo>
                    <a:pt x="582034" y="699493"/>
                    <a:pt x="578895" y="699650"/>
                    <a:pt x="577639" y="696510"/>
                  </a:cubicBezTo>
                  <a:cubicBezTo>
                    <a:pt x="576383" y="693057"/>
                    <a:pt x="575756" y="689133"/>
                    <a:pt x="575128" y="685523"/>
                  </a:cubicBezTo>
                  <a:cubicBezTo>
                    <a:pt x="575128" y="685366"/>
                    <a:pt x="575913" y="685052"/>
                    <a:pt x="576383" y="684895"/>
                  </a:cubicBezTo>
                  <a:cubicBezTo>
                    <a:pt x="585958" y="683169"/>
                    <a:pt x="594591" y="678617"/>
                    <a:pt x="604323" y="677518"/>
                  </a:cubicBezTo>
                  <a:close/>
                  <a:moveTo>
                    <a:pt x="336548" y="675321"/>
                  </a:moveTo>
                  <a:cubicBezTo>
                    <a:pt x="347693" y="677361"/>
                    <a:pt x="354913" y="692116"/>
                    <a:pt x="349576" y="702319"/>
                  </a:cubicBezTo>
                  <a:cubicBezTo>
                    <a:pt x="349105" y="703261"/>
                    <a:pt x="347378" y="703731"/>
                    <a:pt x="348634" y="705144"/>
                  </a:cubicBezTo>
                  <a:lnTo>
                    <a:pt x="348634" y="704987"/>
                  </a:lnTo>
                  <a:cubicBezTo>
                    <a:pt x="345181" y="704045"/>
                    <a:pt x="342356" y="706557"/>
                    <a:pt x="339373" y="707184"/>
                  </a:cubicBezTo>
                  <a:cubicBezTo>
                    <a:pt x="327130" y="710167"/>
                    <a:pt x="319753" y="705615"/>
                    <a:pt x="317869" y="693372"/>
                  </a:cubicBezTo>
                  <a:cubicBezTo>
                    <a:pt x="317241" y="689604"/>
                    <a:pt x="315672" y="685523"/>
                    <a:pt x="316613" y="682070"/>
                  </a:cubicBezTo>
                  <a:cubicBezTo>
                    <a:pt x="317712" y="677832"/>
                    <a:pt x="323206" y="679873"/>
                    <a:pt x="326345" y="677989"/>
                  </a:cubicBezTo>
                  <a:cubicBezTo>
                    <a:pt x="329328" y="676263"/>
                    <a:pt x="332467" y="674536"/>
                    <a:pt x="336548" y="675321"/>
                  </a:cubicBezTo>
                  <a:close/>
                  <a:moveTo>
                    <a:pt x="297778" y="674379"/>
                  </a:moveTo>
                  <a:cubicBezTo>
                    <a:pt x="299348" y="673908"/>
                    <a:pt x="299819" y="675164"/>
                    <a:pt x="300761" y="675478"/>
                  </a:cubicBezTo>
                  <a:cubicBezTo>
                    <a:pt x="312062" y="679245"/>
                    <a:pt x="315044" y="686622"/>
                    <a:pt x="312847" y="698394"/>
                  </a:cubicBezTo>
                  <a:cubicBezTo>
                    <a:pt x="311277" y="707655"/>
                    <a:pt x="312219" y="708440"/>
                    <a:pt x="302173" y="708440"/>
                  </a:cubicBezTo>
                  <a:cubicBezTo>
                    <a:pt x="296993" y="708754"/>
                    <a:pt x="292755" y="706871"/>
                    <a:pt x="291657" y="700121"/>
                  </a:cubicBezTo>
                  <a:cubicBezTo>
                    <a:pt x="291185" y="697139"/>
                    <a:pt x="289302" y="694313"/>
                    <a:pt x="288517" y="691331"/>
                  </a:cubicBezTo>
                  <a:cubicBezTo>
                    <a:pt x="286006" y="682227"/>
                    <a:pt x="289145" y="676890"/>
                    <a:pt x="297778" y="674379"/>
                  </a:cubicBezTo>
                  <a:close/>
                  <a:moveTo>
                    <a:pt x="11952" y="671867"/>
                  </a:moveTo>
                  <a:cubicBezTo>
                    <a:pt x="13836" y="672495"/>
                    <a:pt x="16033" y="672652"/>
                    <a:pt x="17759" y="673751"/>
                  </a:cubicBezTo>
                  <a:cubicBezTo>
                    <a:pt x="19015" y="674536"/>
                    <a:pt x="20271" y="676262"/>
                    <a:pt x="20585" y="677675"/>
                  </a:cubicBezTo>
                  <a:cubicBezTo>
                    <a:pt x="21213" y="680029"/>
                    <a:pt x="18544" y="679715"/>
                    <a:pt x="17288" y="680343"/>
                  </a:cubicBezTo>
                  <a:cubicBezTo>
                    <a:pt x="14934" y="681599"/>
                    <a:pt x="12580" y="682855"/>
                    <a:pt x="10225" y="683953"/>
                  </a:cubicBezTo>
                  <a:cubicBezTo>
                    <a:pt x="6301" y="685837"/>
                    <a:pt x="2691" y="686308"/>
                    <a:pt x="651" y="681599"/>
                  </a:cubicBezTo>
                  <a:cubicBezTo>
                    <a:pt x="-1547" y="676576"/>
                    <a:pt x="2220" y="674693"/>
                    <a:pt x="5987" y="673280"/>
                  </a:cubicBezTo>
                  <a:cubicBezTo>
                    <a:pt x="7714" y="672495"/>
                    <a:pt x="9754" y="672338"/>
                    <a:pt x="11952" y="671867"/>
                  </a:cubicBezTo>
                  <a:close/>
                  <a:moveTo>
                    <a:pt x="370569" y="669454"/>
                  </a:moveTo>
                  <a:cubicBezTo>
                    <a:pt x="373041" y="669749"/>
                    <a:pt x="375553" y="671083"/>
                    <a:pt x="378142" y="672338"/>
                  </a:cubicBezTo>
                  <a:cubicBezTo>
                    <a:pt x="383793" y="675164"/>
                    <a:pt x="379398" y="679715"/>
                    <a:pt x="380811" y="682698"/>
                  </a:cubicBezTo>
                  <a:cubicBezTo>
                    <a:pt x="380497" y="688034"/>
                    <a:pt x="380811" y="692743"/>
                    <a:pt x="382694" y="697452"/>
                  </a:cubicBezTo>
                  <a:cubicBezTo>
                    <a:pt x="384421" y="701533"/>
                    <a:pt x="382537" y="703730"/>
                    <a:pt x="378770" y="705143"/>
                  </a:cubicBezTo>
                  <a:cubicBezTo>
                    <a:pt x="370137" y="708753"/>
                    <a:pt x="361661" y="705928"/>
                    <a:pt x="357266" y="697609"/>
                  </a:cubicBezTo>
                  <a:cubicBezTo>
                    <a:pt x="355540" y="694470"/>
                    <a:pt x="354127" y="691174"/>
                    <a:pt x="352871" y="687720"/>
                  </a:cubicBezTo>
                  <a:cubicBezTo>
                    <a:pt x="350831" y="681756"/>
                    <a:pt x="352714" y="677361"/>
                    <a:pt x="358680" y="674850"/>
                  </a:cubicBezTo>
                  <a:cubicBezTo>
                    <a:pt x="360248" y="674222"/>
                    <a:pt x="362289" y="673908"/>
                    <a:pt x="363231" y="672809"/>
                  </a:cubicBezTo>
                  <a:cubicBezTo>
                    <a:pt x="365664" y="669905"/>
                    <a:pt x="368097" y="669160"/>
                    <a:pt x="370569" y="669454"/>
                  </a:cubicBezTo>
                  <a:close/>
                  <a:moveTo>
                    <a:pt x="629750" y="668414"/>
                  </a:moveTo>
                  <a:cubicBezTo>
                    <a:pt x="633204" y="669042"/>
                    <a:pt x="635872" y="668257"/>
                    <a:pt x="636814" y="670769"/>
                  </a:cubicBezTo>
                  <a:cubicBezTo>
                    <a:pt x="637913" y="673751"/>
                    <a:pt x="635244" y="674850"/>
                    <a:pt x="633517" y="676419"/>
                  </a:cubicBezTo>
                  <a:cubicBezTo>
                    <a:pt x="629437" y="679873"/>
                    <a:pt x="625041" y="682698"/>
                    <a:pt x="619862" y="684111"/>
                  </a:cubicBezTo>
                  <a:cubicBezTo>
                    <a:pt x="616409" y="685052"/>
                    <a:pt x="613426" y="684582"/>
                    <a:pt x="612798" y="680501"/>
                  </a:cubicBezTo>
                  <a:cubicBezTo>
                    <a:pt x="612327" y="677204"/>
                    <a:pt x="611856" y="673437"/>
                    <a:pt x="617036" y="673123"/>
                  </a:cubicBezTo>
                  <a:cubicBezTo>
                    <a:pt x="622216" y="672809"/>
                    <a:pt x="625826" y="667473"/>
                    <a:pt x="629750" y="668414"/>
                  </a:cubicBezTo>
                  <a:close/>
                  <a:moveTo>
                    <a:pt x="406760" y="667786"/>
                  </a:moveTo>
                  <a:cubicBezTo>
                    <a:pt x="408700" y="667963"/>
                    <a:pt x="410672" y="668414"/>
                    <a:pt x="412673" y="669199"/>
                  </a:cubicBezTo>
                  <a:cubicBezTo>
                    <a:pt x="414400" y="669827"/>
                    <a:pt x="414086" y="671553"/>
                    <a:pt x="414243" y="672966"/>
                  </a:cubicBezTo>
                  <a:cubicBezTo>
                    <a:pt x="415028" y="680344"/>
                    <a:pt x="415813" y="687878"/>
                    <a:pt x="419265" y="694627"/>
                  </a:cubicBezTo>
                  <a:cubicBezTo>
                    <a:pt x="420207" y="696354"/>
                    <a:pt x="420050" y="697767"/>
                    <a:pt x="417853" y="698551"/>
                  </a:cubicBezTo>
                  <a:cubicBezTo>
                    <a:pt x="411888" y="700749"/>
                    <a:pt x="405924" y="703260"/>
                    <a:pt x="399331" y="703574"/>
                  </a:cubicBezTo>
                  <a:cubicBezTo>
                    <a:pt x="392896" y="703888"/>
                    <a:pt x="389286" y="700906"/>
                    <a:pt x="388187" y="694784"/>
                  </a:cubicBezTo>
                  <a:cubicBezTo>
                    <a:pt x="387717" y="691488"/>
                    <a:pt x="387403" y="688035"/>
                    <a:pt x="387403" y="684738"/>
                  </a:cubicBezTo>
                  <a:cubicBezTo>
                    <a:pt x="387403" y="680344"/>
                    <a:pt x="385676" y="674693"/>
                    <a:pt x="390228" y="672024"/>
                  </a:cubicBezTo>
                  <a:cubicBezTo>
                    <a:pt x="395407" y="669199"/>
                    <a:pt x="400940" y="667257"/>
                    <a:pt x="406760" y="667786"/>
                  </a:cubicBezTo>
                  <a:close/>
                  <a:moveTo>
                    <a:pt x="50798" y="666911"/>
                  </a:moveTo>
                  <a:cubicBezTo>
                    <a:pt x="54411" y="667816"/>
                    <a:pt x="56412" y="671436"/>
                    <a:pt x="57001" y="675321"/>
                  </a:cubicBezTo>
                  <a:cubicBezTo>
                    <a:pt x="57942" y="681756"/>
                    <a:pt x="61082" y="684582"/>
                    <a:pt x="67203" y="685209"/>
                  </a:cubicBezTo>
                  <a:cubicBezTo>
                    <a:pt x="71441" y="685680"/>
                    <a:pt x="73482" y="688192"/>
                    <a:pt x="73011" y="692743"/>
                  </a:cubicBezTo>
                  <a:cubicBezTo>
                    <a:pt x="72854" y="695098"/>
                    <a:pt x="72069" y="697923"/>
                    <a:pt x="73482" y="699807"/>
                  </a:cubicBezTo>
                  <a:cubicBezTo>
                    <a:pt x="78819" y="706713"/>
                    <a:pt x="73168" y="706713"/>
                    <a:pt x="68930" y="707184"/>
                  </a:cubicBezTo>
                  <a:cubicBezTo>
                    <a:pt x="57472" y="708440"/>
                    <a:pt x="50722" y="702789"/>
                    <a:pt x="48682" y="691488"/>
                  </a:cubicBezTo>
                  <a:cubicBezTo>
                    <a:pt x="48054" y="686465"/>
                    <a:pt x="53234" y="687564"/>
                    <a:pt x="54333" y="684111"/>
                  </a:cubicBezTo>
                  <a:cubicBezTo>
                    <a:pt x="48996" y="682070"/>
                    <a:pt x="43973" y="683012"/>
                    <a:pt x="39107" y="683797"/>
                  </a:cubicBezTo>
                  <a:cubicBezTo>
                    <a:pt x="35968" y="684268"/>
                    <a:pt x="32829" y="684582"/>
                    <a:pt x="29846" y="683169"/>
                  </a:cubicBezTo>
                  <a:cubicBezTo>
                    <a:pt x="26864" y="681756"/>
                    <a:pt x="24667" y="679559"/>
                    <a:pt x="25138" y="675792"/>
                  </a:cubicBezTo>
                  <a:cubicBezTo>
                    <a:pt x="25609" y="671868"/>
                    <a:pt x="28120" y="669513"/>
                    <a:pt x="31887" y="669513"/>
                  </a:cubicBezTo>
                  <a:cubicBezTo>
                    <a:pt x="37067" y="669513"/>
                    <a:pt x="41776" y="668258"/>
                    <a:pt x="46641" y="667002"/>
                  </a:cubicBezTo>
                  <a:cubicBezTo>
                    <a:pt x="48211" y="666609"/>
                    <a:pt x="49594" y="666609"/>
                    <a:pt x="50798" y="666911"/>
                  </a:cubicBezTo>
                  <a:close/>
                  <a:moveTo>
                    <a:pt x="650391" y="664765"/>
                  </a:moveTo>
                  <a:cubicBezTo>
                    <a:pt x="653059" y="664804"/>
                    <a:pt x="655806" y="665275"/>
                    <a:pt x="658631" y="665903"/>
                  </a:cubicBezTo>
                  <a:cubicBezTo>
                    <a:pt x="653922" y="667943"/>
                    <a:pt x="649213" y="669984"/>
                    <a:pt x="644661" y="672182"/>
                  </a:cubicBezTo>
                  <a:cubicBezTo>
                    <a:pt x="642621" y="673123"/>
                    <a:pt x="641679" y="672810"/>
                    <a:pt x="641051" y="670612"/>
                  </a:cubicBezTo>
                  <a:cubicBezTo>
                    <a:pt x="640424" y="668728"/>
                    <a:pt x="639796" y="667316"/>
                    <a:pt x="642621" y="666217"/>
                  </a:cubicBezTo>
                  <a:cubicBezTo>
                    <a:pt x="645132" y="665118"/>
                    <a:pt x="647722" y="664726"/>
                    <a:pt x="650391" y="664765"/>
                  </a:cubicBezTo>
                  <a:close/>
                  <a:moveTo>
                    <a:pt x="466197" y="663391"/>
                  </a:moveTo>
                  <a:cubicBezTo>
                    <a:pt x="466668" y="663391"/>
                    <a:pt x="467139" y="663391"/>
                    <a:pt x="467610" y="663548"/>
                  </a:cubicBezTo>
                  <a:cubicBezTo>
                    <a:pt x="480794" y="664333"/>
                    <a:pt x="481422" y="664961"/>
                    <a:pt x="483463" y="678460"/>
                  </a:cubicBezTo>
                  <a:cubicBezTo>
                    <a:pt x="483620" y="679402"/>
                    <a:pt x="483934" y="680344"/>
                    <a:pt x="483934" y="681285"/>
                  </a:cubicBezTo>
                  <a:cubicBezTo>
                    <a:pt x="483777" y="685523"/>
                    <a:pt x="490055" y="690232"/>
                    <a:pt x="486288" y="693057"/>
                  </a:cubicBezTo>
                  <a:cubicBezTo>
                    <a:pt x="482207" y="696197"/>
                    <a:pt x="475772" y="696825"/>
                    <a:pt x="470121" y="697767"/>
                  </a:cubicBezTo>
                  <a:cubicBezTo>
                    <a:pt x="463842" y="698865"/>
                    <a:pt x="459291" y="695726"/>
                    <a:pt x="457093" y="689918"/>
                  </a:cubicBezTo>
                  <a:cubicBezTo>
                    <a:pt x="455523" y="686151"/>
                    <a:pt x="454425" y="682227"/>
                    <a:pt x="453640" y="678146"/>
                  </a:cubicBezTo>
                  <a:cubicBezTo>
                    <a:pt x="451286" y="666845"/>
                    <a:pt x="454738" y="662920"/>
                    <a:pt x="466197" y="663391"/>
                  </a:cubicBezTo>
                  <a:close/>
                  <a:moveTo>
                    <a:pt x="431563" y="662646"/>
                  </a:moveTo>
                  <a:cubicBezTo>
                    <a:pt x="436080" y="661469"/>
                    <a:pt x="440377" y="665942"/>
                    <a:pt x="444850" y="666531"/>
                  </a:cubicBezTo>
                  <a:cubicBezTo>
                    <a:pt x="446106" y="666688"/>
                    <a:pt x="447048" y="667473"/>
                    <a:pt x="447362" y="668728"/>
                  </a:cubicBezTo>
                  <a:cubicBezTo>
                    <a:pt x="450187" y="675791"/>
                    <a:pt x="452855" y="682698"/>
                    <a:pt x="453326" y="692272"/>
                  </a:cubicBezTo>
                  <a:cubicBezTo>
                    <a:pt x="453797" y="696196"/>
                    <a:pt x="450501" y="698237"/>
                    <a:pt x="445321" y="699493"/>
                  </a:cubicBezTo>
                  <a:cubicBezTo>
                    <a:pt x="434334" y="702161"/>
                    <a:pt x="428369" y="701062"/>
                    <a:pt x="424916" y="694313"/>
                  </a:cubicBezTo>
                  <a:cubicBezTo>
                    <a:pt x="421149" y="686779"/>
                    <a:pt x="421149" y="678617"/>
                    <a:pt x="420678" y="670455"/>
                  </a:cubicBezTo>
                  <a:cubicBezTo>
                    <a:pt x="420521" y="668571"/>
                    <a:pt x="421620" y="667316"/>
                    <a:pt x="423503" y="666845"/>
                  </a:cubicBezTo>
                  <a:cubicBezTo>
                    <a:pt x="424602" y="666531"/>
                    <a:pt x="426329" y="666845"/>
                    <a:pt x="426957" y="666060"/>
                  </a:cubicBezTo>
                  <a:cubicBezTo>
                    <a:pt x="428526" y="664059"/>
                    <a:pt x="430057" y="663038"/>
                    <a:pt x="431563" y="662646"/>
                  </a:cubicBezTo>
                  <a:close/>
                  <a:moveTo>
                    <a:pt x="75678" y="661037"/>
                  </a:moveTo>
                  <a:cubicBezTo>
                    <a:pt x="82585" y="661194"/>
                    <a:pt x="91061" y="670454"/>
                    <a:pt x="88863" y="677832"/>
                  </a:cubicBezTo>
                  <a:cubicBezTo>
                    <a:pt x="87294" y="683169"/>
                    <a:pt x="79917" y="680343"/>
                    <a:pt x="76149" y="681913"/>
                  </a:cubicBezTo>
                  <a:cubicBezTo>
                    <a:pt x="67516" y="681913"/>
                    <a:pt x="61081" y="677047"/>
                    <a:pt x="61238" y="671396"/>
                  </a:cubicBezTo>
                  <a:cubicBezTo>
                    <a:pt x="61395" y="665903"/>
                    <a:pt x="68458" y="660880"/>
                    <a:pt x="75678" y="661037"/>
                  </a:cubicBezTo>
                  <a:close/>
                  <a:moveTo>
                    <a:pt x="502815" y="658415"/>
                  </a:moveTo>
                  <a:cubicBezTo>
                    <a:pt x="504476" y="658447"/>
                    <a:pt x="506183" y="658722"/>
                    <a:pt x="507948" y="659311"/>
                  </a:cubicBezTo>
                  <a:cubicBezTo>
                    <a:pt x="513599" y="661351"/>
                    <a:pt x="519093" y="671397"/>
                    <a:pt x="519250" y="680344"/>
                  </a:cubicBezTo>
                  <a:cubicBezTo>
                    <a:pt x="519407" y="685053"/>
                    <a:pt x="516895" y="688035"/>
                    <a:pt x="512815" y="689762"/>
                  </a:cubicBezTo>
                  <a:cubicBezTo>
                    <a:pt x="507948" y="691802"/>
                    <a:pt x="502926" y="694470"/>
                    <a:pt x="498059" y="690076"/>
                  </a:cubicBezTo>
                  <a:cubicBezTo>
                    <a:pt x="491467" y="684268"/>
                    <a:pt x="488014" y="676734"/>
                    <a:pt x="486445" y="668258"/>
                  </a:cubicBezTo>
                  <a:cubicBezTo>
                    <a:pt x="485974" y="666060"/>
                    <a:pt x="486601" y="663862"/>
                    <a:pt x="488799" y="662764"/>
                  </a:cubicBezTo>
                  <a:cubicBezTo>
                    <a:pt x="493272" y="660410"/>
                    <a:pt x="497834" y="658320"/>
                    <a:pt x="502815" y="658415"/>
                  </a:cubicBezTo>
                  <a:close/>
                  <a:moveTo>
                    <a:pt x="106913" y="657270"/>
                  </a:moveTo>
                  <a:cubicBezTo>
                    <a:pt x="113506" y="657113"/>
                    <a:pt x="114605" y="659468"/>
                    <a:pt x="115389" y="674536"/>
                  </a:cubicBezTo>
                  <a:cubicBezTo>
                    <a:pt x="115546" y="677989"/>
                    <a:pt x="116017" y="681443"/>
                    <a:pt x="110837" y="681757"/>
                  </a:cubicBezTo>
                  <a:cubicBezTo>
                    <a:pt x="100635" y="682384"/>
                    <a:pt x="92630" y="678303"/>
                    <a:pt x="92473" y="672182"/>
                  </a:cubicBezTo>
                  <a:cubicBezTo>
                    <a:pt x="92159" y="664333"/>
                    <a:pt x="98751" y="657584"/>
                    <a:pt x="106913" y="657270"/>
                  </a:cubicBezTo>
                  <a:close/>
                  <a:moveTo>
                    <a:pt x="535829" y="651286"/>
                  </a:moveTo>
                  <a:cubicBezTo>
                    <a:pt x="538438" y="651815"/>
                    <a:pt x="541146" y="652953"/>
                    <a:pt x="543579" y="651933"/>
                  </a:cubicBezTo>
                  <a:cubicBezTo>
                    <a:pt x="545462" y="651149"/>
                    <a:pt x="546561" y="654602"/>
                    <a:pt x="546875" y="656642"/>
                  </a:cubicBezTo>
                  <a:cubicBezTo>
                    <a:pt x="547817" y="662293"/>
                    <a:pt x="549073" y="667943"/>
                    <a:pt x="550642" y="673437"/>
                  </a:cubicBezTo>
                  <a:cubicBezTo>
                    <a:pt x="552996" y="681285"/>
                    <a:pt x="550642" y="684424"/>
                    <a:pt x="542637" y="686308"/>
                  </a:cubicBezTo>
                  <a:cubicBezTo>
                    <a:pt x="540125" y="686935"/>
                    <a:pt x="537300" y="687250"/>
                    <a:pt x="536044" y="687563"/>
                  </a:cubicBezTo>
                  <a:cubicBezTo>
                    <a:pt x="529295" y="687877"/>
                    <a:pt x="525999" y="685837"/>
                    <a:pt x="524900" y="680814"/>
                  </a:cubicBezTo>
                  <a:cubicBezTo>
                    <a:pt x="523801" y="675477"/>
                    <a:pt x="522231" y="670141"/>
                    <a:pt x="519877" y="665118"/>
                  </a:cubicBezTo>
                  <a:cubicBezTo>
                    <a:pt x="517994" y="660723"/>
                    <a:pt x="518465" y="656485"/>
                    <a:pt x="524743" y="655700"/>
                  </a:cubicBezTo>
                  <a:cubicBezTo>
                    <a:pt x="526156" y="655543"/>
                    <a:pt x="528196" y="655229"/>
                    <a:pt x="528667" y="654287"/>
                  </a:cubicBezTo>
                  <a:cubicBezTo>
                    <a:pt x="530708" y="650834"/>
                    <a:pt x="533219" y="650756"/>
                    <a:pt x="535829" y="651286"/>
                  </a:cubicBezTo>
                  <a:close/>
                  <a:moveTo>
                    <a:pt x="559529" y="649775"/>
                  </a:moveTo>
                  <a:cubicBezTo>
                    <a:pt x="561629" y="649108"/>
                    <a:pt x="563905" y="649029"/>
                    <a:pt x="566338" y="649892"/>
                  </a:cubicBezTo>
                  <a:cubicBezTo>
                    <a:pt x="570890" y="651462"/>
                    <a:pt x="575284" y="653660"/>
                    <a:pt x="580308" y="652247"/>
                  </a:cubicBezTo>
                  <a:cubicBezTo>
                    <a:pt x="583133" y="651462"/>
                    <a:pt x="582819" y="653660"/>
                    <a:pt x="582819" y="655229"/>
                  </a:cubicBezTo>
                  <a:cubicBezTo>
                    <a:pt x="582662" y="661037"/>
                    <a:pt x="583447" y="666845"/>
                    <a:pt x="585173" y="672339"/>
                  </a:cubicBezTo>
                  <a:cubicBezTo>
                    <a:pt x="586429" y="676105"/>
                    <a:pt x="584232" y="677832"/>
                    <a:pt x="581249" y="678617"/>
                  </a:cubicBezTo>
                  <a:cubicBezTo>
                    <a:pt x="576383" y="679873"/>
                    <a:pt x="571518" y="680815"/>
                    <a:pt x="568221" y="681442"/>
                  </a:cubicBezTo>
                  <a:cubicBezTo>
                    <a:pt x="561315" y="681442"/>
                    <a:pt x="557705" y="679559"/>
                    <a:pt x="556292" y="674065"/>
                  </a:cubicBezTo>
                  <a:cubicBezTo>
                    <a:pt x="555507" y="670612"/>
                    <a:pt x="554094" y="667158"/>
                    <a:pt x="552839" y="663862"/>
                  </a:cubicBezTo>
                  <a:cubicBezTo>
                    <a:pt x="551583" y="660095"/>
                    <a:pt x="550171" y="656171"/>
                    <a:pt x="553781" y="653189"/>
                  </a:cubicBezTo>
                  <a:cubicBezTo>
                    <a:pt x="555507" y="651697"/>
                    <a:pt x="557430" y="650442"/>
                    <a:pt x="559529" y="649775"/>
                  </a:cubicBezTo>
                  <a:close/>
                  <a:moveTo>
                    <a:pt x="163891" y="647224"/>
                  </a:moveTo>
                  <a:cubicBezTo>
                    <a:pt x="169385" y="647695"/>
                    <a:pt x="173780" y="649579"/>
                    <a:pt x="173780" y="656171"/>
                  </a:cubicBezTo>
                  <a:cubicBezTo>
                    <a:pt x="173780" y="658525"/>
                    <a:pt x="174565" y="660880"/>
                    <a:pt x="175036" y="663235"/>
                  </a:cubicBezTo>
                  <a:cubicBezTo>
                    <a:pt x="177704" y="678931"/>
                    <a:pt x="177704" y="678931"/>
                    <a:pt x="163420" y="680187"/>
                  </a:cubicBezTo>
                  <a:cubicBezTo>
                    <a:pt x="153531" y="681286"/>
                    <a:pt x="148980" y="675949"/>
                    <a:pt x="148980" y="663549"/>
                  </a:cubicBezTo>
                  <a:cubicBezTo>
                    <a:pt x="148980" y="651933"/>
                    <a:pt x="154159" y="646283"/>
                    <a:pt x="163891" y="647224"/>
                  </a:cubicBezTo>
                  <a:close/>
                  <a:moveTo>
                    <a:pt x="66794" y="644821"/>
                  </a:moveTo>
                  <a:cubicBezTo>
                    <a:pt x="70597" y="644556"/>
                    <a:pt x="71598" y="647028"/>
                    <a:pt x="70656" y="653032"/>
                  </a:cubicBezTo>
                  <a:cubicBezTo>
                    <a:pt x="69715" y="659153"/>
                    <a:pt x="62023" y="665589"/>
                    <a:pt x="56059" y="664020"/>
                  </a:cubicBezTo>
                  <a:cubicBezTo>
                    <a:pt x="48211" y="661822"/>
                    <a:pt x="41305" y="663706"/>
                    <a:pt x="34241" y="666060"/>
                  </a:cubicBezTo>
                  <a:cubicBezTo>
                    <a:pt x="29846" y="667473"/>
                    <a:pt x="25608" y="669042"/>
                    <a:pt x="20899" y="668885"/>
                  </a:cubicBezTo>
                  <a:cubicBezTo>
                    <a:pt x="17603" y="668885"/>
                    <a:pt x="13836" y="668415"/>
                    <a:pt x="14621" y="664020"/>
                  </a:cubicBezTo>
                  <a:cubicBezTo>
                    <a:pt x="15406" y="660252"/>
                    <a:pt x="12423" y="654131"/>
                    <a:pt x="20114" y="653660"/>
                  </a:cubicBezTo>
                  <a:cubicBezTo>
                    <a:pt x="27178" y="653346"/>
                    <a:pt x="34241" y="648951"/>
                    <a:pt x="42560" y="652090"/>
                  </a:cubicBezTo>
                  <a:cubicBezTo>
                    <a:pt x="42246" y="654759"/>
                    <a:pt x="40991" y="657427"/>
                    <a:pt x="42717" y="661822"/>
                  </a:cubicBezTo>
                  <a:cubicBezTo>
                    <a:pt x="47269" y="653503"/>
                    <a:pt x="53861" y="648794"/>
                    <a:pt x="62023" y="645969"/>
                  </a:cubicBezTo>
                  <a:cubicBezTo>
                    <a:pt x="63946" y="645302"/>
                    <a:pt x="65526" y="644909"/>
                    <a:pt x="66794" y="644821"/>
                  </a:cubicBezTo>
                  <a:close/>
                  <a:moveTo>
                    <a:pt x="194950" y="642358"/>
                  </a:moveTo>
                  <a:cubicBezTo>
                    <a:pt x="197873" y="642319"/>
                    <a:pt x="200777" y="642986"/>
                    <a:pt x="203603" y="644713"/>
                  </a:cubicBezTo>
                  <a:cubicBezTo>
                    <a:pt x="207997" y="647695"/>
                    <a:pt x="205329" y="651933"/>
                    <a:pt x="205643" y="655073"/>
                  </a:cubicBezTo>
                  <a:cubicBezTo>
                    <a:pt x="205329" y="660566"/>
                    <a:pt x="206428" y="665589"/>
                    <a:pt x="207683" y="670455"/>
                  </a:cubicBezTo>
                  <a:cubicBezTo>
                    <a:pt x="209567" y="677361"/>
                    <a:pt x="207526" y="680344"/>
                    <a:pt x="200463" y="681599"/>
                  </a:cubicBezTo>
                  <a:cubicBezTo>
                    <a:pt x="197951" y="682070"/>
                    <a:pt x="195127" y="681913"/>
                    <a:pt x="192615" y="681913"/>
                  </a:cubicBezTo>
                  <a:cubicBezTo>
                    <a:pt x="185709" y="681913"/>
                    <a:pt x="181157" y="679559"/>
                    <a:pt x="180843" y="671554"/>
                  </a:cubicBezTo>
                  <a:cubicBezTo>
                    <a:pt x="180686" y="666217"/>
                    <a:pt x="178645" y="661194"/>
                    <a:pt x="179116" y="655857"/>
                  </a:cubicBezTo>
                  <a:cubicBezTo>
                    <a:pt x="179430" y="650677"/>
                    <a:pt x="181000" y="646283"/>
                    <a:pt x="186180" y="644242"/>
                  </a:cubicBezTo>
                  <a:cubicBezTo>
                    <a:pt x="189083" y="643143"/>
                    <a:pt x="192026" y="642398"/>
                    <a:pt x="194950" y="642358"/>
                  </a:cubicBezTo>
                  <a:close/>
                  <a:moveTo>
                    <a:pt x="599456" y="641417"/>
                  </a:moveTo>
                  <a:cubicBezTo>
                    <a:pt x="603695" y="642830"/>
                    <a:pt x="609659" y="643301"/>
                    <a:pt x="611857" y="646283"/>
                  </a:cubicBezTo>
                  <a:cubicBezTo>
                    <a:pt x="615624" y="651620"/>
                    <a:pt x="617037" y="658526"/>
                    <a:pt x="619234" y="664805"/>
                  </a:cubicBezTo>
                  <a:cubicBezTo>
                    <a:pt x="619548" y="666374"/>
                    <a:pt x="602282" y="674379"/>
                    <a:pt x="598672" y="674379"/>
                  </a:cubicBezTo>
                  <a:cubicBezTo>
                    <a:pt x="591922" y="674379"/>
                    <a:pt x="586115" y="664020"/>
                    <a:pt x="585958" y="651463"/>
                  </a:cubicBezTo>
                  <a:cubicBezTo>
                    <a:pt x="585958" y="650521"/>
                    <a:pt x="598201" y="640947"/>
                    <a:pt x="599456" y="641417"/>
                  </a:cubicBezTo>
                  <a:close/>
                  <a:moveTo>
                    <a:pt x="220228" y="640063"/>
                  </a:moveTo>
                  <a:cubicBezTo>
                    <a:pt x="222664" y="639631"/>
                    <a:pt x="225538" y="639730"/>
                    <a:pt x="228873" y="640318"/>
                  </a:cubicBezTo>
                  <a:cubicBezTo>
                    <a:pt x="232327" y="640946"/>
                    <a:pt x="234681" y="642202"/>
                    <a:pt x="234524" y="646283"/>
                  </a:cubicBezTo>
                  <a:cubicBezTo>
                    <a:pt x="234367" y="654916"/>
                    <a:pt x="234681" y="663705"/>
                    <a:pt x="235937" y="672181"/>
                  </a:cubicBezTo>
                  <a:cubicBezTo>
                    <a:pt x="236094" y="673123"/>
                    <a:pt x="236094" y="674222"/>
                    <a:pt x="235623" y="674850"/>
                  </a:cubicBezTo>
                  <a:cubicBezTo>
                    <a:pt x="231699" y="680343"/>
                    <a:pt x="215217" y="678459"/>
                    <a:pt x="212078" y="672181"/>
                  </a:cubicBezTo>
                  <a:cubicBezTo>
                    <a:pt x="210038" y="667944"/>
                    <a:pt x="209724" y="663077"/>
                    <a:pt x="209567" y="659311"/>
                  </a:cubicBezTo>
                  <a:cubicBezTo>
                    <a:pt x="209567" y="647421"/>
                    <a:pt x="212922" y="641358"/>
                    <a:pt x="220228" y="640063"/>
                  </a:cubicBezTo>
                  <a:close/>
                  <a:moveTo>
                    <a:pt x="98908" y="637493"/>
                  </a:moveTo>
                  <a:cubicBezTo>
                    <a:pt x="99065" y="639377"/>
                    <a:pt x="99222" y="640789"/>
                    <a:pt x="99222" y="642202"/>
                  </a:cubicBezTo>
                  <a:cubicBezTo>
                    <a:pt x="100007" y="658212"/>
                    <a:pt x="94514" y="662607"/>
                    <a:pt x="78975" y="658055"/>
                  </a:cubicBezTo>
                  <a:cubicBezTo>
                    <a:pt x="73795" y="656486"/>
                    <a:pt x="75992" y="653346"/>
                    <a:pt x="78033" y="650835"/>
                  </a:cubicBezTo>
                  <a:cubicBezTo>
                    <a:pt x="83212" y="644242"/>
                    <a:pt x="90118" y="640162"/>
                    <a:pt x="98908" y="637493"/>
                  </a:cubicBezTo>
                  <a:close/>
                  <a:moveTo>
                    <a:pt x="632732" y="636394"/>
                  </a:moveTo>
                  <a:cubicBezTo>
                    <a:pt x="636499" y="637022"/>
                    <a:pt x="642935" y="636708"/>
                    <a:pt x="643563" y="638120"/>
                  </a:cubicBezTo>
                  <a:cubicBezTo>
                    <a:pt x="646074" y="643144"/>
                    <a:pt x="646859" y="649108"/>
                    <a:pt x="647643" y="654759"/>
                  </a:cubicBezTo>
                  <a:cubicBezTo>
                    <a:pt x="648428" y="658840"/>
                    <a:pt x="638697" y="663549"/>
                    <a:pt x="630378" y="663706"/>
                  </a:cubicBezTo>
                  <a:cubicBezTo>
                    <a:pt x="623472" y="663706"/>
                    <a:pt x="618606" y="657113"/>
                    <a:pt x="617978" y="646911"/>
                  </a:cubicBezTo>
                  <a:cubicBezTo>
                    <a:pt x="617821" y="644556"/>
                    <a:pt x="629436" y="635766"/>
                    <a:pt x="632732" y="636394"/>
                  </a:cubicBezTo>
                  <a:close/>
                  <a:moveTo>
                    <a:pt x="252827" y="635237"/>
                  </a:moveTo>
                  <a:cubicBezTo>
                    <a:pt x="254713" y="635050"/>
                    <a:pt x="256734" y="635217"/>
                    <a:pt x="258853" y="635766"/>
                  </a:cubicBezTo>
                  <a:cubicBezTo>
                    <a:pt x="261835" y="636551"/>
                    <a:pt x="263561" y="637964"/>
                    <a:pt x="263247" y="641260"/>
                  </a:cubicBezTo>
                  <a:cubicBezTo>
                    <a:pt x="262934" y="643928"/>
                    <a:pt x="263090" y="646597"/>
                    <a:pt x="263090" y="649265"/>
                  </a:cubicBezTo>
                  <a:cubicBezTo>
                    <a:pt x="262934" y="656956"/>
                    <a:pt x="262776" y="664805"/>
                    <a:pt x="268113" y="671240"/>
                  </a:cubicBezTo>
                  <a:cubicBezTo>
                    <a:pt x="269997" y="673594"/>
                    <a:pt x="268270" y="674536"/>
                    <a:pt x="266544" y="675635"/>
                  </a:cubicBezTo>
                  <a:cubicBezTo>
                    <a:pt x="255085" y="682698"/>
                    <a:pt x="243471" y="677518"/>
                    <a:pt x="241116" y="664177"/>
                  </a:cubicBezTo>
                  <a:cubicBezTo>
                    <a:pt x="240017" y="658055"/>
                    <a:pt x="238133" y="651933"/>
                    <a:pt x="240488" y="645655"/>
                  </a:cubicBezTo>
                  <a:cubicBezTo>
                    <a:pt x="242725" y="639533"/>
                    <a:pt x="247169" y="635796"/>
                    <a:pt x="252827" y="635237"/>
                  </a:cubicBezTo>
                  <a:close/>
                  <a:moveTo>
                    <a:pt x="658788" y="632156"/>
                  </a:moveTo>
                  <a:cubicBezTo>
                    <a:pt x="668833" y="631999"/>
                    <a:pt x="676368" y="637964"/>
                    <a:pt x="676054" y="644714"/>
                  </a:cubicBezTo>
                  <a:cubicBezTo>
                    <a:pt x="675897" y="650207"/>
                    <a:pt x="666636" y="658526"/>
                    <a:pt x="660985" y="658369"/>
                  </a:cubicBezTo>
                  <a:cubicBezTo>
                    <a:pt x="654079" y="658212"/>
                    <a:pt x="648899" y="650050"/>
                    <a:pt x="649370" y="639848"/>
                  </a:cubicBezTo>
                  <a:cubicBezTo>
                    <a:pt x="649684" y="633726"/>
                    <a:pt x="654393" y="632313"/>
                    <a:pt x="658788" y="632156"/>
                  </a:cubicBezTo>
                  <a:close/>
                  <a:moveTo>
                    <a:pt x="286791" y="630116"/>
                  </a:moveTo>
                  <a:cubicBezTo>
                    <a:pt x="293070" y="631528"/>
                    <a:pt x="296679" y="635452"/>
                    <a:pt x="296679" y="642359"/>
                  </a:cubicBezTo>
                  <a:cubicBezTo>
                    <a:pt x="296679" y="645969"/>
                    <a:pt x="297621" y="649422"/>
                    <a:pt x="298092" y="653032"/>
                  </a:cubicBezTo>
                  <a:cubicBezTo>
                    <a:pt x="298406" y="656328"/>
                    <a:pt x="298877" y="659624"/>
                    <a:pt x="299191" y="662606"/>
                  </a:cubicBezTo>
                  <a:cubicBezTo>
                    <a:pt x="298720" y="667316"/>
                    <a:pt x="299348" y="671867"/>
                    <a:pt x="293541" y="673437"/>
                  </a:cubicBezTo>
                  <a:cubicBezTo>
                    <a:pt x="281141" y="676419"/>
                    <a:pt x="274077" y="675164"/>
                    <a:pt x="271096" y="668257"/>
                  </a:cubicBezTo>
                  <a:cubicBezTo>
                    <a:pt x="267171" y="659153"/>
                    <a:pt x="266386" y="649579"/>
                    <a:pt x="268741" y="640004"/>
                  </a:cubicBezTo>
                  <a:cubicBezTo>
                    <a:pt x="269997" y="634824"/>
                    <a:pt x="280670" y="628860"/>
                    <a:pt x="286791" y="630116"/>
                  </a:cubicBezTo>
                  <a:close/>
                  <a:moveTo>
                    <a:pt x="682018" y="629802"/>
                  </a:moveTo>
                  <a:lnTo>
                    <a:pt x="681970" y="629953"/>
                  </a:lnTo>
                  <a:lnTo>
                    <a:pt x="681704" y="629959"/>
                  </a:lnTo>
                  <a:cubicBezTo>
                    <a:pt x="681704" y="629959"/>
                    <a:pt x="681861" y="629645"/>
                    <a:pt x="682018" y="629802"/>
                  </a:cubicBezTo>
                  <a:close/>
                  <a:moveTo>
                    <a:pt x="694536" y="629665"/>
                  </a:moveTo>
                  <a:cubicBezTo>
                    <a:pt x="698774" y="630155"/>
                    <a:pt x="702972" y="631058"/>
                    <a:pt x="707132" y="631843"/>
                  </a:cubicBezTo>
                  <a:cubicBezTo>
                    <a:pt x="705563" y="642987"/>
                    <a:pt x="697871" y="651306"/>
                    <a:pt x="688768" y="651777"/>
                  </a:cubicBezTo>
                  <a:cubicBezTo>
                    <a:pt x="685000" y="651934"/>
                    <a:pt x="682018" y="650992"/>
                    <a:pt x="681390" y="646754"/>
                  </a:cubicBezTo>
                  <a:cubicBezTo>
                    <a:pt x="680919" y="643929"/>
                    <a:pt x="679742" y="641064"/>
                    <a:pt x="679349" y="638219"/>
                  </a:cubicBezTo>
                  <a:lnTo>
                    <a:pt x="681970" y="629953"/>
                  </a:lnTo>
                  <a:close/>
                  <a:moveTo>
                    <a:pt x="681651" y="629611"/>
                  </a:moveTo>
                  <a:lnTo>
                    <a:pt x="681861" y="629646"/>
                  </a:lnTo>
                  <a:lnTo>
                    <a:pt x="681547" y="629803"/>
                  </a:lnTo>
                  <a:close/>
                  <a:moveTo>
                    <a:pt x="315476" y="628279"/>
                  </a:moveTo>
                  <a:cubicBezTo>
                    <a:pt x="322274" y="628742"/>
                    <a:pt x="326424" y="633686"/>
                    <a:pt x="327130" y="642515"/>
                  </a:cubicBezTo>
                  <a:cubicBezTo>
                    <a:pt x="327601" y="650363"/>
                    <a:pt x="328856" y="658212"/>
                    <a:pt x="329955" y="667158"/>
                  </a:cubicBezTo>
                  <a:cubicBezTo>
                    <a:pt x="332467" y="672652"/>
                    <a:pt x="328856" y="674379"/>
                    <a:pt x="323206" y="674850"/>
                  </a:cubicBezTo>
                  <a:cubicBezTo>
                    <a:pt x="320851" y="675007"/>
                    <a:pt x="318497" y="675791"/>
                    <a:pt x="316142" y="676262"/>
                  </a:cubicBezTo>
                  <a:cubicBezTo>
                    <a:pt x="309550" y="677204"/>
                    <a:pt x="305155" y="674222"/>
                    <a:pt x="303900" y="667943"/>
                  </a:cubicBezTo>
                  <a:cubicBezTo>
                    <a:pt x="301545" y="656799"/>
                    <a:pt x="302016" y="645498"/>
                    <a:pt x="303272" y="634197"/>
                  </a:cubicBezTo>
                  <a:cubicBezTo>
                    <a:pt x="303586" y="631528"/>
                    <a:pt x="304998" y="630272"/>
                    <a:pt x="307824" y="629331"/>
                  </a:cubicBezTo>
                  <a:cubicBezTo>
                    <a:pt x="310649" y="628467"/>
                    <a:pt x="313209" y="628124"/>
                    <a:pt x="315476" y="628279"/>
                  </a:cubicBezTo>
                  <a:close/>
                  <a:moveTo>
                    <a:pt x="716240" y="624212"/>
                  </a:moveTo>
                  <a:cubicBezTo>
                    <a:pt x="717569" y="624436"/>
                    <a:pt x="719178" y="625054"/>
                    <a:pt x="721101" y="626035"/>
                  </a:cubicBezTo>
                  <a:cubicBezTo>
                    <a:pt x="724554" y="627761"/>
                    <a:pt x="727694" y="631057"/>
                    <a:pt x="732089" y="627761"/>
                  </a:cubicBezTo>
                  <a:cubicBezTo>
                    <a:pt x="733031" y="626977"/>
                    <a:pt x="734443" y="627761"/>
                    <a:pt x="735071" y="628860"/>
                  </a:cubicBezTo>
                  <a:cubicBezTo>
                    <a:pt x="735856" y="630116"/>
                    <a:pt x="735385" y="631215"/>
                    <a:pt x="734443" y="632156"/>
                  </a:cubicBezTo>
                  <a:cubicBezTo>
                    <a:pt x="728322" y="637022"/>
                    <a:pt x="721101" y="640162"/>
                    <a:pt x="713724" y="641417"/>
                  </a:cubicBezTo>
                  <a:cubicBezTo>
                    <a:pt x="709800" y="642045"/>
                    <a:pt x="712468" y="635609"/>
                    <a:pt x="710899" y="633726"/>
                  </a:cubicBezTo>
                  <a:cubicBezTo>
                    <a:pt x="710781" y="626427"/>
                    <a:pt x="712252" y="623543"/>
                    <a:pt x="716240" y="624212"/>
                  </a:cubicBezTo>
                  <a:close/>
                  <a:moveTo>
                    <a:pt x="133126" y="623680"/>
                  </a:moveTo>
                  <a:cubicBezTo>
                    <a:pt x="131242" y="632941"/>
                    <a:pt x="129045" y="641260"/>
                    <a:pt x="125121" y="648951"/>
                  </a:cubicBezTo>
                  <a:cubicBezTo>
                    <a:pt x="122610" y="653817"/>
                    <a:pt x="117430" y="653660"/>
                    <a:pt x="112878" y="652404"/>
                  </a:cubicBezTo>
                  <a:cubicBezTo>
                    <a:pt x="109896" y="651619"/>
                    <a:pt x="105344" y="654131"/>
                    <a:pt x="104088" y="650835"/>
                  </a:cubicBezTo>
                  <a:cubicBezTo>
                    <a:pt x="102833" y="647224"/>
                    <a:pt x="105658" y="643457"/>
                    <a:pt x="108169" y="640475"/>
                  </a:cubicBezTo>
                  <a:cubicBezTo>
                    <a:pt x="114448" y="632470"/>
                    <a:pt x="123395" y="628075"/>
                    <a:pt x="133126" y="623680"/>
                  </a:cubicBezTo>
                  <a:close/>
                  <a:moveTo>
                    <a:pt x="346473" y="623344"/>
                  </a:moveTo>
                  <a:cubicBezTo>
                    <a:pt x="349242" y="623180"/>
                    <a:pt x="352087" y="623720"/>
                    <a:pt x="354756" y="625093"/>
                  </a:cubicBezTo>
                  <a:cubicBezTo>
                    <a:pt x="357894" y="626663"/>
                    <a:pt x="359464" y="629331"/>
                    <a:pt x="359464" y="632470"/>
                  </a:cubicBezTo>
                  <a:cubicBezTo>
                    <a:pt x="359464" y="641260"/>
                    <a:pt x="361662" y="649579"/>
                    <a:pt x="364644" y="657741"/>
                  </a:cubicBezTo>
                  <a:cubicBezTo>
                    <a:pt x="367312" y="664805"/>
                    <a:pt x="365272" y="667944"/>
                    <a:pt x="357894" y="669827"/>
                  </a:cubicBezTo>
                  <a:cubicBezTo>
                    <a:pt x="357737" y="669827"/>
                    <a:pt x="357424" y="669984"/>
                    <a:pt x="357267" y="669984"/>
                  </a:cubicBezTo>
                  <a:cubicBezTo>
                    <a:pt x="335449" y="675164"/>
                    <a:pt x="334507" y="674379"/>
                    <a:pt x="331996" y="652090"/>
                  </a:cubicBezTo>
                  <a:cubicBezTo>
                    <a:pt x="331368" y="647696"/>
                    <a:pt x="330897" y="643457"/>
                    <a:pt x="330426" y="640318"/>
                  </a:cubicBezTo>
                  <a:cubicBezTo>
                    <a:pt x="330544" y="630665"/>
                    <a:pt x="338166" y="623837"/>
                    <a:pt x="346473" y="623344"/>
                  </a:cubicBezTo>
                  <a:close/>
                  <a:moveTo>
                    <a:pt x="374532" y="618658"/>
                  </a:moveTo>
                  <a:cubicBezTo>
                    <a:pt x="382224" y="617559"/>
                    <a:pt x="389444" y="621169"/>
                    <a:pt x="390543" y="627605"/>
                  </a:cubicBezTo>
                  <a:cubicBezTo>
                    <a:pt x="392426" y="639220"/>
                    <a:pt x="392112" y="651306"/>
                    <a:pt x="397762" y="661980"/>
                  </a:cubicBezTo>
                  <a:cubicBezTo>
                    <a:pt x="399018" y="664491"/>
                    <a:pt x="396664" y="665276"/>
                    <a:pt x="395251" y="666375"/>
                  </a:cubicBezTo>
                  <a:cubicBezTo>
                    <a:pt x="392583" y="667944"/>
                    <a:pt x="389915" y="667002"/>
                    <a:pt x="386775" y="667002"/>
                  </a:cubicBezTo>
                  <a:cubicBezTo>
                    <a:pt x="383323" y="664805"/>
                    <a:pt x="379712" y="670299"/>
                    <a:pt x="375631" y="667630"/>
                  </a:cubicBezTo>
                  <a:cubicBezTo>
                    <a:pt x="370922" y="664648"/>
                    <a:pt x="367783" y="660567"/>
                    <a:pt x="367155" y="654916"/>
                  </a:cubicBezTo>
                  <a:cubicBezTo>
                    <a:pt x="366213" y="647068"/>
                    <a:pt x="364958" y="639220"/>
                    <a:pt x="364173" y="631215"/>
                  </a:cubicBezTo>
                  <a:cubicBezTo>
                    <a:pt x="363231" y="623210"/>
                    <a:pt x="366057" y="620071"/>
                    <a:pt x="374532" y="618658"/>
                  </a:cubicBezTo>
                  <a:close/>
                  <a:moveTo>
                    <a:pt x="157926" y="614733"/>
                  </a:moveTo>
                  <a:cubicBezTo>
                    <a:pt x="162007" y="613791"/>
                    <a:pt x="164205" y="615675"/>
                    <a:pt x="162321" y="619128"/>
                  </a:cubicBezTo>
                  <a:cubicBezTo>
                    <a:pt x="158868" y="625250"/>
                    <a:pt x="160281" y="631842"/>
                    <a:pt x="159496" y="638120"/>
                  </a:cubicBezTo>
                  <a:cubicBezTo>
                    <a:pt x="159025" y="641417"/>
                    <a:pt x="158240" y="643771"/>
                    <a:pt x="155415" y="645655"/>
                  </a:cubicBezTo>
                  <a:cubicBezTo>
                    <a:pt x="144898" y="653032"/>
                    <a:pt x="142544" y="659153"/>
                    <a:pt x="145369" y="671396"/>
                  </a:cubicBezTo>
                  <a:cubicBezTo>
                    <a:pt x="147253" y="679558"/>
                    <a:pt x="146782" y="680186"/>
                    <a:pt x="138620" y="680343"/>
                  </a:cubicBezTo>
                  <a:cubicBezTo>
                    <a:pt x="137835" y="680343"/>
                    <a:pt x="137050" y="680186"/>
                    <a:pt x="136422" y="680343"/>
                  </a:cubicBezTo>
                  <a:cubicBezTo>
                    <a:pt x="130929" y="682383"/>
                    <a:pt x="125278" y="683639"/>
                    <a:pt x="121197" y="678303"/>
                  </a:cubicBezTo>
                  <a:cubicBezTo>
                    <a:pt x="116803" y="672495"/>
                    <a:pt x="117744" y="665431"/>
                    <a:pt x="118686" y="658839"/>
                  </a:cubicBezTo>
                  <a:cubicBezTo>
                    <a:pt x="119314" y="654131"/>
                    <a:pt x="123709" y="653660"/>
                    <a:pt x="127633" y="653189"/>
                  </a:cubicBezTo>
                  <a:cubicBezTo>
                    <a:pt x="132656" y="652718"/>
                    <a:pt x="137835" y="654445"/>
                    <a:pt x="143015" y="650363"/>
                  </a:cubicBezTo>
                  <a:cubicBezTo>
                    <a:pt x="130929" y="649735"/>
                    <a:pt x="130458" y="648323"/>
                    <a:pt x="133283" y="637022"/>
                  </a:cubicBezTo>
                  <a:cubicBezTo>
                    <a:pt x="136579" y="623680"/>
                    <a:pt x="145369" y="617559"/>
                    <a:pt x="157926" y="614733"/>
                  </a:cubicBezTo>
                  <a:close/>
                  <a:moveTo>
                    <a:pt x="409848" y="614263"/>
                  </a:moveTo>
                  <a:cubicBezTo>
                    <a:pt x="417853" y="613792"/>
                    <a:pt x="425544" y="617559"/>
                    <a:pt x="426957" y="623524"/>
                  </a:cubicBezTo>
                  <a:cubicBezTo>
                    <a:pt x="428840" y="631843"/>
                    <a:pt x="430096" y="640476"/>
                    <a:pt x="430881" y="645656"/>
                  </a:cubicBezTo>
                  <a:cubicBezTo>
                    <a:pt x="431352" y="655701"/>
                    <a:pt x="428840" y="660724"/>
                    <a:pt x="422405" y="663392"/>
                  </a:cubicBezTo>
                  <a:cubicBezTo>
                    <a:pt x="415812" y="666061"/>
                    <a:pt x="409534" y="664805"/>
                    <a:pt x="405453" y="659468"/>
                  </a:cubicBezTo>
                  <a:cubicBezTo>
                    <a:pt x="397604" y="649265"/>
                    <a:pt x="393995" y="637493"/>
                    <a:pt x="395564" y="624465"/>
                  </a:cubicBezTo>
                  <a:cubicBezTo>
                    <a:pt x="396663" y="615990"/>
                    <a:pt x="403098" y="614734"/>
                    <a:pt x="409848" y="614263"/>
                  </a:cubicBezTo>
                  <a:close/>
                  <a:moveTo>
                    <a:pt x="190574" y="610339"/>
                  </a:moveTo>
                  <a:cubicBezTo>
                    <a:pt x="188534" y="618344"/>
                    <a:pt x="188534" y="625721"/>
                    <a:pt x="188691" y="633098"/>
                  </a:cubicBezTo>
                  <a:cubicBezTo>
                    <a:pt x="188691" y="638435"/>
                    <a:pt x="179901" y="644871"/>
                    <a:pt x="172994" y="644557"/>
                  </a:cubicBezTo>
                  <a:cubicBezTo>
                    <a:pt x="166088" y="644400"/>
                    <a:pt x="163890" y="641260"/>
                    <a:pt x="164675" y="632627"/>
                  </a:cubicBezTo>
                  <a:cubicBezTo>
                    <a:pt x="165617" y="620855"/>
                    <a:pt x="175662" y="612065"/>
                    <a:pt x="190574" y="610339"/>
                  </a:cubicBezTo>
                  <a:close/>
                  <a:moveTo>
                    <a:pt x="440298" y="609397"/>
                  </a:moveTo>
                  <a:cubicBezTo>
                    <a:pt x="448303" y="608456"/>
                    <a:pt x="455681" y="612379"/>
                    <a:pt x="456936" y="618501"/>
                  </a:cubicBezTo>
                  <a:cubicBezTo>
                    <a:pt x="459448" y="630587"/>
                    <a:pt x="462116" y="642673"/>
                    <a:pt x="463372" y="655073"/>
                  </a:cubicBezTo>
                  <a:cubicBezTo>
                    <a:pt x="463529" y="656171"/>
                    <a:pt x="464314" y="657741"/>
                    <a:pt x="462744" y="658055"/>
                  </a:cubicBezTo>
                  <a:cubicBezTo>
                    <a:pt x="456465" y="658997"/>
                    <a:pt x="450501" y="663392"/>
                    <a:pt x="443909" y="660723"/>
                  </a:cubicBezTo>
                  <a:cubicBezTo>
                    <a:pt x="438258" y="658369"/>
                    <a:pt x="436060" y="653503"/>
                    <a:pt x="435119" y="647539"/>
                  </a:cubicBezTo>
                  <a:cubicBezTo>
                    <a:pt x="434020" y="638906"/>
                    <a:pt x="432293" y="630116"/>
                    <a:pt x="430723" y="621954"/>
                  </a:cubicBezTo>
                  <a:cubicBezTo>
                    <a:pt x="430566" y="614263"/>
                    <a:pt x="433863" y="610182"/>
                    <a:pt x="440298" y="609397"/>
                  </a:cubicBezTo>
                  <a:close/>
                  <a:moveTo>
                    <a:pt x="476399" y="608455"/>
                  </a:moveTo>
                  <a:cubicBezTo>
                    <a:pt x="484561" y="607984"/>
                    <a:pt x="488642" y="611908"/>
                    <a:pt x="488799" y="620541"/>
                  </a:cubicBezTo>
                  <a:cubicBezTo>
                    <a:pt x="489113" y="629959"/>
                    <a:pt x="490525" y="639220"/>
                    <a:pt x="492880" y="648324"/>
                  </a:cubicBezTo>
                  <a:cubicBezTo>
                    <a:pt x="495391" y="657114"/>
                    <a:pt x="494293" y="658369"/>
                    <a:pt x="482834" y="658212"/>
                  </a:cubicBezTo>
                  <a:cubicBezTo>
                    <a:pt x="482834" y="658212"/>
                    <a:pt x="480794" y="658369"/>
                    <a:pt x="479067" y="658840"/>
                  </a:cubicBezTo>
                  <a:cubicBezTo>
                    <a:pt x="471376" y="660567"/>
                    <a:pt x="467609" y="658840"/>
                    <a:pt x="466981" y="651306"/>
                  </a:cubicBezTo>
                  <a:cubicBezTo>
                    <a:pt x="466196" y="641417"/>
                    <a:pt x="464784" y="631843"/>
                    <a:pt x="463214" y="622111"/>
                  </a:cubicBezTo>
                  <a:cubicBezTo>
                    <a:pt x="461959" y="614263"/>
                    <a:pt x="467766" y="608926"/>
                    <a:pt x="476399" y="608455"/>
                  </a:cubicBezTo>
                  <a:close/>
                  <a:moveTo>
                    <a:pt x="206584" y="607513"/>
                  </a:moveTo>
                  <a:cubicBezTo>
                    <a:pt x="215531" y="606571"/>
                    <a:pt x="219455" y="610496"/>
                    <a:pt x="218513" y="619286"/>
                  </a:cubicBezTo>
                  <a:cubicBezTo>
                    <a:pt x="218199" y="622582"/>
                    <a:pt x="217885" y="626035"/>
                    <a:pt x="217414" y="629331"/>
                  </a:cubicBezTo>
                  <a:cubicBezTo>
                    <a:pt x="216473" y="638278"/>
                    <a:pt x="210822" y="641888"/>
                    <a:pt x="202660" y="638906"/>
                  </a:cubicBezTo>
                  <a:cubicBezTo>
                    <a:pt x="202032" y="638592"/>
                    <a:pt x="201247" y="638435"/>
                    <a:pt x="200619" y="638435"/>
                  </a:cubicBezTo>
                  <a:cubicBezTo>
                    <a:pt x="191986" y="637179"/>
                    <a:pt x="191986" y="637179"/>
                    <a:pt x="192457" y="626820"/>
                  </a:cubicBezTo>
                  <a:cubicBezTo>
                    <a:pt x="192300" y="620698"/>
                    <a:pt x="193870" y="613478"/>
                    <a:pt x="202032" y="609397"/>
                  </a:cubicBezTo>
                  <a:cubicBezTo>
                    <a:pt x="203445" y="608612"/>
                    <a:pt x="205014" y="607827"/>
                    <a:pt x="206584" y="607513"/>
                  </a:cubicBezTo>
                  <a:close/>
                  <a:moveTo>
                    <a:pt x="506849" y="604688"/>
                  </a:moveTo>
                  <a:cubicBezTo>
                    <a:pt x="515482" y="604688"/>
                    <a:pt x="520034" y="607671"/>
                    <a:pt x="522702" y="615989"/>
                  </a:cubicBezTo>
                  <a:cubicBezTo>
                    <a:pt x="525214" y="623524"/>
                    <a:pt x="527411" y="631215"/>
                    <a:pt x="529138" y="638906"/>
                  </a:cubicBezTo>
                  <a:cubicBezTo>
                    <a:pt x="530864" y="646126"/>
                    <a:pt x="528667" y="649422"/>
                    <a:pt x="521290" y="651620"/>
                  </a:cubicBezTo>
                  <a:cubicBezTo>
                    <a:pt x="518779" y="652405"/>
                    <a:pt x="516267" y="653033"/>
                    <a:pt x="513756" y="653818"/>
                  </a:cubicBezTo>
                  <a:cubicBezTo>
                    <a:pt x="504495" y="656957"/>
                    <a:pt x="498844" y="654288"/>
                    <a:pt x="496647" y="644871"/>
                  </a:cubicBezTo>
                  <a:cubicBezTo>
                    <a:pt x="494763" y="636866"/>
                    <a:pt x="493351" y="628860"/>
                    <a:pt x="492409" y="620698"/>
                  </a:cubicBezTo>
                  <a:cubicBezTo>
                    <a:pt x="491310" y="611123"/>
                    <a:pt x="497431" y="604688"/>
                    <a:pt x="506849" y="604688"/>
                  </a:cubicBezTo>
                  <a:close/>
                  <a:moveTo>
                    <a:pt x="231737" y="603452"/>
                  </a:moveTo>
                  <a:cubicBezTo>
                    <a:pt x="233503" y="603001"/>
                    <a:pt x="235465" y="603354"/>
                    <a:pt x="237662" y="604688"/>
                  </a:cubicBezTo>
                  <a:cubicBezTo>
                    <a:pt x="242214" y="607514"/>
                    <a:pt x="249434" y="608299"/>
                    <a:pt x="246923" y="616461"/>
                  </a:cubicBezTo>
                  <a:cubicBezTo>
                    <a:pt x="246295" y="618501"/>
                    <a:pt x="245824" y="620542"/>
                    <a:pt x="245824" y="622739"/>
                  </a:cubicBezTo>
                  <a:cubicBezTo>
                    <a:pt x="246138" y="632157"/>
                    <a:pt x="239232" y="638750"/>
                    <a:pt x="229814" y="638279"/>
                  </a:cubicBezTo>
                  <a:cubicBezTo>
                    <a:pt x="222437" y="638122"/>
                    <a:pt x="220082" y="635453"/>
                    <a:pt x="220082" y="626977"/>
                  </a:cubicBezTo>
                  <a:cubicBezTo>
                    <a:pt x="220553" y="620385"/>
                    <a:pt x="222437" y="613321"/>
                    <a:pt x="226988" y="607043"/>
                  </a:cubicBezTo>
                  <a:cubicBezTo>
                    <a:pt x="228401" y="605159"/>
                    <a:pt x="229971" y="603904"/>
                    <a:pt x="231737" y="603452"/>
                  </a:cubicBezTo>
                  <a:close/>
                  <a:moveTo>
                    <a:pt x="545619" y="599351"/>
                  </a:moveTo>
                  <a:cubicBezTo>
                    <a:pt x="554565" y="599508"/>
                    <a:pt x="556763" y="601549"/>
                    <a:pt x="556763" y="609711"/>
                  </a:cubicBezTo>
                  <a:cubicBezTo>
                    <a:pt x="556763" y="618501"/>
                    <a:pt x="558490" y="626819"/>
                    <a:pt x="561472" y="635139"/>
                  </a:cubicBezTo>
                  <a:cubicBezTo>
                    <a:pt x="564454" y="643928"/>
                    <a:pt x="562884" y="645969"/>
                    <a:pt x="553781" y="646283"/>
                  </a:cubicBezTo>
                  <a:cubicBezTo>
                    <a:pt x="551897" y="646283"/>
                    <a:pt x="549543" y="645969"/>
                    <a:pt x="548130" y="646911"/>
                  </a:cubicBezTo>
                  <a:cubicBezTo>
                    <a:pt x="540439" y="651306"/>
                    <a:pt x="536986" y="646597"/>
                    <a:pt x="534004" y="640789"/>
                  </a:cubicBezTo>
                  <a:cubicBezTo>
                    <a:pt x="529609" y="631843"/>
                    <a:pt x="527883" y="621954"/>
                    <a:pt x="525999" y="612379"/>
                  </a:cubicBezTo>
                  <a:cubicBezTo>
                    <a:pt x="525057" y="607984"/>
                    <a:pt x="527412" y="604531"/>
                    <a:pt x="531806" y="602648"/>
                  </a:cubicBezTo>
                  <a:cubicBezTo>
                    <a:pt x="536358" y="600607"/>
                    <a:pt x="541381" y="599665"/>
                    <a:pt x="545619" y="599351"/>
                  </a:cubicBezTo>
                  <a:close/>
                  <a:moveTo>
                    <a:pt x="261834" y="599194"/>
                  </a:moveTo>
                  <a:cubicBezTo>
                    <a:pt x="266857" y="600607"/>
                    <a:pt x="274077" y="599822"/>
                    <a:pt x="274391" y="608298"/>
                  </a:cubicBezTo>
                  <a:cubicBezTo>
                    <a:pt x="274548" y="610653"/>
                    <a:pt x="274705" y="613007"/>
                    <a:pt x="274862" y="615518"/>
                  </a:cubicBezTo>
                  <a:cubicBezTo>
                    <a:pt x="275333" y="629018"/>
                    <a:pt x="269682" y="634668"/>
                    <a:pt x="257439" y="632784"/>
                  </a:cubicBezTo>
                  <a:cubicBezTo>
                    <a:pt x="253358" y="632157"/>
                    <a:pt x="250532" y="630116"/>
                    <a:pt x="250062" y="626035"/>
                  </a:cubicBezTo>
                  <a:cubicBezTo>
                    <a:pt x="249277" y="619129"/>
                    <a:pt x="249277" y="612065"/>
                    <a:pt x="251317" y="605316"/>
                  </a:cubicBezTo>
                  <a:cubicBezTo>
                    <a:pt x="253044" y="599979"/>
                    <a:pt x="256811" y="597782"/>
                    <a:pt x="261834" y="599194"/>
                  </a:cubicBezTo>
                  <a:close/>
                  <a:moveTo>
                    <a:pt x="700226" y="599037"/>
                  </a:moveTo>
                  <a:cubicBezTo>
                    <a:pt x="700697" y="599037"/>
                    <a:pt x="701168" y="599037"/>
                    <a:pt x="701638" y="599037"/>
                  </a:cubicBezTo>
                  <a:cubicBezTo>
                    <a:pt x="711527" y="599037"/>
                    <a:pt x="714666" y="602490"/>
                    <a:pt x="714196" y="612379"/>
                  </a:cubicBezTo>
                  <a:cubicBezTo>
                    <a:pt x="713882" y="618972"/>
                    <a:pt x="704934" y="626035"/>
                    <a:pt x="698185" y="625250"/>
                  </a:cubicBezTo>
                  <a:cubicBezTo>
                    <a:pt x="694418" y="624780"/>
                    <a:pt x="692692" y="622425"/>
                    <a:pt x="692064" y="619128"/>
                  </a:cubicBezTo>
                  <a:cubicBezTo>
                    <a:pt x="691436" y="615989"/>
                    <a:pt x="691436" y="612850"/>
                    <a:pt x="690965" y="609868"/>
                  </a:cubicBezTo>
                  <a:cubicBezTo>
                    <a:pt x="689238" y="599037"/>
                    <a:pt x="689238" y="599037"/>
                    <a:pt x="700226" y="599037"/>
                  </a:cubicBezTo>
                  <a:close/>
                  <a:moveTo>
                    <a:pt x="577953" y="598645"/>
                  </a:moveTo>
                  <a:cubicBezTo>
                    <a:pt x="581092" y="598528"/>
                    <a:pt x="584232" y="599116"/>
                    <a:pt x="587371" y="600921"/>
                  </a:cubicBezTo>
                  <a:cubicBezTo>
                    <a:pt x="587999" y="601235"/>
                    <a:pt x="588627" y="601863"/>
                    <a:pt x="588784" y="602491"/>
                  </a:cubicBezTo>
                  <a:cubicBezTo>
                    <a:pt x="590824" y="613635"/>
                    <a:pt x="595062" y="624308"/>
                    <a:pt x="594591" y="635767"/>
                  </a:cubicBezTo>
                  <a:cubicBezTo>
                    <a:pt x="594120" y="643144"/>
                    <a:pt x="586900" y="647539"/>
                    <a:pt x="576384" y="647382"/>
                  </a:cubicBezTo>
                  <a:cubicBezTo>
                    <a:pt x="571047" y="647853"/>
                    <a:pt x="566809" y="645028"/>
                    <a:pt x="565396" y="639220"/>
                  </a:cubicBezTo>
                  <a:cubicBezTo>
                    <a:pt x="563198" y="630116"/>
                    <a:pt x="561158" y="620855"/>
                    <a:pt x="561629" y="611438"/>
                  </a:cubicBezTo>
                  <a:cubicBezTo>
                    <a:pt x="561786" y="606572"/>
                    <a:pt x="563355" y="602334"/>
                    <a:pt x="568536" y="600607"/>
                  </a:cubicBezTo>
                  <a:cubicBezTo>
                    <a:pt x="571675" y="599587"/>
                    <a:pt x="574814" y="598763"/>
                    <a:pt x="577953" y="598645"/>
                  </a:cubicBezTo>
                  <a:close/>
                  <a:moveTo>
                    <a:pt x="782159" y="597625"/>
                  </a:moveTo>
                  <a:cubicBezTo>
                    <a:pt x="784984" y="601078"/>
                    <a:pt x="784199" y="604845"/>
                    <a:pt x="785612" y="607827"/>
                  </a:cubicBezTo>
                  <a:cubicBezTo>
                    <a:pt x="786397" y="609711"/>
                    <a:pt x="784671" y="610809"/>
                    <a:pt x="783415" y="611908"/>
                  </a:cubicBezTo>
                  <a:cubicBezTo>
                    <a:pt x="782944" y="612222"/>
                    <a:pt x="781845" y="612379"/>
                    <a:pt x="781374" y="612065"/>
                  </a:cubicBezTo>
                  <a:cubicBezTo>
                    <a:pt x="779647" y="610966"/>
                    <a:pt x="780903" y="609554"/>
                    <a:pt x="781060" y="608298"/>
                  </a:cubicBezTo>
                  <a:cubicBezTo>
                    <a:pt x="781531" y="605002"/>
                    <a:pt x="781688" y="601706"/>
                    <a:pt x="782159" y="597625"/>
                  </a:cubicBezTo>
                  <a:close/>
                  <a:moveTo>
                    <a:pt x="748726" y="597625"/>
                  </a:moveTo>
                  <a:cubicBezTo>
                    <a:pt x="753435" y="596997"/>
                    <a:pt x="754376" y="603747"/>
                    <a:pt x="755161" y="607984"/>
                  </a:cubicBezTo>
                  <a:cubicBezTo>
                    <a:pt x="757359" y="620384"/>
                    <a:pt x="754534" y="625093"/>
                    <a:pt x="742605" y="626663"/>
                  </a:cubicBezTo>
                  <a:cubicBezTo>
                    <a:pt x="746529" y="623523"/>
                    <a:pt x="747470" y="620071"/>
                    <a:pt x="747156" y="616303"/>
                  </a:cubicBezTo>
                  <a:cubicBezTo>
                    <a:pt x="747000" y="613949"/>
                    <a:pt x="746842" y="611438"/>
                    <a:pt x="746529" y="609083"/>
                  </a:cubicBezTo>
                  <a:cubicBezTo>
                    <a:pt x="746058" y="604845"/>
                    <a:pt x="744802" y="598095"/>
                    <a:pt x="748726" y="597625"/>
                  </a:cubicBezTo>
                  <a:close/>
                  <a:moveTo>
                    <a:pt x="220357" y="596978"/>
                  </a:moveTo>
                  <a:cubicBezTo>
                    <a:pt x="221181" y="596762"/>
                    <a:pt x="221965" y="596762"/>
                    <a:pt x="222593" y="597468"/>
                  </a:cubicBezTo>
                  <a:cubicBezTo>
                    <a:pt x="224006" y="599038"/>
                    <a:pt x="222593" y="601078"/>
                    <a:pt x="222279" y="602805"/>
                  </a:cubicBezTo>
                  <a:cubicBezTo>
                    <a:pt x="221808" y="605317"/>
                    <a:pt x="219925" y="605317"/>
                    <a:pt x="217884" y="605003"/>
                  </a:cubicBezTo>
                  <a:cubicBezTo>
                    <a:pt x="215216" y="604532"/>
                    <a:pt x="212705" y="603904"/>
                    <a:pt x="209095" y="603276"/>
                  </a:cubicBezTo>
                  <a:cubicBezTo>
                    <a:pt x="211763" y="599665"/>
                    <a:pt x="214588" y="598567"/>
                    <a:pt x="217884" y="597782"/>
                  </a:cubicBezTo>
                  <a:cubicBezTo>
                    <a:pt x="218669" y="597625"/>
                    <a:pt x="219533" y="597193"/>
                    <a:pt x="220357" y="596978"/>
                  </a:cubicBezTo>
                  <a:close/>
                  <a:moveTo>
                    <a:pt x="734679" y="596882"/>
                  </a:moveTo>
                  <a:cubicBezTo>
                    <a:pt x="740005" y="597301"/>
                    <a:pt x="742684" y="601628"/>
                    <a:pt x="742448" y="609397"/>
                  </a:cubicBezTo>
                  <a:cubicBezTo>
                    <a:pt x="742134" y="620699"/>
                    <a:pt x="738053" y="624309"/>
                    <a:pt x="727537" y="623367"/>
                  </a:cubicBezTo>
                  <a:cubicBezTo>
                    <a:pt x="722985" y="622896"/>
                    <a:pt x="720473" y="620699"/>
                    <a:pt x="719689" y="616461"/>
                  </a:cubicBezTo>
                  <a:cubicBezTo>
                    <a:pt x="719375" y="615048"/>
                    <a:pt x="719218" y="613635"/>
                    <a:pt x="719061" y="612222"/>
                  </a:cubicBezTo>
                  <a:cubicBezTo>
                    <a:pt x="718904" y="608142"/>
                    <a:pt x="714979" y="603903"/>
                    <a:pt x="717020" y="600607"/>
                  </a:cubicBezTo>
                  <a:cubicBezTo>
                    <a:pt x="719218" y="597154"/>
                    <a:pt x="724554" y="598881"/>
                    <a:pt x="728479" y="597782"/>
                  </a:cubicBezTo>
                  <a:cubicBezTo>
                    <a:pt x="730833" y="597036"/>
                    <a:pt x="732903" y="596742"/>
                    <a:pt x="734679" y="596882"/>
                  </a:cubicBezTo>
                  <a:close/>
                  <a:moveTo>
                    <a:pt x="286903" y="596840"/>
                  </a:moveTo>
                  <a:cubicBezTo>
                    <a:pt x="288026" y="596938"/>
                    <a:pt x="289380" y="597468"/>
                    <a:pt x="291028" y="598567"/>
                  </a:cubicBezTo>
                  <a:cubicBezTo>
                    <a:pt x="291499" y="598881"/>
                    <a:pt x="292441" y="598881"/>
                    <a:pt x="293069" y="598881"/>
                  </a:cubicBezTo>
                  <a:cubicBezTo>
                    <a:pt x="305783" y="599665"/>
                    <a:pt x="306568" y="600450"/>
                    <a:pt x="306568" y="614106"/>
                  </a:cubicBezTo>
                  <a:cubicBezTo>
                    <a:pt x="306568" y="614577"/>
                    <a:pt x="306568" y="616774"/>
                    <a:pt x="306882" y="618972"/>
                  </a:cubicBezTo>
                  <a:cubicBezTo>
                    <a:pt x="307509" y="624622"/>
                    <a:pt x="302644" y="628703"/>
                    <a:pt x="297150" y="627291"/>
                  </a:cubicBezTo>
                  <a:cubicBezTo>
                    <a:pt x="294168" y="626506"/>
                    <a:pt x="291028" y="625721"/>
                    <a:pt x="287889" y="625878"/>
                  </a:cubicBezTo>
                  <a:cubicBezTo>
                    <a:pt x="281297" y="626035"/>
                    <a:pt x="279413" y="622425"/>
                    <a:pt x="279570" y="616774"/>
                  </a:cubicBezTo>
                  <a:cubicBezTo>
                    <a:pt x="279727" y="612536"/>
                    <a:pt x="280198" y="608141"/>
                    <a:pt x="281297" y="603903"/>
                  </a:cubicBezTo>
                  <a:cubicBezTo>
                    <a:pt x="282239" y="600136"/>
                    <a:pt x="283533" y="596546"/>
                    <a:pt x="286903" y="596840"/>
                  </a:cubicBezTo>
                  <a:close/>
                  <a:moveTo>
                    <a:pt x="607278" y="596051"/>
                  </a:moveTo>
                  <a:cubicBezTo>
                    <a:pt x="609669" y="596095"/>
                    <a:pt x="612367" y="596762"/>
                    <a:pt x="615310" y="598096"/>
                  </a:cubicBezTo>
                  <a:cubicBezTo>
                    <a:pt x="618606" y="599666"/>
                    <a:pt x="620647" y="601863"/>
                    <a:pt x="620961" y="605787"/>
                  </a:cubicBezTo>
                  <a:cubicBezTo>
                    <a:pt x="621746" y="614420"/>
                    <a:pt x="622687" y="623053"/>
                    <a:pt x="627239" y="630744"/>
                  </a:cubicBezTo>
                  <a:cubicBezTo>
                    <a:pt x="628181" y="632314"/>
                    <a:pt x="628809" y="634197"/>
                    <a:pt x="626454" y="635767"/>
                  </a:cubicBezTo>
                  <a:cubicBezTo>
                    <a:pt x="614996" y="643929"/>
                    <a:pt x="600712" y="638592"/>
                    <a:pt x="597730" y="624780"/>
                  </a:cubicBezTo>
                  <a:cubicBezTo>
                    <a:pt x="596788" y="620384"/>
                    <a:pt x="596317" y="615833"/>
                    <a:pt x="595689" y="611281"/>
                  </a:cubicBezTo>
                  <a:cubicBezTo>
                    <a:pt x="595689" y="601392"/>
                    <a:pt x="600104" y="595918"/>
                    <a:pt x="607278" y="596051"/>
                  </a:cubicBezTo>
                  <a:close/>
                  <a:moveTo>
                    <a:pt x="665930" y="595288"/>
                  </a:moveTo>
                  <a:cubicBezTo>
                    <a:pt x="673346" y="595074"/>
                    <a:pt x="682528" y="599077"/>
                    <a:pt x="685000" y="604846"/>
                  </a:cubicBezTo>
                  <a:cubicBezTo>
                    <a:pt x="686963" y="609397"/>
                    <a:pt x="688218" y="613831"/>
                    <a:pt x="687924" y="618030"/>
                  </a:cubicBezTo>
                  <a:lnTo>
                    <a:pt x="681651" y="629611"/>
                  </a:lnTo>
                  <a:lnTo>
                    <a:pt x="679114" y="629195"/>
                  </a:lnTo>
                  <a:cubicBezTo>
                    <a:pt x="678212" y="629410"/>
                    <a:pt x="677309" y="629803"/>
                    <a:pt x="676367" y="629803"/>
                  </a:cubicBezTo>
                  <a:cubicBezTo>
                    <a:pt x="668833" y="630116"/>
                    <a:pt x="663340" y="627448"/>
                    <a:pt x="660201" y="620228"/>
                  </a:cubicBezTo>
                  <a:cubicBezTo>
                    <a:pt x="658003" y="615048"/>
                    <a:pt x="656276" y="609868"/>
                    <a:pt x="655962" y="604375"/>
                  </a:cubicBezTo>
                  <a:cubicBezTo>
                    <a:pt x="655805" y="601235"/>
                    <a:pt x="656747" y="598723"/>
                    <a:pt x="659416" y="596997"/>
                  </a:cubicBezTo>
                  <a:cubicBezTo>
                    <a:pt x="661181" y="595898"/>
                    <a:pt x="663457" y="595359"/>
                    <a:pt x="665930" y="595288"/>
                  </a:cubicBezTo>
                  <a:close/>
                  <a:moveTo>
                    <a:pt x="763010" y="594956"/>
                  </a:moveTo>
                  <a:cubicBezTo>
                    <a:pt x="767875" y="595898"/>
                    <a:pt x="773840" y="596055"/>
                    <a:pt x="775253" y="602805"/>
                  </a:cubicBezTo>
                  <a:cubicBezTo>
                    <a:pt x="776665" y="609711"/>
                    <a:pt x="773840" y="614891"/>
                    <a:pt x="767404" y="617873"/>
                  </a:cubicBezTo>
                  <a:cubicBezTo>
                    <a:pt x="765364" y="618815"/>
                    <a:pt x="763010" y="619442"/>
                    <a:pt x="760341" y="620384"/>
                  </a:cubicBezTo>
                  <a:cubicBezTo>
                    <a:pt x="760184" y="613321"/>
                    <a:pt x="760027" y="607043"/>
                    <a:pt x="757830" y="600921"/>
                  </a:cubicBezTo>
                  <a:cubicBezTo>
                    <a:pt x="756417" y="596840"/>
                    <a:pt x="758772" y="594015"/>
                    <a:pt x="763010" y="594956"/>
                  </a:cubicBezTo>
                  <a:close/>
                  <a:moveTo>
                    <a:pt x="640737" y="594643"/>
                  </a:moveTo>
                  <a:cubicBezTo>
                    <a:pt x="649841" y="594172"/>
                    <a:pt x="652352" y="596055"/>
                    <a:pt x="653765" y="605002"/>
                  </a:cubicBezTo>
                  <a:cubicBezTo>
                    <a:pt x="654549" y="610025"/>
                    <a:pt x="654549" y="615047"/>
                    <a:pt x="655334" y="620070"/>
                  </a:cubicBezTo>
                  <a:cubicBezTo>
                    <a:pt x="656590" y="629331"/>
                    <a:pt x="655334" y="631214"/>
                    <a:pt x="646074" y="631685"/>
                  </a:cubicBezTo>
                  <a:cubicBezTo>
                    <a:pt x="644975" y="631842"/>
                    <a:pt x="643719" y="631842"/>
                    <a:pt x="642464" y="631842"/>
                  </a:cubicBezTo>
                  <a:cubicBezTo>
                    <a:pt x="630535" y="631685"/>
                    <a:pt x="628965" y="630586"/>
                    <a:pt x="626611" y="618815"/>
                  </a:cubicBezTo>
                  <a:cubicBezTo>
                    <a:pt x="626297" y="617245"/>
                    <a:pt x="625983" y="615518"/>
                    <a:pt x="625669" y="613791"/>
                  </a:cubicBezTo>
                  <a:cubicBezTo>
                    <a:pt x="622844" y="598723"/>
                    <a:pt x="625355" y="595427"/>
                    <a:pt x="640737" y="594643"/>
                  </a:cubicBezTo>
                  <a:close/>
                  <a:moveTo>
                    <a:pt x="331502" y="592467"/>
                  </a:moveTo>
                  <a:cubicBezTo>
                    <a:pt x="338440" y="592828"/>
                    <a:pt x="339883" y="596565"/>
                    <a:pt x="340001" y="607984"/>
                  </a:cubicBezTo>
                  <a:cubicBezTo>
                    <a:pt x="340157" y="621169"/>
                    <a:pt x="331681" y="625879"/>
                    <a:pt x="318654" y="624623"/>
                  </a:cubicBezTo>
                  <a:cubicBezTo>
                    <a:pt x="308294" y="623681"/>
                    <a:pt x="310649" y="618344"/>
                    <a:pt x="310806" y="612693"/>
                  </a:cubicBezTo>
                  <a:cubicBezTo>
                    <a:pt x="310963" y="610339"/>
                    <a:pt x="311276" y="607827"/>
                    <a:pt x="311276" y="605473"/>
                  </a:cubicBezTo>
                  <a:cubicBezTo>
                    <a:pt x="311120" y="597625"/>
                    <a:pt x="314416" y="594015"/>
                    <a:pt x="322577" y="593073"/>
                  </a:cubicBezTo>
                  <a:cubicBezTo>
                    <a:pt x="326266" y="592602"/>
                    <a:pt x="329190" y="592347"/>
                    <a:pt x="331502" y="592467"/>
                  </a:cubicBezTo>
                  <a:close/>
                  <a:moveTo>
                    <a:pt x="250690" y="591032"/>
                  </a:moveTo>
                  <a:cubicBezTo>
                    <a:pt x="252730" y="590718"/>
                    <a:pt x="254771" y="591032"/>
                    <a:pt x="255869" y="592916"/>
                  </a:cubicBezTo>
                  <a:cubicBezTo>
                    <a:pt x="256968" y="594957"/>
                    <a:pt x="254456" y="595585"/>
                    <a:pt x="253515" y="596683"/>
                  </a:cubicBezTo>
                  <a:cubicBezTo>
                    <a:pt x="250376" y="600608"/>
                    <a:pt x="247236" y="602962"/>
                    <a:pt x="242057" y="599509"/>
                  </a:cubicBezTo>
                  <a:cubicBezTo>
                    <a:pt x="240173" y="598253"/>
                    <a:pt x="237191" y="599038"/>
                    <a:pt x="233267" y="598724"/>
                  </a:cubicBezTo>
                  <a:cubicBezTo>
                    <a:pt x="239388" y="594329"/>
                    <a:pt x="244725" y="591974"/>
                    <a:pt x="250690" y="591032"/>
                  </a:cubicBezTo>
                  <a:close/>
                  <a:moveTo>
                    <a:pt x="274292" y="589777"/>
                  </a:moveTo>
                  <a:cubicBezTo>
                    <a:pt x="277020" y="589463"/>
                    <a:pt x="280041" y="589934"/>
                    <a:pt x="284436" y="591033"/>
                  </a:cubicBezTo>
                  <a:cubicBezTo>
                    <a:pt x="280198" y="598724"/>
                    <a:pt x="276117" y="599352"/>
                    <a:pt x="265914" y="593230"/>
                  </a:cubicBezTo>
                  <a:cubicBezTo>
                    <a:pt x="269132" y="591189"/>
                    <a:pt x="271565" y="590091"/>
                    <a:pt x="274292" y="589777"/>
                  </a:cubicBezTo>
                  <a:close/>
                  <a:moveTo>
                    <a:pt x="360151" y="587795"/>
                  </a:moveTo>
                  <a:cubicBezTo>
                    <a:pt x="363035" y="588286"/>
                    <a:pt x="365821" y="589463"/>
                    <a:pt x="368411" y="591347"/>
                  </a:cubicBezTo>
                  <a:cubicBezTo>
                    <a:pt x="372335" y="594015"/>
                    <a:pt x="369353" y="598410"/>
                    <a:pt x="370451" y="601078"/>
                  </a:cubicBezTo>
                  <a:cubicBezTo>
                    <a:pt x="370295" y="605944"/>
                    <a:pt x="370608" y="609868"/>
                    <a:pt x="368882" y="613322"/>
                  </a:cubicBezTo>
                  <a:cubicBezTo>
                    <a:pt x="366213" y="618972"/>
                    <a:pt x="362603" y="623210"/>
                    <a:pt x="355383" y="620228"/>
                  </a:cubicBezTo>
                  <a:cubicBezTo>
                    <a:pt x="354755" y="619914"/>
                    <a:pt x="353970" y="619914"/>
                    <a:pt x="353342" y="619757"/>
                  </a:cubicBezTo>
                  <a:cubicBezTo>
                    <a:pt x="342826" y="618030"/>
                    <a:pt x="340785" y="614734"/>
                    <a:pt x="344082" y="604375"/>
                  </a:cubicBezTo>
                  <a:cubicBezTo>
                    <a:pt x="344709" y="602491"/>
                    <a:pt x="345337" y="600765"/>
                    <a:pt x="345494" y="598881"/>
                  </a:cubicBezTo>
                  <a:cubicBezTo>
                    <a:pt x="345965" y="594486"/>
                    <a:pt x="346122" y="589777"/>
                    <a:pt x="351302" y="588364"/>
                  </a:cubicBezTo>
                  <a:cubicBezTo>
                    <a:pt x="354284" y="587501"/>
                    <a:pt x="357266" y="587305"/>
                    <a:pt x="360151" y="587795"/>
                  </a:cubicBezTo>
                  <a:close/>
                  <a:moveTo>
                    <a:pt x="586142" y="586064"/>
                  </a:moveTo>
                  <a:cubicBezTo>
                    <a:pt x="591550" y="585343"/>
                    <a:pt x="596671" y="587933"/>
                    <a:pt x="601968" y="589463"/>
                  </a:cubicBezTo>
                  <a:cubicBezTo>
                    <a:pt x="596318" y="597940"/>
                    <a:pt x="589097" y="597469"/>
                    <a:pt x="581249" y="594643"/>
                  </a:cubicBezTo>
                  <a:cubicBezTo>
                    <a:pt x="579680" y="594015"/>
                    <a:pt x="577953" y="593858"/>
                    <a:pt x="577639" y="591661"/>
                  </a:cubicBezTo>
                  <a:cubicBezTo>
                    <a:pt x="577325" y="589463"/>
                    <a:pt x="579365" y="588835"/>
                    <a:pt x="580621" y="588050"/>
                  </a:cubicBezTo>
                  <a:cubicBezTo>
                    <a:pt x="582505" y="586912"/>
                    <a:pt x="584339" y="586304"/>
                    <a:pt x="586142" y="586064"/>
                  </a:cubicBezTo>
                  <a:close/>
                  <a:moveTo>
                    <a:pt x="72660" y="585813"/>
                  </a:moveTo>
                  <a:cubicBezTo>
                    <a:pt x="74124" y="585700"/>
                    <a:pt x="75743" y="585857"/>
                    <a:pt x="77548" y="586250"/>
                  </a:cubicBezTo>
                  <a:cubicBezTo>
                    <a:pt x="78490" y="586407"/>
                    <a:pt x="79588" y="586250"/>
                    <a:pt x="79588" y="587505"/>
                  </a:cubicBezTo>
                  <a:cubicBezTo>
                    <a:pt x="79745" y="589075"/>
                    <a:pt x="78961" y="590331"/>
                    <a:pt x="77862" y="591273"/>
                  </a:cubicBezTo>
                  <a:cubicBezTo>
                    <a:pt x="73781" y="594726"/>
                    <a:pt x="68601" y="594412"/>
                    <a:pt x="62793" y="595040"/>
                  </a:cubicBezTo>
                  <a:cubicBezTo>
                    <a:pt x="65265" y="588918"/>
                    <a:pt x="68267" y="586151"/>
                    <a:pt x="72660" y="585813"/>
                  </a:cubicBezTo>
                  <a:close/>
                  <a:moveTo>
                    <a:pt x="389556" y="584060"/>
                  </a:moveTo>
                  <a:cubicBezTo>
                    <a:pt x="393072" y="583488"/>
                    <a:pt x="397055" y="583734"/>
                    <a:pt x="401372" y="584911"/>
                  </a:cubicBezTo>
                  <a:cubicBezTo>
                    <a:pt x="401843" y="585068"/>
                    <a:pt x="402314" y="585382"/>
                    <a:pt x="402785" y="585225"/>
                  </a:cubicBezTo>
                  <a:cubicBezTo>
                    <a:pt x="411261" y="585225"/>
                    <a:pt x="413929" y="589149"/>
                    <a:pt x="411103" y="596055"/>
                  </a:cubicBezTo>
                  <a:cubicBezTo>
                    <a:pt x="410946" y="598252"/>
                    <a:pt x="410790" y="599508"/>
                    <a:pt x="410790" y="600764"/>
                  </a:cubicBezTo>
                  <a:cubicBezTo>
                    <a:pt x="410946" y="606414"/>
                    <a:pt x="409063" y="609083"/>
                    <a:pt x="402941" y="610967"/>
                  </a:cubicBezTo>
                  <a:cubicBezTo>
                    <a:pt x="395564" y="613164"/>
                    <a:pt x="388501" y="614576"/>
                    <a:pt x="380810" y="614262"/>
                  </a:cubicBezTo>
                  <a:cubicBezTo>
                    <a:pt x="376101" y="614105"/>
                    <a:pt x="374375" y="612536"/>
                    <a:pt x="374061" y="608141"/>
                  </a:cubicBezTo>
                  <a:cubicBezTo>
                    <a:pt x="372648" y="594838"/>
                    <a:pt x="379005" y="585774"/>
                    <a:pt x="389556" y="584060"/>
                  </a:cubicBezTo>
                  <a:close/>
                  <a:moveTo>
                    <a:pt x="320852" y="583185"/>
                  </a:moveTo>
                  <a:cubicBezTo>
                    <a:pt x="315044" y="595742"/>
                    <a:pt x="306725" y="597940"/>
                    <a:pt x="288517" y="591190"/>
                  </a:cubicBezTo>
                  <a:cubicBezTo>
                    <a:pt x="298720" y="583185"/>
                    <a:pt x="310021" y="585225"/>
                    <a:pt x="320852" y="583185"/>
                  </a:cubicBezTo>
                  <a:close/>
                  <a:moveTo>
                    <a:pt x="546070" y="582949"/>
                  </a:moveTo>
                  <a:cubicBezTo>
                    <a:pt x="547463" y="582674"/>
                    <a:pt x="549150" y="582949"/>
                    <a:pt x="550799" y="583027"/>
                  </a:cubicBezTo>
                  <a:cubicBezTo>
                    <a:pt x="557077" y="583341"/>
                    <a:pt x="563199" y="583498"/>
                    <a:pt x="569477" y="583655"/>
                  </a:cubicBezTo>
                  <a:cubicBezTo>
                    <a:pt x="571518" y="583655"/>
                    <a:pt x="574186" y="582870"/>
                    <a:pt x="574500" y="586167"/>
                  </a:cubicBezTo>
                  <a:cubicBezTo>
                    <a:pt x="574657" y="588992"/>
                    <a:pt x="576227" y="592759"/>
                    <a:pt x="572931" y="594015"/>
                  </a:cubicBezTo>
                  <a:cubicBezTo>
                    <a:pt x="568065" y="595584"/>
                    <a:pt x="563827" y="598723"/>
                    <a:pt x="558490" y="598096"/>
                  </a:cubicBezTo>
                  <a:cubicBezTo>
                    <a:pt x="554566" y="598253"/>
                    <a:pt x="550799" y="597154"/>
                    <a:pt x="547345" y="595741"/>
                  </a:cubicBezTo>
                  <a:cubicBezTo>
                    <a:pt x="543108" y="593858"/>
                    <a:pt x="542166" y="590248"/>
                    <a:pt x="543108" y="586167"/>
                  </a:cubicBezTo>
                  <a:cubicBezTo>
                    <a:pt x="543579" y="584048"/>
                    <a:pt x="544677" y="583224"/>
                    <a:pt x="546070" y="582949"/>
                  </a:cubicBezTo>
                  <a:close/>
                  <a:moveTo>
                    <a:pt x="434177" y="579103"/>
                  </a:moveTo>
                  <a:cubicBezTo>
                    <a:pt x="439670" y="579417"/>
                    <a:pt x="443594" y="581301"/>
                    <a:pt x="441554" y="588207"/>
                  </a:cubicBezTo>
                  <a:cubicBezTo>
                    <a:pt x="440926" y="590404"/>
                    <a:pt x="440926" y="592916"/>
                    <a:pt x="440769" y="595271"/>
                  </a:cubicBezTo>
                  <a:cubicBezTo>
                    <a:pt x="440141" y="605630"/>
                    <a:pt x="430253" y="612694"/>
                    <a:pt x="420207" y="610810"/>
                  </a:cubicBezTo>
                  <a:cubicBezTo>
                    <a:pt x="414242" y="609711"/>
                    <a:pt x="413144" y="606572"/>
                    <a:pt x="413929" y="602177"/>
                  </a:cubicBezTo>
                  <a:cubicBezTo>
                    <a:pt x="414085" y="586794"/>
                    <a:pt x="421776" y="578319"/>
                    <a:pt x="434177" y="579103"/>
                  </a:cubicBezTo>
                  <a:close/>
                  <a:moveTo>
                    <a:pt x="90889" y="578401"/>
                  </a:moveTo>
                  <a:cubicBezTo>
                    <a:pt x="94656" y="578401"/>
                    <a:pt x="96697" y="583895"/>
                    <a:pt x="96226" y="586564"/>
                  </a:cubicBezTo>
                  <a:cubicBezTo>
                    <a:pt x="95441" y="591116"/>
                    <a:pt x="89634" y="588919"/>
                    <a:pt x="86808" y="590645"/>
                  </a:cubicBezTo>
                  <a:cubicBezTo>
                    <a:pt x="83041" y="590802"/>
                    <a:pt x="80373" y="586721"/>
                    <a:pt x="80844" y="586564"/>
                  </a:cubicBezTo>
                  <a:cubicBezTo>
                    <a:pt x="84453" y="584052"/>
                    <a:pt x="86494" y="578401"/>
                    <a:pt x="90889" y="578401"/>
                  </a:cubicBezTo>
                  <a:close/>
                  <a:moveTo>
                    <a:pt x="346333" y="578059"/>
                  </a:moveTo>
                  <a:cubicBezTo>
                    <a:pt x="348516" y="577916"/>
                    <a:pt x="350517" y="578083"/>
                    <a:pt x="352086" y="578632"/>
                  </a:cubicBezTo>
                  <a:cubicBezTo>
                    <a:pt x="355069" y="579731"/>
                    <a:pt x="355226" y="580516"/>
                    <a:pt x="352871" y="582870"/>
                  </a:cubicBezTo>
                  <a:cubicBezTo>
                    <a:pt x="346907" y="588836"/>
                    <a:pt x="340785" y="593074"/>
                    <a:pt x="332466" y="586795"/>
                  </a:cubicBezTo>
                  <a:cubicBezTo>
                    <a:pt x="331995" y="586481"/>
                    <a:pt x="331053" y="586481"/>
                    <a:pt x="330426" y="586324"/>
                  </a:cubicBezTo>
                  <a:cubicBezTo>
                    <a:pt x="329798" y="586167"/>
                    <a:pt x="329170" y="585853"/>
                    <a:pt x="328542" y="585696"/>
                  </a:cubicBezTo>
                  <a:cubicBezTo>
                    <a:pt x="331603" y="581693"/>
                    <a:pt x="339784" y="578485"/>
                    <a:pt x="346333" y="578059"/>
                  </a:cubicBezTo>
                  <a:close/>
                  <a:moveTo>
                    <a:pt x="518151" y="577063"/>
                  </a:moveTo>
                  <a:cubicBezTo>
                    <a:pt x="522703" y="577848"/>
                    <a:pt x="527097" y="579103"/>
                    <a:pt x="531650" y="579731"/>
                  </a:cubicBezTo>
                  <a:cubicBezTo>
                    <a:pt x="537771" y="580359"/>
                    <a:pt x="540283" y="583812"/>
                    <a:pt x="539655" y="588521"/>
                  </a:cubicBezTo>
                  <a:cubicBezTo>
                    <a:pt x="539341" y="593230"/>
                    <a:pt x="540283" y="596997"/>
                    <a:pt x="534632" y="596526"/>
                  </a:cubicBezTo>
                  <a:cubicBezTo>
                    <a:pt x="531964" y="596213"/>
                    <a:pt x="530080" y="598881"/>
                    <a:pt x="528039" y="600607"/>
                  </a:cubicBezTo>
                  <a:cubicBezTo>
                    <a:pt x="524272" y="603904"/>
                    <a:pt x="520662" y="604061"/>
                    <a:pt x="516267" y="601549"/>
                  </a:cubicBezTo>
                  <a:cubicBezTo>
                    <a:pt x="512500" y="599509"/>
                    <a:pt x="510460" y="597939"/>
                    <a:pt x="512029" y="593073"/>
                  </a:cubicBezTo>
                  <a:cubicBezTo>
                    <a:pt x="513128" y="589620"/>
                    <a:pt x="512343" y="585382"/>
                    <a:pt x="512500" y="581615"/>
                  </a:cubicBezTo>
                  <a:cubicBezTo>
                    <a:pt x="512500" y="577848"/>
                    <a:pt x="514541" y="576435"/>
                    <a:pt x="518151" y="577063"/>
                  </a:cubicBezTo>
                  <a:close/>
                  <a:moveTo>
                    <a:pt x="455366" y="573766"/>
                  </a:moveTo>
                  <a:cubicBezTo>
                    <a:pt x="461802" y="573295"/>
                    <a:pt x="466982" y="576121"/>
                    <a:pt x="471690" y="580202"/>
                  </a:cubicBezTo>
                  <a:cubicBezTo>
                    <a:pt x="472946" y="581300"/>
                    <a:pt x="471847" y="582399"/>
                    <a:pt x="471219" y="583341"/>
                  </a:cubicBezTo>
                  <a:cubicBezTo>
                    <a:pt x="469807" y="586166"/>
                    <a:pt x="469650" y="589149"/>
                    <a:pt x="470592" y="591817"/>
                  </a:cubicBezTo>
                  <a:cubicBezTo>
                    <a:pt x="473731" y="599351"/>
                    <a:pt x="471847" y="604374"/>
                    <a:pt x="464313" y="607984"/>
                  </a:cubicBezTo>
                  <a:cubicBezTo>
                    <a:pt x="460232" y="610024"/>
                    <a:pt x="456936" y="613163"/>
                    <a:pt x="453797" y="607042"/>
                  </a:cubicBezTo>
                  <a:cubicBezTo>
                    <a:pt x="453483" y="606257"/>
                    <a:pt x="452227" y="605472"/>
                    <a:pt x="451442" y="605629"/>
                  </a:cubicBezTo>
                  <a:cubicBezTo>
                    <a:pt x="443280" y="606257"/>
                    <a:pt x="443908" y="600764"/>
                    <a:pt x="444065" y="595113"/>
                  </a:cubicBezTo>
                  <a:cubicBezTo>
                    <a:pt x="444693" y="591032"/>
                    <a:pt x="445007" y="586951"/>
                    <a:pt x="445792" y="583027"/>
                  </a:cubicBezTo>
                  <a:cubicBezTo>
                    <a:pt x="446733" y="577848"/>
                    <a:pt x="449873" y="574237"/>
                    <a:pt x="455366" y="573766"/>
                  </a:cubicBezTo>
                  <a:close/>
                  <a:moveTo>
                    <a:pt x="485974" y="573139"/>
                  </a:moveTo>
                  <a:cubicBezTo>
                    <a:pt x="488328" y="573139"/>
                    <a:pt x="490840" y="573139"/>
                    <a:pt x="493194" y="573296"/>
                  </a:cubicBezTo>
                  <a:cubicBezTo>
                    <a:pt x="506065" y="573924"/>
                    <a:pt x="506065" y="574081"/>
                    <a:pt x="506692" y="586952"/>
                  </a:cubicBezTo>
                  <a:cubicBezTo>
                    <a:pt x="507320" y="601392"/>
                    <a:pt x="494921" y="609868"/>
                    <a:pt x="481265" y="604532"/>
                  </a:cubicBezTo>
                  <a:cubicBezTo>
                    <a:pt x="479695" y="603904"/>
                    <a:pt x="477968" y="603276"/>
                    <a:pt x="477812" y="601235"/>
                  </a:cubicBezTo>
                  <a:cubicBezTo>
                    <a:pt x="477341" y="594015"/>
                    <a:pt x="475614" y="586795"/>
                    <a:pt x="477655" y="579731"/>
                  </a:cubicBezTo>
                  <a:cubicBezTo>
                    <a:pt x="478910" y="575651"/>
                    <a:pt x="481265" y="572982"/>
                    <a:pt x="485974" y="573139"/>
                  </a:cubicBezTo>
                  <a:close/>
                  <a:moveTo>
                    <a:pt x="389679" y="570569"/>
                  </a:moveTo>
                  <a:cubicBezTo>
                    <a:pt x="390581" y="570314"/>
                    <a:pt x="391327" y="570471"/>
                    <a:pt x="391484" y="572040"/>
                  </a:cubicBezTo>
                  <a:cubicBezTo>
                    <a:pt x="391641" y="574238"/>
                    <a:pt x="392112" y="578789"/>
                    <a:pt x="388188" y="578789"/>
                  </a:cubicBezTo>
                  <a:cubicBezTo>
                    <a:pt x="384107" y="578947"/>
                    <a:pt x="381281" y="580830"/>
                    <a:pt x="378770" y="583341"/>
                  </a:cubicBezTo>
                  <a:cubicBezTo>
                    <a:pt x="372491" y="589777"/>
                    <a:pt x="366684" y="582870"/>
                    <a:pt x="360092" y="583498"/>
                  </a:cubicBezTo>
                  <a:cubicBezTo>
                    <a:pt x="366056" y="575336"/>
                    <a:pt x="375160" y="575493"/>
                    <a:pt x="382694" y="572511"/>
                  </a:cubicBezTo>
                  <a:cubicBezTo>
                    <a:pt x="383950" y="572040"/>
                    <a:pt x="385520" y="571883"/>
                    <a:pt x="386932" y="571569"/>
                  </a:cubicBezTo>
                  <a:cubicBezTo>
                    <a:pt x="387717" y="571491"/>
                    <a:pt x="388777" y="570824"/>
                    <a:pt x="389679" y="570569"/>
                  </a:cubicBezTo>
                  <a:close/>
                  <a:moveTo>
                    <a:pt x="422562" y="568430"/>
                  </a:moveTo>
                  <a:cubicBezTo>
                    <a:pt x="426957" y="568273"/>
                    <a:pt x="426172" y="571255"/>
                    <a:pt x="425387" y="573610"/>
                  </a:cubicBezTo>
                  <a:cubicBezTo>
                    <a:pt x="423818" y="578789"/>
                    <a:pt x="416911" y="582243"/>
                    <a:pt x="411418" y="580830"/>
                  </a:cubicBezTo>
                  <a:cubicBezTo>
                    <a:pt x="407807" y="579888"/>
                    <a:pt x="404354" y="579103"/>
                    <a:pt x="400430" y="578161"/>
                  </a:cubicBezTo>
                  <a:cubicBezTo>
                    <a:pt x="407179" y="573453"/>
                    <a:pt x="413772" y="568587"/>
                    <a:pt x="422562" y="568430"/>
                  </a:cubicBezTo>
                  <a:close/>
                  <a:moveTo>
                    <a:pt x="455681" y="567959"/>
                  </a:moveTo>
                  <a:cubicBezTo>
                    <a:pt x="444850" y="575964"/>
                    <a:pt x="444850" y="575964"/>
                    <a:pt x="436845" y="572825"/>
                  </a:cubicBezTo>
                  <a:cubicBezTo>
                    <a:pt x="444536" y="567802"/>
                    <a:pt x="445321" y="567488"/>
                    <a:pt x="455681" y="567959"/>
                  </a:cubicBezTo>
                  <a:close/>
                  <a:moveTo>
                    <a:pt x="114259" y="558047"/>
                  </a:moveTo>
                  <a:cubicBezTo>
                    <a:pt x="117062" y="558584"/>
                    <a:pt x="117769" y="560821"/>
                    <a:pt x="118828" y="562705"/>
                  </a:cubicBezTo>
                  <a:cubicBezTo>
                    <a:pt x="120084" y="564902"/>
                    <a:pt x="121653" y="566786"/>
                    <a:pt x="119299" y="569612"/>
                  </a:cubicBezTo>
                  <a:cubicBezTo>
                    <a:pt x="115532" y="574006"/>
                    <a:pt x="110352" y="577460"/>
                    <a:pt x="108626" y="583581"/>
                  </a:cubicBezTo>
                  <a:cubicBezTo>
                    <a:pt x="108155" y="585308"/>
                    <a:pt x="105643" y="586250"/>
                    <a:pt x="103760" y="585465"/>
                  </a:cubicBezTo>
                  <a:cubicBezTo>
                    <a:pt x="100935" y="584523"/>
                    <a:pt x="98580" y="582639"/>
                    <a:pt x="97795" y="579657"/>
                  </a:cubicBezTo>
                  <a:cubicBezTo>
                    <a:pt x="96696" y="575105"/>
                    <a:pt x="105015" y="560194"/>
                    <a:pt x="109410" y="558467"/>
                  </a:cubicBezTo>
                  <a:cubicBezTo>
                    <a:pt x="110352" y="558153"/>
                    <a:pt x="111451" y="557839"/>
                    <a:pt x="110666" y="558153"/>
                  </a:cubicBezTo>
                  <a:cubicBezTo>
                    <a:pt x="112157" y="557878"/>
                    <a:pt x="113325" y="557868"/>
                    <a:pt x="114259" y="558047"/>
                  </a:cubicBezTo>
                  <a:close/>
                  <a:moveTo>
                    <a:pt x="80059" y="546852"/>
                  </a:moveTo>
                  <a:cubicBezTo>
                    <a:pt x="85396" y="552189"/>
                    <a:pt x="90261" y="557212"/>
                    <a:pt x="95128" y="561920"/>
                  </a:cubicBezTo>
                  <a:cubicBezTo>
                    <a:pt x="96383" y="563176"/>
                    <a:pt x="97482" y="564275"/>
                    <a:pt x="95755" y="566002"/>
                  </a:cubicBezTo>
                  <a:cubicBezTo>
                    <a:pt x="90889" y="571025"/>
                    <a:pt x="87122" y="576989"/>
                    <a:pt x="80687" y="580286"/>
                  </a:cubicBezTo>
                  <a:cubicBezTo>
                    <a:pt x="77547" y="581855"/>
                    <a:pt x="74094" y="582640"/>
                    <a:pt x="71112" y="580443"/>
                  </a:cubicBezTo>
                  <a:cubicBezTo>
                    <a:pt x="68444" y="578402"/>
                    <a:pt x="69542" y="575105"/>
                    <a:pt x="70170" y="572437"/>
                  </a:cubicBezTo>
                  <a:cubicBezTo>
                    <a:pt x="72525" y="563804"/>
                    <a:pt x="76292" y="555799"/>
                    <a:pt x="80059" y="546852"/>
                  </a:cubicBezTo>
                  <a:close/>
                  <a:moveTo>
                    <a:pt x="132641" y="540730"/>
                  </a:moveTo>
                  <a:cubicBezTo>
                    <a:pt x="135937" y="541201"/>
                    <a:pt x="139076" y="542143"/>
                    <a:pt x="139076" y="546695"/>
                  </a:cubicBezTo>
                  <a:cubicBezTo>
                    <a:pt x="139076" y="552659"/>
                    <a:pt x="130757" y="562233"/>
                    <a:pt x="125735" y="561763"/>
                  </a:cubicBezTo>
                  <a:cubicBezTo>
                    <a:pt x="121653" y="561449"/>
                    <a:pt x="119770" y="558781"/>
                    <a:pt x="119770" y="555013"/>
                  </a:cubicBezTo>
                  <a:cubicBezTo>
                    <a:pt x="119613" y="547950"/>
                    <a:pt x="126362" y="540573"/>
                    <a:pt x="132641" y="540730"/>
                  </a:cubicBezTo>
                  <a:close/>
                  <a:moveTo>
                    <a:pt x="153517" y="515146"/>
                  </a:moveTo>
                  <a:cubicBezTo>
                    <a:pt x="154772" y="514675"/>
                    <a:pt x="155714" y="514675"/>
                    <a:pt x="156970" y="515303"/>
                  </a:cubicBezTo>
                  <a:cubicBezTo>
                    <a:pt x="160266" y="517343"/>
                    <a:pt x="163248" y="530057"/>
                    <a:pt x="161051" y="533196"/>
                  </a:cubicBezTo>
                  <a:cubicBezTo>
                    <a:pt x="158540" y="536806"/>
                    <a:pt x="155400" y="539789"/>
                    <a:pt x="151633" y="541986"/>
                  </a:cubicBezTo>
                  <a:cubicBezTo>
                    <a:pt x="144884" y="546067"/>
                    <a:pt x="139547" y="542928"/>
                    <a:pt x="139390" y="535237"/>
                  </a:cubicBezTo>
                  <a:cubicBezTo>
                    <a:pt x="139390" y="529900"/>
                    <a:pt x="148337" y="517186"/>
                    <a:pt x="153517" y="515146"/>
                  </a:cubicBezTo>
                  <a:close/>
                  <a:moveTo>
                    <a:pt x="90889" y="495996"/>
                  </a:moveTo>
                  <a:cubicBezTo>
                    <a:pt x="98738" y="500391"/>
                    <a:pt x="97796" y="506670"/>
                    <a:pt x="86651" y="517657"/>
                  </a:cubicBezTo>
                  <a:cubicBezTo>
                    <a:pt x="88064" y="510437"/>
                    <a:pt x="89477" y="503216"/>
                    <a:pt x="90889" y="495996"/>
                  </a:cubicBezTo>
                  <a:close/>
                  <a:moveTo>
                    <a:pt x="111295" y="495683"/>
                  </a:moveTo>
                  <a:cubicBezTo>
                    <a:pt x="113021" y="495369"/>
                    <a:pt x="113963" y="496154"/>
                    <a:pt x="115061" y="497096"/>
                  </a:cubicBezTo>
                  <a:cubicBezTo>
                    <a:pt x="121811" y="503688"/>
                    <a:pt x="128561" y="510123"/>
                    <a:pt x="135153" y="516716"/>
                  </a:cubicBezTo>
                  <a:cubicBezTo>
                    <a:pt x="135938" y="517500"/>
                    <a:pt x="136880" y="519070"/>
                    <a:pt x="136566" y="519698"/>
                  </a:cubicBezTo>
                  <a:cubicBezTo>
                    <a:pt x="133426" y="525506"/>
                    <a:pt x="133740" y="533040"/>
                    <a:pt x="126991" y="536807"/>
                  </a:cubicBezTo>
                  <a:cubicBezTo>
                    <a:pt x="124636" y="538062"/>
                    <a:pt x="121026" y="539475"/>
                    <a:pt x="120712" y="541359"/>
                  </a:cubicBezTo>
                  <a:cubicBezTo>
                    <a:pt x="118829" y="550620"/>
                    <a:pt x="110196" y="551875"/>
                    <a:pt x="104545" y="556584"/>
                  </a:cubicBezTo>
                  <a:cubicBezTo>
                    <a:pt x="101249" y="559253"/>
                    <a:pt x="98110" y="559566"/>
                    <a:pt x="94813" y="556741"/>
                  </a:cubicBezTo>
                  <a:cubicBezTo>
                    <a:pt x="91831" y="554229"/>
                    <a:pt x="88849" y="551875"/>
                    <a:pt x="86180" y="549050"/>
                  </a:cubicBezTo>
                  <a:cubicBezTo>
                    <a:pt x="77861" y="540103"/>
                    <a:pt x="79902" y="528174"/>
                    <a:pt x="90419" y="522209"/>
                  </a:cubicBezTo>
                  <a:cubicBezTo>
                    <a:pt x="93401" y="520483"/>
                    <a:pt x="96069" y="520640"/>
                    <a:pt x="97953" y="523622"/>
                  </a:cubicBezTo>
                  <a:cubicBezTo>
                    <a:pt x="102975" y="531313"/>
                    <a:pt x="110981" y="534766"/>
                    <a:pt x="118829" y="539946"/>
                  </a:cubicBezTo>
                  <a:cubicBezTo>
                    <a:pt x="119143" y="534609"/>
                    <a:pt x="116003" y="533040"/>
                    <a:pt x="113178" y="531156"/>
                  </a:cubicBezTo>
                  <a:cubicBezTo>
                    <a:pt x="107370" y="527389"/>
                    <a:pt x="101406" y="523936"/>
                    <a:pt x="99836" y="516088"/>
                  </a:cubicBezTo>
                  <a:cubicBezTo>
                    <a:pt x="98266" y="508397"/>
                    <a:pt x="103760" y="497409"/>
                    <a:pt x="111295" y="495683"/>
                  </a:cubicBezTo>
                  <a:close/>
                  <a:moveTo>
                    <a:pt x="175943" y="494760"/>
                  </a:moveTo>
                  <a:cubicBezTo>
                    <a:pt x="178356" y="494858"/>
                    <a:pt x="180750" y="496703"/>
                    <a:pt x="183653" y="500235"/>
                  </a:cubicBezTo>
                  <a:cubicBezTo>
                    <a:pt x="184124" y="500784"/>
                    <a:pt x="184399" y="501647"/>
                    <a:pt x="184870" y="502275"/>
                  </a:cubicBezTo>
                  <a:lnTo>
                    <a:pt x="186958" y="502823"/>
                  </a:lnTo>
                  <a:lnTo>
                    <a:pt x="187107" y="504237"/>
                  </a:lnTo>
                  <a:lnTo>
                    <a:pt x="188501" y="504307"/>
                  </a:lnTo>
                  <a:lnTo>
                    <a:pt x="188284" y="506140"/>
                  </a:lnTo>
                  <a:cubicBezTo>
                    <a:pt x="188676" y="506592"/>
                    <a:pt x="189383" y="506906"/>
                    <a:pt x="189932" y="507298"/>
                  </a:cubicBezTo>
                  <a:lnTo>
                    <a:pt x="189775" y="506984"/>
                  </a:lnTo>
                  <a:cubicBezTo>
                    <a:pt x="191816" y="509652"/>
                    <a:pt x="194013" y="512007"/>
                    <a:pt x="197780" y="514204"/>
                  </a:cubicBezTo>
                  <a:cubicBezTo>
                    <a:pt x="191816" y="517657"/>
                    <a:pt x="186479" y="521268"/>
                    <a:pt x="180828" y="524093"/>
                  </a:cubicBezTo>
                  <a:cubicBezTo>
                    <a:pt x="176276" y="526447"/>
                    <a:pt x="170940" y="528802"/>
                    <a:pt x="166858" y="523779"/>
                  </a:cubicBezTo>
                  <a:cubicBezTo>
                    <a:pt x="162934" y="519070"/>
                    <a:pt x="161679" y="512949"/>
                    <a:pt x="163562" y="506984"/>
                  </a:cubicBezTo>
                  <a:cubicBezTo>
                    <a:pt x="164347" y="504316"/>
                    <a:pt x="166230" y="501961"/>
                    <a:pt x="168114" y="499764"/>
                  </a:cubicBezTo>
                  <a:cubicBezTo>
                    <a:pt x="171096" y="496310"/>
                    <a:pt x="173529" y="494662"/>
                    <a:pt x="175943" y="494760"/>
                  </a:cubicBezTo>
                  <a:close/>
                  <a:moveTo>
                    <a:pt x="131542" y="476847"/>
                  </a:moveTo>
                  <a:cubicBezTo>
                    <a:pt x="135309" y="476376"/>
                    <a:pt x="137507" y="478417"/>
                    <a:pt x="138919" y="481399"/>
                  </a:cubicBezTo>
                  <a:cubicBezTo>
                    <a:pt x="140803" y="484696"/>
                    <a:pt x="142844" y="486736"/>
                    <a:pt x="146454" y="486736"/>
                  </a:cubicBezTo>
                  <a:cubicBezTo>
                    <a:pt x="146768" y="492387"/>
                    <a:pt x="150692" y="495369"/>
                    <a:pt x="154930" y="498037"/>
                  </a:cubicBezTo>
                  <a:cubicBezTo>
                    <a:pt x="156656" y="499136"/>
                    <a:pt x="160423" y="498822"/>
                    <a:pt x="159324" y="502432"/>
                  </a:cubicBezTo>
                  <a:cubicBezTo>
                    <a:pt x="158383" y="505414"/>
                    <a:pt x="158540" y="509338"/>
                    <a:pt x="154459" y="510751"/>
                  </a:cubicBezTo>
                  <a:cubicBezTo>
                    <a:pt x="150849" y="512006"/>
                    <a:pt x="147238" y="513105"/>
                    <a:pt x="143786" y="515303"/>
                  </a:cubicBezTo>
                  <a:cubicBezTo>
                    <a:pt x="141117" y="516872"/>
                    <a:pt x="139233" y="514518"/>
                    <a:pt x="137664" y="512791"/>
                  </a:cubicBezTo>
                  <a:cubicBezTo>
                    <a:pt x="133426" y="508240"/>
                    <a:pt x="129344" y="503687"/>
                    <a:pt x="124008" y="500078"/>
                  </a:cubicBezTo>
                  <a:cubicBezTo>
                    <a:pt x="120398" y="497566"/>
                    <a:pt x="118828" y="492387"/>
                    <a:pt x="120241" y="487834"/>
                  </a:cubicBezTo>
                  <a:cubicBezTo>
                    <a:pt x="121967" y="482498"/>
                    <a:pt x="125264" y="477789"/>
                    <a:pt x="131542" y="476847"/>
                  </a:cubicBezTo>
                  <a:close/>
                  <a:moveTo>
                    <a:pt x="190930" y="473678"/>
                  </a:moveTo>
                  <a:cubicBezTo>
                    <a:pt x="195043" y="472884"/>
                    <a:pt x="198957" y="475003"/>
                    <a:pt x="201547" y="480300"/>
                  </a:cubicBezTo>
                  <a:cubicBezTo>
                    <a:pt x="206099" y="489718"/>
                    <a:pt x="213162" y="495212"/>
                    <a:pt x="223679" y="496468"/>
                  </a:cubicBezTo>
                  <a:cubicBezTo>
                    <a:pt x="216145" y="509025"/>
                    <a:pt x="204529" y="512635"/>
                    <a:pt x="192600" y="506827"/>
                  </a:cubicBezTo>
                  <a:cubicBezTo>
                    <a:pt x="192129" y="506592"/>
                    <a:pt x="191658" y="506160"/>
                    <a:pt x="191168" y="505984"/>
                  </a:cubicBezTo>
                  <a:lnTo>
                    <a:pt x="190172" y="506424"/>
                  </a:lnTo>
                  <a:lnTo>
                    <a:pt x="190089" y="507141"/>
                  </a:lnTo>
                  <a:cubicBezTo>
                    <a:pt x="189540" y="506749"/>
                    <a:pt x="188833" y="506435"/>
                    <a:pt x="188441" y="505983"/>
                  </a:cubicBezTo>
                  <a:lnTo>
                    <a:pt x="188639" y="504314"/>
                  </a:lnTo>
                  <a:lnTo>
                    <a:pt x="188501" y="504307"/>
                  </a:lnTo>
                  <a:lnTo>
                    <a:pt x="188519" y="504159"/>
                  </a:lnTo>
                  <a:lnTo>
                    <a:pt x="188643" y="504282"/>
                  </a:lnTo>
                  <a:lnTo>
                    <a:pt x="188658" y="504150"/>
                  </a:lnTo>
                  <a:lnTo>
                    <a:pt x="187263" y="504080"/>
                  </a:lnTo>
                  <a:lnTo>
                    <a:pt x="187136" y="502869"/>
                  </a:lnTo>
                  <a:lnTo>
                    <a:pt x="186958" y="502823"/>
                  </a:lnTo>
                  <a:lnTo>
                    <a:pt x="186950" y="502746"/>
                  </a:lnTo>
                  <a:lnTo>
                    <a:pt x="187132" y="502837"/>
                  </a:lnTo>
                  <a:lnTo>
                    <a:pt x="187106" y="502590"/>
                  </a:lnTo>
                  <a:lnTo>
                    <a:pt x="186949" y="502432"/>
                  </a:lnTo>
                  <a:lnTo>
                    <a:pt x="187256" y="502711"/>
                  </a:lnTo>
                  <a:lnTo>
                    <a:pt x="187259" y="502728"/>
                  </a:lnTo>
                  <a:lnTo>
                    <a:pt x="188675" y="504014"/>
                  </a:lnTo>
                  <a:lnTo>
                    <a:pt x="188676" y="504001"/>
                  </a:lnTo>
                  <a:lnTo>
                    <a:pt x="190161" y="504991"/>
                  </a:lnTo>
                  <a:lnTo>
                    <a:pt x="190167" y="504944"/>
                  </a:lnTo>
                  <a:cubicBezTo>
                    <a:pt x="189735" y="504512"/>
                    <a:pt x="188990" y="504237"/>
                    <a:pt x="188519" y="503845"/>
                  </a:cubicBezTo>
                  <a:lnTo>
                    <a:pt x="188676" y="504002"/>
                  </a:lnTo>
                  <a:lnTo>
                    <a:pt x="187256" y="502711"/>
                  </a:lnTo>
                  <a:lnTo>
                    <a:pt x="186223" y="497527"/>
                  </a:lnTo>
                  <a:cubicBezTo>
                    <a:pt x="185419" y="495957"/>
                    <a:pt x="184281" y="494505"/>
                    <a:pt x="183182" y="493014"/>
                  </a:cubicBezTo>
                  <a:cubicBezTo>
                    <a:pt x="178944" y="487207"/>
                    <a:pt x="180671" y="479515"/>
                    <a:pt x="186792" y="475434"/>
                  </a:cubicBezTo>
                  <a:cubicBezTo>
                    <a:pt x="188166" y="474532"/>
                    <a:pt x="189559" y="473943"/>
                    <a:pt x="190930" y="473678"/>
                  </a:cubicBezTo>
                  <a:close/>
                  <a:moveTo>
                    <a:pt x="270021" y="466998"/>
                  </a:moveTo>
                  <a:cubicBezTo>
                    <a:pt x="270610" y="467077"/>
                    <a:pt x="271159" y="467508"/>
                    <a:pt x="271709" y="468214"/>
                  </a:cubicBezTo>
                  <a:cubicBezTo>
                    <a:pt x="272650" y="469313"/>
                    <a:pt x="272650" y="470412"/>
                    <a:pt x="271238" y="471197"/>
                  </a:cubicBezTo>
                  <a:cubicBezTo>
                    <a:pt x="262919" y="475749"/>
                    <a:pt x="256483" y="483754"/>
                    <a:pt x="246123" y="485324"/>
                  </a:cubicBezTo>
                  <a:cubicBezTo>
                    <a:pt x="247065" y="477004"/>
                    <a:pt x="252088" y="473865"/>
                    <a:pt x="259465" y="472924"/>
                  </a:cubicBezTo>
                  <a:cubicBezTo>
                    <a:pt x="262762" y="472453"/>
                    <a:pt x="265587" y="470255"/>
                    <a:pt x="268098" y="467900"/>
                  </a:cubicBezTo>
                  <a:cubicBezTo>
                    <a:pt x="268805" y="467194"/>
                    <a:pt x="269433" y="466920"/>
                    <a:pt x="270021" y="466998"/>
                  </a:cubicBezTo>
                  <a:close/>
                  <a:moveTo>
                    <a:pt x="147944" y="459837"/>
                  </a:moveTo>
                  <a:cubicBezTo>
                    <a:pt x="149867" y="460092"/>
                    <a:pt x="151790" y="461151"/>
                    <a:pt x="153831" y="462407"/>
                  </a:cubicBezTo>
                  <a:cubicBezTo>
                    <a:pt x="161679" y="467273"/>
                    <a:pt x="167016" y="475906"/>
                    <a:pt x="177061" y="477476"/>
                  </a:cubicBezTo>
                  <a:cubicBezTo>
                    <a:pt x="177532" y="477632"/>
                    <a:pt x="178473" y="479516"/>
                    <a:pt x="178317" y="479673"/>
                  </a:cubicBezTo>
                  <a:cubicBezTo>
                    <a:pt x="174550" y="482969"/>
                    <a:pt x="177375" y="489405"/>
                    <a:pt x="172352" y="492230"/>
                  </a:cubicBezTo>
                  <a:cubicBezTo>
                    <a:pt x="166701" y="495526"/>
                    <a:pt x="161208" y="496625"/>
                    <a:pt x="155400" y="492701"/>
                  </a:cubicBezTo>
                  <a:cubicBezTo>
                    <a:pt x="152418" y="490660"/>
                    <a:pt x="149435" y="488620"/>
                    <a:pt x="146610" y="486893"/>
                  </a:cubicBezTo>
                  <a:cubicBezTo>
                    <a:pt x="144256" y="482812"/>
                    <a:pt x="141744" y="478731"/>
                    <a:pt x="139546" y="474493"/>
                  </a:cubicBezTo>
                  <a:cubicBezTo>
                    <a:pt x="137036" y="469784"/>
                    <a:pt x="138291" y="465703"/>
                    <a:pt x="142058" y="462093"/>
                  </a:cubicBezTo>
                  <a:cubicBezTo>
                    <a:pt x="144099" y="460131"/>
                    <a:pt x="146022" y="459582"/>
                    <a:pt x="147944" y="459837"/>
                  </a:cubicBezTo>
                  <a:close/>
                  <a:moveTo>
                    <a:pt x="218734" y="449398"/>
                  </a:moveTo>
                  <a:cubicBezTo>
                    <a:pt x="220931" y="449850"/>
                    <a:pt x="222736" y="452126"/>
                    <a:pt x="225562" y="456599"/>
                  </a:cubicBezTo>
                  <a:cubicBezTo>
                    <a:pt x="229956" y="463505"/>
                    <a:pt x="238276" y="465546"/>
                    <a:pt x="243141" y="471825"/>
                  </a:cubicBezTo>
                  <a:cubicBezTo>
                    <a:pt x="244240" y="473394"/>
                    <a:pt x="245810" y="473708"/>
                    <a:pt x="245025" y="476063"/>
                  </a:cubicBezTo>
                  <a:cubicBezTo>
                    <a:pt x="242827" y="482341"/>
                    <a:pt x="230585" y="491602"/>
                    <a:pt x="223835" y="491602"/>
                  </a:cubicBezTo>
                  <a:cubicBezTo>
                    <a:pt x="221167" y="491445"/>
                    <a:pt x="218656" y="490974"/>
                    <a:pt x="216301" y="489562"/>
                  </a:cubicBezTo>
                  <a:cubicBezTo>
                    <a:pt x="208767" y="485166"/>
                    <a:pt x="204372" y="477632"/>
                    <a:pt x="199663" y="470883"/>
                  </a:cubicBezTo>
                  <a:cubicBezTo>
                    <a:pt x="197309" y="467430"/>
                    <a:pt x="197465" y="461936"/>
                    <a:pt x="202018" y="458640"/>
                  </a:cubicBezTo>
                  <a:cubicBezTo>
                    <a:pt x="204529" y="456756"/>
                    <a:pt x="206883" y="454715"/>
                    <a:pt x="209552" y="453146"/>
                  </a:cubicBezTo>
                  <a:cubicBezTo>
                    <a:pt x="213947" y="450321"/>
                    <a:pt x="216536" y="448947"/>
                    <a:pt x="218734" y="449398"/>
                  </a:cubicBezTo>
                  <a:close/>
                  <a:moveTo>
                    <a:pt x="119142" y="446396"/>
                  </a:moveTo>
                  <a:cubicBezTo>
                    <a:pt x="121968" y="445769"/>
                    <a:pt x="131856" y="454715"/>
                    <a:pt x="133111" y="458797"/>
                  </a:cubicBezTo>
                  <a:cubicBezTo>
                    <a:pt x="134681" y="463819"/>
                    <a:pt x="133582" y="468529"/>
                    <a:pt x="129031" y="471667"/>
                  </a:cubicBezTo>
                  <a:cubicBezTo>
                    <a:pt x="123537" y="475435"/>
                    <a:pt x="118200" y="478103"/>
                    <a:pt x="115689" y="485637"/>
                  </a:cubicBezTo>
                  <a:cubicBezTo>
                    <a:pt x="113962" y="490660"/>
                    <a:pt x="106585" y="494113"/>
                    <a:pt x="100307" y="495369"/>
                  </a:cubicBezTo>
                  <a:cubicBezTo>
                    <a:pt x="94656" y="496468"/>
                    <a:pt x="94185" y="491602"/>
                    <a:pt x="94342" y="485480"/>
                  </a:cubicBezTo>
                  <a:cubicBezTo>
                    <a:pt x="95127" y="482184"/>
                    <a:pt x="96225" y="477161"/>
                    <a:pt x="97638" y="472295"/>
                  </a:cubicBezTo>
                  <a:cubicBezTo>
                    <a:pt x="98894" y="468371"/>
                    <a:pt x="101562" y="468215"/>
                    <a:pt x="104074" y="471197"/>
                  </a:cubicBezTo>
                  <a:cubicBezTo>
                    <a:pt x="106271" y="473708"/>
                    <a:pt x="107841" y="476691"/>
                    <a:pt x="109724" y="479516"/>
                  </a:cubicBezTo>
                  <a:cubicBezTo>
                    <a:pt x="110823" y="481085"/>
                    <a:pt x="112079" y="483440"/>
                    <a:pt x="114119" y="482184"/>
                  </a:cubicBezTo>
                  <a:cubicBezTo>
                    <a:pt x="116003" y="480928"/>
                    <a:pt x="114590" y="478574"/>
                    <a:pt x="113648" y="477004"/>
                  </a:cubicBezTo>
                  <a:cubicBezTo>
                    <a:pt x="112079" y="474807"/>
                    <a:pt x="110352" y="472766"/>
                    <a:pt x="108626" y="470883"/>
                  </a:cubicBezTo>
                  <a:cubicBezTo>
                    <a:pt x="105015" y="466802"/>
                    <a:pt x="102661" y="462250"/>
                    <a:pt x="105173" y="457070"/>
                  </a:cubicBezTo>
                  <a:cubicBezTo>
                    <a:pt x="107998" y="451576"/>
                    <a:pt x="113021" y="447966"/>
                    <a:pt x="119142" y="446396"/>
                  </a:cubicBezTo>
                  <a:close/>
                  <a:moveTo>
                    <a:pt x="287876" y="443729"/>
                  </a:moveTo>
                  <a:cubicBezTo>
                    <a:pt x="291328" y="443571"/>
                    <a:pt x="299805" y="447182"/>
                    <a:pt x="300118" y="450321"/>
                  </a:cubicBezTo>
                  <a:cubicBezTo>
                    <a:pt x="300276" y="451733"/>
                    <a:pt x="299020" y="452362"/>
                    <a:pt x="298235" y="453146"/>
                  </a:cubicBezTo>
                  <a:cubicBezTo>
                    <a:pt x="292741" y="458012"/>
                    <a:pt x="286306" y="461308"/>
                    <a:pt x="280027" y="464605"/>
                  </a:cubicBezTo>
                  <a:cubicBezTo>
                    <a:pt x="277987" y="465703"/>
                    <a:pt x="275789" y="465546"/>
                    <a:pt x="274063" y="463663"/>
                  </a:cubicBezTo>
                  <a:cubicBezTo>
                    <a:pt x="272493" y="462093"/>
                    <a:pt x="272179" y="459896"/>
                    <a:pt x="273278" y="458326"/>
                  </a:cubicBezTo>
                  <a:cubicBezTo>
                    <a:pt x="277202" y="452518"/>
                    <a:pt x="278615" y="444356"/>
                    <a:pt x="287876" y="443729"/>
                  </a:cubicBezTo>
                  <a:close/>
                  <a:moveTo>
                    <a:pt x="175334" y="433055"/>
                  </a:moveTo>
                  <a:cubicBezTo>
                    <a:pt x="177218" y="433526"/>
                    <a:pt x="178003" y="433683"/>
                    <a:pt x="178788" y="435723"/>
                  </a:cubicBezTo>
                  <a:cubicBezTo>
                    <a:pt x="181456" y="443101"/>
                    <a:pt x="186793" y="448123"/>
                    <a:pt x="193856" y="451420"/>
                  </a:cubicBezTo>
                  <a:cubicBezTo>
                    <a:pt x="196682" y="452675"/>
                    <a:pt x="199820" y="454402"/>
                    <a:pt x="197623" y="457698"/>
                  </a:cubicBezTo>
                  <a:cubicBezTo>
                    <a:pt x="195426" y="460994"/>
                    <a:pt x="196839" y="467116"/>
                    <a:pt x="190246" y="467116"/>
                  </a:cubicBezTo>
                  <a:cubicBezTo>
                    <a:pt x="188206" y="467116"/>
                    <a:pt x="185851" y="467900"/>
                    <a:pt x="184281" y="469156"/>
                  </a:cubicBezTo>
                  <a:cubicBezTo>
                    <a:pt x="178003" y="474179"/>
                    <a:pt x="172666" y="471981"/>
                    <a:pt x="167486" y="467429"/>
                  </a:cubicBezTo>
                  <a:cubicBezTo>
                    <a:pt x="164033" y="464447"/>
                    <a:pt x="160737" y="461151"/>
                    <a:pt x="157598" y="457855"/>
                  </a:cubicBezTo>
                  <a:cubicBezTo>
                    <a:pt x="155871" y="456128"/>
                    <a:pt x="154772" y="453617"/>
                    <a:pt x="154772" y="450792"/>
                  </a:cubicBezTo>
                  <a:cubicBezTo>
                    <a:pt x="155086" y="442787"/>
                    <a:pt x="168271" y="431485"/>
                    <a:pt x="175334" y="433055"/>
                  </a:cubicBezTo>
                  <a:close/>
                  <a:moveTo>
                    <a:pt x="246065" y="424147"/>
                  </a:moveTo>
                  <a:cubicBezTo>
                    <a:pt x="247968" y="424461"/>
                    <a:pt x="249734" y="425678"/>
                    <a:pt x="251303" y="428660"/>
                  </a:cubicBezTo>
                  <a:cubicBezTo>
                    <a:pt x="254757" y="435096"/>
                    <a:pt x="260564" y="440275"/>
                    <a:pt x="267628" y="443415"/>
                  </a:cubicBezTo>
                  <a:cubicBezTo>
                    <a:pt x="273749" y="446239"/>
                    <a:pt x="274848" y="450164"/>
                    <a:pt x="271081" y="455971"/>
                  </a:cubicBezTo>
                  <a:cubicBezTo>
                    <a:pt x="266529" y="463034"/>
                    <a:pt x="261663" y="469313"/>
                    <a:pt x="254286" y="470726"/>
                  </a:cubicBezTo>
                  <a:cubicBezTo>
                    <a:pt x="250048" y="470726"/>
                    <a:pt x="248008" y="469627"/>
                    <a:pt x="246124" y="467900"/>
                  </a:cubicBezTo>
                  <a:cubicBezTo>
                    <a:pt x="240316" y="462877"/>
                    <a:pt x="234352" y="458169"/>
                    <a:pt x="229015" y="452832"/>
                  </a:cubicBezTo>
                  <a:cubicBezTo>
                    <a:pt x="221481" y="445298"/>
                    <a:pt x="223207" y="434782"/>
                    <a:pt x="232468" y="429288"/>
                  </a:cubicBezTo>
                  <a:cubicBezTo>
                    <a:pt x="234979" y="427875"/>
                    <a:pt x="237334" y="425835"/>
                    <a:pt x="240002" y="425050"/>
                  </a:cubicBezTo>
                  <a:cubicBezTo>
                    <a:pt x="242121" y="424422"/>
                    <a:pt x="244162" y="423833"/>
                    <a:pt x="246065" y="424147"/>
                  </a:cubicBezTo>
                  <a:close/>
                  <a:moveTo>
                    <a:pt x="141902" y="420027"/>
                  </a:moveTo>
                  <a:cubicBezTo>
                    <a:pt x="147553" y="425050"/>
                    <a:pt x="152889" y="429916"/>
                    <a:pt x="158226" y="434781"/>
                  </a:cubicBezTo>
                  <a:cubicBezTo>
                    <a:pt x="155872" y="438235"/>
                    <a:pt x="153674" y="440275"/>
                    <a:pt x="152732" y="442943"/>
                  </a:cubicBezTo>
                  <a:cubicBezTo>
                    <a:pt x="151006" y="447966"/>
                    <a:pt x="148651" y="451576"/>
                    <a:pt x="143785" y="454716"/>
                  </a:cubicBezTo>
                  <a:cubicBezTo>
                    <a:pt x="139390" y="457541"/>
                    <a:pt x="137664" y="456913"/>
                    <a:pt x="135152" y="453617"/>
                  </a:cubicBezTo>
                  <a:cubicBezTo>
                    <a:pt x="133583" y="451576"/>
                    <a:pt x="132170" y="449222"/>
                    <a:pt x="130443" y="447182"/>
                  </a:cubicBezTo>
                  <a:cubicBezTo>
                    <a:pt x="122595" y="437764"/>
                    <a:pt x="127618" y="423324"/>
                    <a:pt x="139861" y="420341"/>
                  </a:cubicBezTo>
                  <a:cubicBezTo>
                    <a:pt x="140489" y="420184"/>
                    <a:pt x="141588" y="419713"/>
                    <a:pt x="141902" y="420027"/>
                  </a:cubicBezTo>
                  <a:close/>
                  <a:moveTo>
                    <a:pt x="116945" y="418615"/>
                  </a:moveTo>
                  <a:cubicBezTo>
                    <a:pt x="121026" y="419400"/>
                    <a:pt x="122281" y="422538"/>
                    <a:pt x="122909" y="425364"/>
                  </a:cubicBezTo>
                  <a:cubicBezTo>
                    <a:pt x="124008" y="429916"/>
                    <a:pt x="118044" y="440276"/>
                    <a:pt x="113649" y="442630"/>
                  </a:cubicBezTo>
                  <a:cubicBezTo>
                    <a:pt x="111294" y="443886"/>
                    <a:pt x="108940" y="444357"/>
                    <a:pt x="107370" y="441845"/>
                  </a:cubicBezTo>
                  <a:cubicBezTo>
                    <a:pt x="104702" y="437607"/>
                    <a:pt x="106742" y="433526"/>
                    <a:pt x="108469" y="429602"/>
                  </a:cubicBezTo>
                  <a:cubicBezTo>
                    <a:pt x="110195" y="425207"/>
                    <a:pt x="112864" y="421283"/>
                    <a:pt x="116945" y="418615"/>
                  </a:cubicBezTo>
                  <a:close/>
                  <a:moveTo>
                    <a:pt x="381110" y="407314"/>
                  </a:moveTo>
                  <a:cubicBezTo>
                    <a:pt x="379226" y="416889"/>
                    <a:pt x="369966" y="415005"/>
                    <a:pt x="365728" y="419714"/>
                  </a:cubicBezTo>
                  <a:cubicBezTo>
                    <a:pt x="367141" y="411395"/>
                    <a:pt x="374675" y="410924"/>
                    <a:pt x="381110" y="407314"/>
                  </a:cubicBezTo>
                  <a:close/>
                  <a:moveTo>
                    <a:pt x="200035" y="406979"/>
                  </a:moveTo>
                  <a:cubicBezTo>
                    <a:pt x="203626" y="407038"/>
                    <a:pt x="207040" y="409118"/>
                    <a:pt x="210964" y="413277"/>
                  </a:cubicBezTo>
                  <a:cubicBezTo>
                    <a:pt x="215045" y="417673"/>
                    <a:pt x="218655" y="422538"/>
                    <a:pt x="224934" y="424265"/>
                  </a:cubicBezTo>
                  <a:cubicBezTo>
                    <a:pt x="228073" y="425050"/>
                    <a:pt x="228073" y="427404"/>
                    <a:pt x="225561" y="429445"/>
                  </a:cubicBezTo>
                  <a:cubicBezTo>
                    <a:pt x="223050" y="431485"/>
                    <a:pt x="221637" y="434154"/>
                    <a:pt x="220539" y="437136"/>
                  </a:cubicBezTo>
                  <a:cubicBezTo>
                    <a:pt x="218341" y="442944"/>
                    <a:pt x="210179" y="448751"/>
                    <a:pt x="203273" y="448908"/>
                  </a:cubicBezTo>
                  <a:cubicBezTo>
                    <a:pt x="199506" y="448908"/>
                    <a:pt x="195582" y="447182"/>
                    <a:pt x="192443" y="443885"/>
                  </a:cubicBezTo>
                  <a:cubicBezTo>
                    <a:pt x="189931" y="441217"/>
                    <a:pt x="187734" y="438392"/>
                    <a:pt x="185537" y="435567"/>
                  </a:cubicBezTo>
                  <a:cubicBezTo>
                    <a:pt x="178630" y="426934"/>
                    <a:pt x="179415" y="420184"/>
                    <a:pt x="188048" y="412806"/>
                  </a:cubicBezTo>
                  <a:cubicBezTo>
                    <a:pt x="192678" y="408882"/>
                    <a:pt x="196445" y="406920"/>
                    <a:pt x="200035" y="406979"/>
                  </a:cubicBezTo>
                  <a:close/>
                  <a:moveTo>
                    <a:pt x="267471" y="402134"/>
                  </a:moveTo>
                  <a:cubicBezTo>
                    <a:pt x="272336" y="402604"/>
                    <a:pt x="273121" y="408098"/>
                    <a:pt x="277202" y="410138"/>
                  </a:cubicBezTo>
                  <a:cubicBezTo>
                    <a:pt x="281754" y="412493"/>
                    <a:pt x="285992" y="415475"/>
                    <a:pt x="289288" y="420027"/>
                  </a:cubicBezTo>
                  <a:cubicBezTo>
                    <a:pt x="293369" y="426149"/>
                    <a:pt x="302473" y="427404"/>
                    <a:pt x="309379" y="423795"/>
                  </a:cubicBezTo>
                  <a:cubicBezTo>
                    <a:pt x="318483" y="418928"/>
                    <a:pt x="318640" y="418928"/>
                    <a:pt x="323819" y="427561"/>
                  </a:cubicBezTo>
                  <a:cubicBezTo>
                    <a:pt x="326017" y="431800"/>
                    <a:pt x="330882" y="432427"/>
                    <a:pt x="335120" y="435252"/>
                  </a:cubicBezTo>
                  <a:cubicBezTo>
                    <a:pt x="327273" y="441845"/>
                    <a:pt x="317855" y="443885"/>
                    <a:pt x="309222" y="447025"/>
                  </a:cubicBezTo>
                  <a:cubicBezTo>
                    <a:pt x="303100" y="449222"/>
                    <a:pt x="299491" y="443101"/>
                    <a:pt x="294939" y="440275"/>
                  </a:cubicBezTo>
                  <a:cubicBezTo>
                    <a:pt x="291329" y="438078"/>
                    <a:pt x="294468" y="435095"/>
                    <a:pt x="295409" y="432584"/>
                  </a:cubicBezTo>
                  <a:cubicBezTo>
                    <a:pt x="295880" y="431015"/>
                    <a:pt x="296665" y="429445"/>
                    <a:pt x="295566" y="427561"/>
                  </a:cubicBezTo>
                  <a:cubicBezTo>
                    <a:pt x="292427" y="427561"/>
                    <a:pt x="292270" y="430230"/>
                    <a:pt x="291329" y="432270"/>
                  </a:cubicBezTo>
                  <a:cubicBezTo>
                    <a:pt x="286619" y="442943"/>
                    <a:pt x="277359" y="445455"/>
                    <a:pt x="268098" y="438392"/>
                  </a:cubicBezTo>
                  <a:cubicBezTo>
                    <a:pt x="263075" y="434625"/>
                    <a:pt x="258210" y="430544"/>
                    <a:pt x="253972" y="426149"/>
                  </a:cubicBezTo>
                  <a:cubicBezTo>
                    <a:pt x="250519" y="422382"/>
                    <a:pt x="248792" y="417045"/>
                    <a:pt x="251461" y="412493"/>
                  </a:cubicBezTo>
                  <a:cubicBezTo>
                    <a:pt x="254756" y="406529"/>
                    <a:pt x="259622" y="401505"/>
                    <a:pt x="267471" y="402134"/>
                  </a:cubicBezTo>
                  <a:close/>
                  <a:moveTo>
                    <a:pt x="339045" y="397719"/>
                  </a:moveTo>
                  <a:cubicBezTo>
                    <a:pt x="340418" y="398014"/>
                    <a:pt x="341556" y="398759"/>
                    <a:pt x="342184" y="400094"/>
                  </a:cubicBezTo>
                  <a:cubicBezTo>
                    <a:pt x="344852" y="405430"/>
                    <a:pt x="349875" y="407000"/>
                    <a:pt x="354584" y="409197"/>
                  </a:cubicBezTo>
                  <a:cubicBezTo>
                    <a:pt x="361491" y="412494"/>
                    <a:pt x="362433" y="417516"/>
                    <a:pt x="356781" y="422696"/>
                  </a:cubicBezTo>
                  <a:cubicBezTo>
                    <a:pt x="352858" y="426463"/>
                    <a:pt x="349718" y="431643"/>
                    <a:pt x="343283" y="431329"/>
                  </a:cubicBezTo>
                  <a:cubicBezTo>
                    <a:pt x="333237" y="430858"/>
                    <a:pt x="327430" y="423952"/>
                    <a:pt x="321465" y="417359"/>
                  </a:cubicBezTo>
                  <a:cubicBezTo>
                    <a:pt x="320837" y="416731"/>
                    <a:pt x="320680" y="415633"/>
                    <a:pt x="320680" y="414691"/>
                  </a:cubicBezTo>
                  <a:cubicBezTo>
                    <a:pt x="321151" y="408256"/>
                    <a:pt x="328057" y="399936"/>
                    <a:pt x="334493" y="398053"/>
                  </a:cubicBezTo>
                  <a:cubicBezTo>
                    <a:pt x="336063" y="397582"/>
                    <a:pt x="337671" y="397425"/>
                    <a:pt x="339045" y="397719"/>
                  </a:cubicBezTo>
                  <a:close/>
                  <a:moveTo>
                    <a:pt x="244398" y="394129"/>
                  </a:moveTo>
                  <a:cubicBezTo>
                    <a:pt x="244005" y="394835"/>
                    <a:pt x="244201" y="395228"/>
                    <a:pt x="244554" y="395541"/>
                  </a:cubicBezTo>
                  <a:lnTo>
                    <a:pt x="244572" y="395557"/>
                  </a:lnTo>
                  <a:lnTo>
                    <a:pt x="244554" y="394600"/>
                  </a:lnTo>
                  <a:lnTo>
                    <a:pt x="245251" y="394414"/>
                  </a:lnTo>
                  <a:close/>
                  <a:moveTo>
                    <a:pt x="133131" y="390106"/>
                  </a:moveTo>
                  <a:cubicBezTo>
                    <a:pt x="134446" y="389773"/>
                    <a:pt x="135859" y="389969"/>
                    <a:pt x="137350" y="390989"/>
                  </a:cubicBezTo>
                  <a:cubicBezTo>
                    <a:pt x="141588" y="393815"/>
                    <a:pt x="144100" y="397895"/>
                    <a:pt x="144884" y="401977"/>
                  </a:cubicBezTo>
                  <a:cubicBezTo>
                    <a:pt x="143943" y="410296"/>
                    <a:pt x="135623" y="419085"/>
                    <a:pt x="128874" y="420184"/>
                  </a:cubicBezTo>
                  <a:cubicBezTo>
                    <a:pt x="125264" y="420812"/>
                    <a:pt x="119456" y="413905"/>
                    <a:pt x="120555" y="409511"/>
                  </a:cubicBezTo>
                  <a:cubicBezTo>
                    <a:pt x="122125" y="403232"/>
                    <a:pt x="124636" y="397110"/>
                    <a:pt x="129502" y="392402"/>
                  </a:cubicBezTo>
                  <a:cubicBezTo>
                    <a:pt x="130601" y="391303"/>
                    <a:pt x="131817" y="390440"/>
                    <a:pt x="133131" y="390106"/>
                  </a:cubicBezTo>
                  <a:close/>
                  <a:moveTo>
                    <a:pt x="315972" y="389577"/>
                  </a:moveTo>
                  <a:lnTo>
                    <a:pt x="315972" y="389605"/>
                  </a:lnTo>
                  <a:lnTo>
                    <a:pt x="315981" y="389587"/>
                  </a:lnTo>
                  <a:close/>
                  <a:moveTo>
                    <a:pt x="307902" y="382399"/>
                  </a:moveTo>
                  <a:lnTo>
                    <a:pt x="307368" y="382469"/>
                  </a:lnTo>
                  <a:lnTo>
                    <a:pt x="307378" y="382482"/>
                  </a:lnTo>
                  <a:close/>
                  <a:moveTo>
                    <a:pt x="412129" y="379649"/>
                  </a:moveTo>
                  <a:cubicBezTo>
                    <a:pt x="415720" y="379924"/>
                    <a:pt x="419095" y="381572"/>
                    <a:pt x="422548" y="385025"/>
                  </a:cubicBezTo>
                  <a:cubicBezTo>
                    <a:pt x="417839" y="388949"/>
                    <a:pt x="413130" y="392716"/>
                    <a:pt x="408578" y="396483"/>
                  </a:cubicBezTo>
                  <a:cubicBezTo>
                    <a:pt x="404811" y="399623"/>
                    <a:pt x="400730" y="401977"/>
                    <a:pt x="396021" y="403233"/>
                  </a:cubicBezTo>
                  <a:cubicBezTo>
                    <a:pt x="392725" y="404175"/>
                    <a:pt x="388644" y="405744"/>
                    <a:pt x="386447" y="403233"/>
                  </a:cubicBezTo>
                  <a:cubicBezTo>
                    <a:pt x="383622" y="399936"/>
                    <a:pt x="388016" y="397268"/>
                    <a:pt x="389900" y="394914"/>
                  </a:cubicBezTo>
                  <a:cubicBezTo>
                    <a:pt x="393196" y="390676"/>
                    <a:pt x="394295" y="385496"/>
                    <a:pt x="400416" y="382514"/>
                  </a:cubicBezTo>
                  <a:cubicBezTo>
                    <a:pt x="404733" y="380473"/>
                    <a:pt x="408539" y="379374"/>
                    <a:pt x="412129" y="379649"/>
                  </a:cubicBezTo>
                  <a:close/>
                  <a:moveTo>
                    <a:pt x="305311" y="379045"/>
                  </a:moveTo>
                  <a:lnTo>
                    <a:pt x="306201" y="379394"/>
                  </a:lnTo>
                  <a:lnTo>
                    <a:pt x="306274" y="379606"/>
                  </a:lnTo>
                  <a:lnTo>
                    <a:pt x="306200" y="379355"/>
                  </a:lnTo>
                  <a:close/>
                  <a:moveTo>
                    <a:pt x="367926" y="371526"/>
                  </a:moveTo>
                  <a:cubicBezTo>
                    <a:pt x="374989" y="370741"/>
                    <a:pt x="381110" y="374666"/>
                    <a:pt x="386133" y="379531"/>
                  </a:cubicBezTo>
                  <a:cubicBezTo>
                    <a:pt x="390685" y="383769"/>
                    <a:pt x="387703" y="388007"/>
                    <a:pt x="385819" y="392088"/>
                  </a:cubicBezTo>
                  <a:cubicBezTo>
                    <a:pt x="381895" y="400250"/>
                    <a:pt x="372634" y="407628"/>
                    <a:pt x="365885" y="407784"/>
                  </a:cubicBezTo>
                  <a:cubicBezTo>
                    <a:pt x="358037" y="406529"/>
                    <a:pt x="350660" y="402290"/>
                    <a:pt x="344224" y="396169"/>
                  </a:cubicBezTo>
                  <a:cubicBezTo>
                    <a:pt x="343440" y="395384"/>
                    <a:pt x="342812" y="393971"/>
                    <a:pt x="342812" y="392873"/>
                  </a:cubicBezTo>
                  <a:cubicBezTo>
                    <a:pt x="343283" y="386908"/>
                    <a:pt x="348776" y="383141"/>
                    <a:pt x="349875" y="377177"/>
                  </a:cubicBezTo>
                  <a:cubicBezTo>
                    <a:pt x="350346" y="374666"/>
                    <a:pt x="354427" y="375294"/>
                    <a:pt x="356938" y="374509"/>
                  </a:cubicBezTo>
                  <a:cubicBezTo>
                    <a:pt x="360548" y="373410"/>
                    <a:pt x="364472" y="371997"/>
                    <a:pt x="367926" y="371526"/>
                  </a:cubicBezTo>
                  <a:close/>
                  <a:moveTo>
                    <a:pt x="186790" y="369655"/>
                  </a:moveTo>
                  <a:cubicBezTo>
                    <a:pt x="190226" y="370163"/>
                    <a:pt x="192757" y="373253"/>
                    <a:pt x="195111" y="376078"/>
                  </a:cubicBezTo>
                  <a:cubicBezTo>
                    <a:pt x="196523" y="377805"/>
                    <a:pt x="197779" y="379531"/>
                    <a:pt x="199192" y="381258"/>
                  </a:cubicBezTo>
                  <a:cubicBezTo>
                    <a:pt x="205156" y="388478"/>
                    <a:pt x="202018" y="399151"/>
                    <a:pt x="193385" y="403075"/>
                  </a:cubicBezTo>
                  <a:cubicBezTo>
                    <a:pt x="185693" y="406528"/>
                    <a:pt x="181455" y="413278"/>
                    <a:pt x="178317" y="420812"/>
                  </a:cubicBezTo>
                  <a:cubicBezTo>
                    <a:pt x="175177" y="428817"/>
                    <a:pt x="166387" y="427561"/>
                    <a:pt x="160893" y="431799"/>
                  </a:cubicBezTo>
                  <a:cubicBezTo>
                    <a:pt x="159638" y="432741"/>
                    <a:pt x="157754" y="431014"/>
                    <a:pt x="156655" y="429759"/>
                  </a:cubicBezTo>
                  <a:cubicBezTo>
                    <a:pt x="154772" y="427561"/>
                    <a:pt x="152889" y="425364"/>
                    <a:pt x="151319" y="422852"/>
                  </a:cubicBezTo>
                  <a:cubicBezTo>
                    <a:pt x="143942" y="411080"/>
                    <a:pt x="147552" y="401663"/>
                    <a:pt x="160737" y="397111"/>
                  </a:cubicBezTo>
                  <a:cubicBezTo>
                    <a:pt x="164817" y="395698"/>
                    <a:pt x="167800" y="397738"/>
                    <a:pt x="170311" y="400407"/>
                  </a:cubicBezTo>
                  <a:cubicBezTo>
                    <a:pt x="173450" y="403860"/>
                    <a:pt x="176276" y="407784"/>
                    <a:pt x="180200" y="412493"/>
                  </a:cubicBezTo>
                  <a:cubicBezTo>
                    <a:pt x="182083" y="405587"/>
                    <a:pt x="181141" y="401349"/>
                    <a:pt x="175334" y="398366"/>
                  </a:cubicBezTo>
                  <a:cubicBezTo>
                    <a:pt x="170468" y="395855"/>
                    <a:pt x="166544" y="391460"/>
                    <a:pt x="167957" y="385496"/>
                  </a:cubicBezTo>
                  <a:cubicBezTo>
                    <a:pt x="169840" y="377648"/>
                    <a:pt x="175648" y="372782"/>
                    <a:pt x="183025" y="370114"/>
                  </a:cubicBezTo>
                  <a:cubicBezTo>
                    <a:pt x="184398" y="369603"/>
                    <a:pt x="185644" y="369486"/>
                    <a:pt x="186790" y="369655"/>
                  </a:cubicBezTo>
                  <a:close/>
                  <a:moveTo>
                    <a:pt x="157284" y="363835"/>
                  </a:moveTo>
                  <a:cubicBezTo>
                    <a:pt x="163249" y="363521"/>
                    <a:pt x="166074" y="367289"/>
                    <a:pt x="165132" y="374038"/>
                  </a:cubicBezTo>
                  <a:cubicBezTo>
                    <a:pt x="167801" y="384868"/>
                    <a:pt x="158697" y="389577"/>
                    <a:pt x="151634" y="395385"/>
                  </a:cubicBezTo>
                  <a:cubicBezTo>
                    <a:pt x="149436" y="397268"/>
                    <a:pt x="146924" y="395542"/>
                    <a:pt x="145355" y="393502"/>
                  </a:cubicBezTo>
                  <a:cubicBezTo>
                    <a:pt x="140803" y="388165"/>
                    <a:pt x="139547" y="382043"/>
                    <a:pt x="142059" y="375294"/>
                  </a:cubicBezTo>
                  <a:cubicBezTo>
                    <a:pt x="144727" y="368230"/>
                    <a:pt x="150064" y="364306"/>
                    <a:pt x="157284" y="363835"/>
                  </a:cubicBezTo>
                  <a:close/>
                  <a:moveTo>
                    <a:pt x="426629" y="358832"/>
                  </a:moveTo>
                  <a:cubicBezTo>
                    <a:pt x="428708" y="358342"/>
                    <a:pt x="431023" y="358813"/>
                    <a:pt x="433535" y="360225"/>
                  </a:cubicBezTo>
                  <a:cubicBezTo>
                    <a:pt x="435418" y="361324"/>
                    <a:pt x="437459" y="362109"/>
                    <a:pt x="439029" y="363522"/>
                  </a:cubicBezTo>
                  <a:cubicBezTo>
                    <a:pt x="440755" y="364934"/>
                    <a:pt x="444679" y="363836"/>
                    <a:pt x="444365" y="366975"/>
                  </a:cubicBezTo>
                  <a:cubicBezTo>
                    <a:pt x="444051" y="369957"/>
                    <a:pt x="441697" y="372625"/>
                    <a:pt x="438401" y="373567"/>
                  </a:cubicBezTo>
                  <a:cubicBezTo>
                    <a:pt x="430552" y="376079"/>
                    <a:pt x="422705" y="377021"/>
                    <a:pt x="414072" y="373881"/>
                  </a:cubicBezTo>
                  <a:cubicBezTo>
                    <a:pt x="416583" y="369957"/>
                    <a:pt x="418780" y="366504"/>
                    <a:pt x="421135" y="363208"/>
                  </a:cubicBezTo>
                  <a:cubicBezTo>
                    <a:pt x="422705" y="360775"/>
                    <a:pt x="424549" y="359323"/>
                    <a:pt x="426629" y="358832"/>
                  </a:cubicBezTo>
                  <a:close/>
                  <a:moveTo>
                    <a:pt x="248929" y="355536"/>
                  </a:moveTo>
                  <a:cubicBezTo>
                    <a:pt x="252481" y="355163"/>
                    <a:pt x="255699" y="356458"/>
                    <a:pt x="258838" y="359440"/>
                  </a:cubicBezTo>
                  <a:cubicBezTo>
                    <a:pt x="264646" y="364777"/>
                    <a:pt x="269354" y="371370"/>
                    <a:pt x="276417" y="375451"/>
                  </a:cubicBezTo>
                  <a:cubicBezTo>
                    <a:pt x="278458" y="376706"/>
                    <a:pt x="278615" y="377962"/>
                    <a:pt x="276574" y="379846"/>
                  </a:cubicBezTo>
                  <a:cubicBezTo>
                    <a:pt x="273906" y="382200"/>
                    <a:pt x="271866" y="385182"/>
                    <a:pt x="269668" y="388164"/>
                  </a:cubicBezTo>
                  <a:cubicBezTo>
                    <a:pt x="262448" y="397739"/>
                    <a:pt x="258210" y="399152"/>
                    <a:pt x="246752" y="394914"/>
                  </a:cubicBezTo>
                  <a:lnTo>
                    <a:pt x="246213" y="394734"/>
                  </a:lnTo>
                  <a:lnTo>
                    <a:pt x="246910" y="395385"/>
                  </a:lnTo>
                  <a:cubicBezTo>
                    <a:pt x="246439" y="395542"/>
                    <a:pt x="245967" y="396013"/>
                    <a:pt x="245653" y="396484"/>
                  </a:cubicBezTo>
                  <a:lnTo>
                    <a:pt x="245651" y="396482"/>
                  </a:lnTo>
                  <a:lnTo>
                    <a:pt x="245653" y="396483"/>
                  </a:lnTo>
                  <a:cubicBezTo>
                    <a:pt x="252245" y="404959"/>
                    <a:pt x="252089" y="405901"/>
                    <a:pt x="243770" y="413592"/>
                  </a:cubicBezTo>
                  <a:cubicBezTo>
                    <a:pt x="240002" y="417046"/>
                    <a:pt x="234666" y="417830"/>
                    <a:pt x="230898" y="421283"/>
                  </a:cubicBezTo>
                  <a:cubicBezTo>
                    <a:pt x="228701" y="423324"/>
                    <a:pt x="226504" y="420499"/>
                    <a:pt x="224934" y="418772"/>
                  </a:cubicBezTo>
                  <a:cubicBezTo>
                    <a:pt x="221167" y="414377"/>
                    <a:pt x="216772" y="410610"/>
                    <a:pt x="211749" y="407628"/>
                  </a:cubicBezTo>
                  <a:cubicBezTo>
                    <a:pt x="206726" y="404645"/>
                    <a:pt x="203116" y="400722"/>
                    <a:pt x="206412" y="393972"/>
                  </a:cubicBezTo>
                  <a:cubicBezTo>
                    <a:pt x="210808" y="385339"/>
                    <a:pt x="217714" y="380316"/>
                    <a:pt x="224149" y="382200"/>
                  </a:cubicBezTo>
                  <a:cubicBezTo>
                    <a:pt x="228230" y="383456"/>
                    <a:pt x="232311" y="385339"/>
                    <a:pt x="235765" y="388007"/>
                  </a:cubicBezTo>
                  <a:cubicBezTo>
                    <a:pt x="237334" y="384554"/>
                    <a:pt x="234509" y="382671"/>
                    <a:pt x="233253" y="380159"/>
                  </a:cubicBezTo>
                  <a:cubicBezTo>
                    <a:pt x="229329" y="372625"/>
                    <a:pt x="230427" y="367132"/>
                    <a:pt x="237020" y="361638"/>
                  </a:cubicBezTo>
                  <a:cubicBezTo>
                    <a:pt x="241493" y="357949"/>
                    <a:pt x="245378" y="355909"/>
                    <a:pt x="248929" y="355536"/>
                  </a:cubicBezTo>
                  <a:close/>
                  <a:moveTo>
                    <a:pt x="319111" y="353790"/>
                  </a:moveTo>
                  <a:cubicBezTo>
                    <a:pt x="320523" y="353947"/>
                    <a:pt x="322406" y="354104"/>
                    <a:pt x="323034" y="355046"/>
                  </a:cubicBezTo>
                  <a:cubicBezTo>
                    <a:pt x="328371" y="362266"/>
                    <a:pt x="336062" y="366190"/>
                    <a:pt x="342968" y="371370"/>
                  </a:cubicBezTo>
                  <a:cubicBezTo>
                    <a:pt x="345480" y="373253"/>
                    <a:pt x="345793" y="375294"/>
                    <a:pt x="344852" y="378747"/>
                  </a:cubicBezTo>
                  <a:cubicBezTo>
                    <a:pt x="340614" y="393972"/>
                    <a:pt x="331353" y="398053"/>
                    <a:pt x="318326" y="389891"/>
                  </a:cubicBezTo>
                  <a:cubicBezTo>
                    <a:pt x="317933" y="389656"/>
                    <a:pt x="317501" y="389146"/>
                    <a:pt x="317050" y="388949"/>
                  </a:cubicBezTo>
                  <a:lnTo>
                    <a:pt x="316344" y="389427"/>
                  </a:lnTo>
                  <a:lnTo>
                    <a:pt x="316129" y="389734"/>
                  </a:lnTo>
                  <a:lnTo>
                    <a:pt x="316032" y="389638"/>
                  </a:lnTo>
                  <a:lnTo>
                    <a:pt x="315972" y="389679"/>
                  </a:lnTo>
                  <a:lnTo>
                    <a:pt x="315972" y="389734"/>
                  </a:lnTo>
                  <a:cubicBezTo>
                    <a:pt x="325233" y="406058"/>
                    <a:pt x="320524" y="407157"/>
                    <a:pt x="308437" y="418301"/>
                  </a:cubicBezTo>
                  <a:cubicBezTo>
                    <a:pt x="304671" y="421754"/>
                    <a:pt x="298235" y="421754"/>
                    <a:pt x="294468" y="417830"/>
                  </a:cubicBezTo>
                  <a:cubicBezTo>
                    <a:pt x="289602" y="412493"/>
                    <a:pt x="283480" y="409354"/>
                    <a:pt x="277830" y="405430"/>
                  </a:cubicBezTo>
                  <a:cubicBezTo>
                    <a:pt x="268569" y="399152"/>
                    <a:pt x="268412" y="395227"/>
                    <a:pt x="277673" y="389263"/>
                  </a:cubicBezTo>
                  <a:cubicBezTo>
                    <a:pt x="280655" y="387379"/>
                    <a:pt x="282852" y="385025"/>
                    <a:pt x="284736" y="382200"/>
                  </a:cubicBezTo>
                  <a:cubicBezTo>
                    <a:pt x="287915" y="377727"/>
                    <a:pt x="291535" y="375284"/>
                    <a:pt x="295993" y="376196"/>
                  </a:cubicBezTo>
                  <a:cubicBezTo>
                    <a:pt x="297479" y="376500"/>
                    <a:pt x="299059" y="377177"/>
                    <a:pt x="300746" y="378276"/>
                  </a:cubicBezTo>
                  <a:cubicBezTo>
                    <a:pt x="301139" y="378590"/>
                    <a:pt x="301570" y="378786"/>
                    <a:pt x="301983" y="378767"/>
                  </a:cubicBezTo>
                  <a:lnTo>
                    <a:pt x="302996" y="378038"/>
                  </a:lnTo>
                  <a:lnTo>
                    <a:pt x="299588" y="370271"/>
                  </a:lnTo>
                  <a:cubicBezTo>
                    <a:pt x="299176" y="367563"/>
                    <a:pt x="299725" y="364777"/>
                    <a:pt x="301845" y="361795"/>
                  </a:cubicBezTo>
                  <a:cubicBezTo>
                    <a:pt x="306239" y="355673"/>
                    <a:pt x="311890" y="353005"/>
                    <a:pt x="319111" y="353790"/>
                  </a:cubicBezTo>
                  <a:close/>
                  <a:moveTo>
                    <a:pt x="388647" y="346911"/>
                  </a:moveTo>
                  <a:cubicBezTo>
                    <a:pt x="394629" y="346315"/>
                    <a:pt x="399396" y="350376"/>
                    <a:pt x="404341" y="354261"/>
                  </a:cubicBezTo>
                  <a:cubicBezTo>
                    <a:pt x="407009" y="356301"/>
                    <a:pt x="409991" y="357871"/>
                    <a:pt x="413444" y="358342"/>
                  </a:cubicBezTo>
                  <a:cubicBezTo>
                    <a:pt x="415014" y="358656"/>
                    <a:pt x="416427" y="358813"/>
                    <a:pt x="416113" y="361324"/>
                  </a:cubicBezTo>
                  <a:cubicBezTo>
                    <a:pt x="416113" y="366190"/>
                    <a:pt x="406852" y="374666"/>
                    <a:pt x="401515" y="376392"/>
                  </a:cubicBezTo>
                  <a:cubicBezTo>
                    <a:pt x="390057" y="380159"/>
                    <a:pt x="383622" y="369957"/>
                    <a:pt x="374361" y="367760"/>
                  </a:cubicBezTo>
                  <a:cubicBezTo>
                    <a:pt x="373419" y="367602"/>
                    <a:pt x="372634" y="366033"/>
                    <a:pt x="372320" y="364934"/>
                  </a:cubicBezTo>
                  <a:cubicBezTo>
                    <a:pt x="371378" y="361795"/>
                    <a:pt x="379541" y="350808"/>
                    <a:pt x="382209" y="349238"/>
                  </a:cubicBezTo>
                  <a:cubicBezTo>
                    <a:pt x="384524" y="347825"/>
                    <a:pt x="386653" y="347109"/>
                    <a:pt x="388647" y="346911"/>
                  </a:cubicBezTo>
                  <a:close/>
                  <a:moveTo>
                    <a:pt x="214417" y="340292"/>
                  </a:moveTo>
                  <a:cubicBezTo>
                    <a:pt x="218027" y="339977"/>
                    <a:pt x="220695" y="341547"/>
                    <a:pt x="222265" y="344529"/>
                  </a:cubicBezTo>
                  <a:cubicBezTo>
                    <a:pt x="224934" y="349552"/>
                    <a:pt x="228701" y="354575"/>
                    <a:pt x="229799" y="359912"/>
                  </a:cubicBezTo>
                  <a:cubicBezTo>
                    <a:pt x="230898" y="365719"/>
                    <a:pt x="225876" y="370271"/>
                    <a:pt x="221794" y="373881"/>
                  </a:cubicBezTo>
                  <a:cubicBezTo>
                    <a:pt x="218027" y="377178"/>
                    <a:pt x="213004" y="378904"/>
                    <a:pt x="209552" y="382514"/>
                  </a:cubicBezTo>
                  <a:cubicBezTo>
                    <a:pt x="207197" y="384869"/>
                    <a:pt x="206098" y="383613"/>
                    <a:pt x="204528" y="381572"/>
                  </a:cubicBezTo>
                  <a:cubicBezTo>
                    <a:pt x="202488" y="378904"/>
                    <a:pt x="200448" y="376236"/>
                    <a:pt x="198250" y="373724"/>
                  </a:cubicBezTo>
                  <a:cubicBezTo>
                    <a:pt x="193071" y="367760"/>
                    <a:pt x="189460" y="361481"/>
                    <a:pt x="193542" y="353476"/>
                  </a:cubicBezTo>
                  <a:cubicBezTo>
                    <a:pt x="197936" y="345000"/>
                    <a:pt x="205470" y="341547"/>
                    <a:pt x="214417" y="340292"/>
                  </a:cubicBezTo>
                  <a:close/>
                  <a:moveTo>
                    <a:pt x="183595" y="333483"/>
                  </a:moveTo>
                  <a:cubicBezTo>
                    <a:pt x="185145" y="334013"/>
                    <a:pt x="186400" y="335112"/>
                    <a:pt x="187263" y="336681"/>
                  </a:cubicBezTo>
                  <a:cubicBezTo>
                    <a:pt x="189618" y="340919"/>
                    <a:pt x="196681" y="344372"/>
                    <a:pt x="191031" y="350965"/>
                  </a:cubicBezTo>
                  <a:cubicBezTo>
                    <a:pt x="189147" y="353162"/>
                    <a:pt x="187107" y="355359"/>
                    <a:pt x="186792" y="358341"/>
                  </a:cubicBezTo>
                  <a:cubicBezTo>
                    <a:pt x="185851" y="366033"/>
                    <a:pt x="178631" y="367288"/>
                    <a:pt x="173765" y="370584"/>
                  </a:cubicBezTo>
                  <a:cubicBezTo>
                    <a:pt x="172509" y="371526"/>
                    <a:pt x="170783" y="371055"/>
                    <a:pt x="170155" y="369485"/>
                  </a:cubicBezTo>
                  <a:cubicBezTo>
                    <a:pt x="168115" y="363835"/>
                    <a:pt x="164975" y="358656"/>
                    <a:pt x="164504" y="354574"/>
                  </a:cubicBezTo>
                  <a:cubicBezTo>
                    <a:pt x="164975" y="342959"/>
                    <a:pt x="169527" y="336681"/>
                    <a:pt x="178160" y="333699"/>
                  </a:cubicBezTo>
                  <a:cubicBezTo>
                    <a:pt x="180200" y="332992"/>
                    <a:pt x="182045" y="332953"/>
                    <a:pt x="183595" y="333483"/>
                  </a:cubicBezTo>
                  <a:close/>
                  <a:moveTo>
                    <a:pt x="455510" y="330873"/>
                  </a:moveTo>
                  <a:cubicBezTo>
                    <a:pt x="462416" y="329618"/>
                    <a:pt x="467596" y="332914"/>
                    <a:pt x="470107" y="337937"/>
                  </a:cubicBezTo>
                  <a:cubicBezTo>
                    <a:pt x="472305" y="342332"/>
                    <a:pt x="469322" y="347355"/>
                    <a:pt x="464928" y="350808"/>
                  </a:cubicBezTo>
                  <a:cubicBezTo>
                    <a:pt x="459120" y="354889"/>
                    <a:pt x="452998" y="356616"/>
                    <a:pt x="445935" y="356302"/>
                  </a:cubicBezTo>
                  <a:cubicBezTo>
                    <a:pt x="444209" y="356302"/>
                    <a:pt x="442482" y="356459"/>
                    <a:pt x="440912" y="356302"/>
                  </a:cubicBezTo>
                  <a:cubicBezTo>
                    <a:pt x="434634" y="355517"/>
                    <a:pt x="433064" y="352848"/>
                    <a:pt x="436674" y="347826"/>
                  </a:cubicBezTo>
                  <a:cubicBezTo>
                    <a:pt x="441697" y="340762"/>
                    <a:pt x="445621" y="332757"/>
                    <a:pt x="455510" y="330873"/>
                  </a:cubicBezTo>
                  <a:close/>
                  <a:moveTo>
                    <a:pt x="278772" y="328676"/>
                  </a:moveTo>
                  <a:cubicBezTo>
                    <a:pt x="282225" y="328833"/>
                    <a:pt x="285207" y="329147"/>
                    <a:pt x="286463" y="333542"/>
                  </a:cubicBezTo>
                  <a:cubicBezTo>
                    <a:pt x="287876" y="338251"/>
                    <a:pt x="292427" y="340291"/>
                    <a:pt x="295724" y="343431"/>
                  </a:cubicBezTo>
                  <a:cubicBezTo>
                    <a:pt x="301531" y="348610"/>
                    <a:pt x="301845" y="352221"/>
                    <a:pt x="296822" y="358185"/>
                  </a:cubicBezTo>
                  <a:cubicBezTo>
                    <a:pt x="295724" y="359441"/>
                    <a:pt x="294468" y="360697"/>
                    <a:pt x="293683" y="362109"/>
                  </a:cubicBezTo>
                  <a:cubicBezTo>
                    <a:pt x="287248" y="374509"/>
                    <a:pt x="278301" y="372312"/>
                    <a:pt x="269197" y="364934"/>
                  </a:cubicBezTo>
                  <a:cubicBezTo>
                    <a:pt x="264959" y="361481"/>
                    <a:pt x="261663" y="356772"/>
                    <a:pt x="258210" y="352535"/>
                  </a:cubicBezTo>
                  <a:cubicBezTo>
                    <a:pt x="257425" y="351750"/>
                    <a:pt x="257111" y="350337"/>
                    <a:pt x="256954" y="349238"/>
                  </a:cubicBezTo>
                  <a:cubicBezTo>
                    <a:pt x="256954" y="341704"/>
                    <a:pt x="271081" y="328519"/>
                    <a:pt x="278772" y="328676"/>
                  </a:cubicBezTo>
                  <a:close/>
                  <a:moveTo>
                    <a:pt x="340828" y="325360"/>
                  </a:moveTo>
                  <a:cubicBezTo>
                    <a:pt x="344205" y="324978"/>
                    <a:pt x="347207" y="327067"/>
                    <a:pt x="350032" y="329775"/>
                  </a:cubicBezTo>
                  <a:cubicBezTo>
                    <a:pt x="356468" y="335739"/>
                    <a:pt x="362275" y="342803"/>
                    <a:pt x="370594" y="346413"/>
                  </a:cubicBezTo>
                  <a:cubicBezTo>
                    <a:pt x="373106" y="347511"/>
                    <a:pt x="372792" y="349081"/>
                    <a:pt x="372164" y="351121"/>
                  </a:cubicBezTo>
                  <a:cubicBezTo>
                    <a:pt x="370123" y="356301"/>
                    <a:pt x="368083" y="361481"/>
                    <a:pt x="364473" y="365719"/>
                  </a:cubicBezTo>
                  <a:cubicBezTo>
                    <a:pt x="358194" y="372939"/>
                    <a:pt x="351915" y="373410"/>
                    <a:pt x="344695" y="367132"/>
                  </a:cubicBezTo>
                  <a:cubicBezTo>
                    <a:pt x="338574" y="361795"/>
                    <a:pt x="331824" y="356929"/>
                    <a:pt x="327587" y="349709"/>
                  </a:cubicBezTo>
                  <a:cubicBezTo>
                    <a:pt x="325860" y="347198"/>
                    <a:pt x="324447" y="344843"/>
                    <a:pt x="323976" y="340919"/>
                  </a:cubicBezTo>
                  <a:cubicBezTo>
                    <a:pt x="325389" y="334170"/>
                    <a:pt x="331353" y="330246"/>
                    <a:pt x="337318" y="326636"/>
                  </a:cubicBezTo>
                  <a:cubicBezTo>
                    <a:pt x="338534" y="325890"/>
                    <a:pt x="339702" y="325488"/>
                    <a:pt x="340828" y="325360"/>
                  </a:cubicBezTo>
                  <a:close/>
                  <a:moveTo>
                    <a:pt x="239538" y="317117"/>
                  </a:moveTo>
                  <a:cubicBezTo>
                    <a:pt x="243916" y="317081"/>
                    <a:pt x="247301" y="319847"/>
                    <a:pt x="249891" y="323497"/>
                  </a:cubicBezTo>
                  <a:cubicBezTo>
                    <a:pt x="253187" y="328205"/>
                    <a:pt x="258210" y="333385"/>
                    <a:pt x="250833" y="340134"/>
                  </a:cubicBezTo>
                  <a:cubicBezTo>
                    <a:pt x="246752" y="343901"/>
                    <a:pt x="248165" y="352063"/>
                    <a:pt x="240473" y="354418"/>
                  </a:cubicBezTo>
                  <a:cubicBezTo>
                    <a:pt x="235450" y="355830"/>
                    <a:pt x="232154" y="355987"/>
                    <a:pt x="229486" y="351278"/>
                  </a:cubicBezTo>
                  <a:cubicBezTo>
                    <a:pt x="225876" y="344686"/>
                    <a:pt x="223835" y="337780"/>
                    <a:pt x="222893" y="331659"/>
                  </a:cubicBezTo>
                  <a:cubicBezTo>
                    <a:pt x="222579" y="322398"/>
                    <a:pt x="228858" y="320671"/>
                    <a:pt x="234822" y="318160"/>
                  </a:cubicBezTo>
                  <a:cubicBezTo>
                    <a:pt x="236510" y="317453"/>
                    <a:pt x="238079" y="317130"/>
                    <a:pt x="239538" y="317117"/>
                  </a:cubicBezTo>
                  <a:close/>
                  <a:moveTo>
                    <a:pt x="203117" y="304504"/>
                  </a:moveTo>
                  <a:cubicBezTo>
                    <a:pt x="212691" y="304504"/>
                    <a:pt x="222580" y="310940"/>
                    <a:pt x="221639" y="317532"/>
                  </a:cubicBezTo>
                  <a:cubicBezTo>
                    <a:pt x="220854" y="323340"/>
                    <a:pt x="218970" y="329461"/>
                    <a:pt x="215674" y="334013"/>
                  </a:cubicBezTo>
                  <a:cubicBezTo>
                    <a:pt x="212064" y="339036"/>
                    <a:pt x="204529" y="336839"/>
                    <a:pt x="199193" y="339978"/>
                  </a:cubicBezTo>
                  <a:cubicBezTo>
                    <a:pt x="196524" y="341547"/>
                    <a:pt x="186949" y="326793"/>
                    <a:pt x="186949" y="321299"/>
                  </a:cubicBezTo>
                  <a:cubicBezTo>
                    <a:pt x="186792" y="314079"/>
                    <a:pt x="196053" y="304504"/>
                    <a:pt x="203117" y="304504"/>
                  </a:cubicBezTo>
                  <a:close/>
                  <a:moveTo>
                    <a:pt x="358194" y="303562"/>
                  </a:moveTo>
                  <a:cubicBezTo>
                    <a:pt x="373576" y="303562"/>
                    <a:pt x="384249" y="311568"/>
                    <a:pt x="392255" y="323810"/>
                  </a:cubicBezTo>
                  <a:cubicBezTo>
                    <a:pt x="394295" y="326950"/>
                    <a:pt x="389743" y="341390"/>
                    <a:pt x="386290" y="343745"/>
                  </a:cubicBezTo>
                  <a:cubicBezTo>
                    <a:pt x="381268" y="347355"/>
                    <a:pt x="373733" y="345629"/>
                    <a:pt x="368553" y="340291"/>
                  </a:cubicBezTo>
                  <a:cubicBezTo>
                    <a:pt x="364472" y="335897"/>
                    <a:pt x="360078" y="331815"/>
                    <a:pt x="355682" y="327735"/>
                  </a:cubicBezTo>
                  <a:cubicBezTo>
                    <a:pt x="351445" y="323810"/>
                    <a:pt x="348933" y="319102"/>
                    <a:pt x="348933" y="312666"/>
                  </a:cubicBezTo>
                  <a:cubicBezTo>
                    <a:pt x="349090" y="307330"/>
                    <a:pt x="351915" y="303562"/>
                    <a:pt x="358194" y="303562"/>
                  </a:cubicBezTo>
                  <a:close/>
                  <a:moveTo>
                    <a:pt x="299648" y="302149"/>
                  </a:moveTo>
                  <a:cubicBezTo>
                    <a:pt x="305612" y="300423"/>
                    <a:pt x="305926" y="307486"/>
                    <a:pt x="310007" y="309370"/>
                  </a:cubicBezTo>
                  <a:cubicBezTo>
                    <a:pt x="315344" y="311881"/>
                    <a:pt x="319425" y="317375"/>
                    <a:pt x="323820" y="321770"/>
                  </a:cubicBezTo>
                  <a:cubicBezTo>
                    <a:pt x="326488" y="324438"/>
                    <a:pt x="327273" y="327578"/>
                    <a:pt x="323663" y="330403"/>
                  </a:cubicBezTo>
                  <a:cubicBezTo>
                    <a:pt x="321309" y="332286"/>
                    <a:pt x="320210" y="334955"/>
                    <a:pt x="319425" y="337780"/>
                  </a:cubicBezTo>
                  <a:cubicBezTo>
                    <a:pt x="318483" y="342018"/>
                    <a:pt x="315344" y="343274"/>
                    <a:pt x="310164" y="343274"/>
                  </a:cubicBezTo>
                  <a:cubicBezTo>
                    <a:pt x="302944" y="340762"/>
                    <a:pt x="293840" y="339507"/>
                    <a:pt x="289602" y="329932"/>
                  </a:cubicBezTo>
                  <a:cubicBezTo>
                    <a:pt x="288503" y="327578"/>
                    <a:pt x="286777" y="325380"/>
                    <a:pt x="285521" y="323182"/>
                  </a:cubicBezTo>
                  <a:cubicBezTo>
                    <a:pt x="282853" y="318631"/>
                    <a:pt x="283481" y="314549"/>
                    <a:pt x="287404" y="310940"/>
                  </a:cubicBezTo>
                  <a:cubicBezTo>
                    <a:pt x="287561" y="310782"/>
                    <a:pt x="287718" y="310626"/>
                    <a:pt x="288032" y="310469"/>
                  </a:cubicBezTo>
                  <a:cubicBezTo>
                    <a:pt x="292271" y="308114"/>
                    <a:pt x="294939" y="303562"/>
                    <a:pt x="299648" y="302149"/>
                  </a:cubicBezTo>
                  <a:close/>
                  <a:moveTo>
                    <a:pt x="437832" y="293242"/>
                  </a:moveTo>
                  <a:cubicBezTo>
                    <a:pt x="441501" y="292889"/>
                    <a:pt x="445307" y="294615"/>
                    <a:pt x="449545" y="298383"/>
                  </a:cubicBezTo>
                  <a:cubicBezTo>
                    <a:pt x="452842" y="301208"/>
                    <a:pt x="455981" y="304190"/>
                    <a:pt x="459434" y="306701"/>
                  </a:cubicBezTo>
                  <a:cubicBezTo>
                    <a:pt x="463515" y="309683"/>
                    <a:pt x="468224" y="311410"/>
                    <a:pt x="473090" y="309213"/>
                  </a:cubicBezTo>
                  <a:cubicBezTo>
                    <a:pt x="481252" y="305603"/>
                    <a:pt x="486118" y="312038"/>
                    <a:pt x="492082" y="314706"/>
                  </a:cubicBezTo>
                  <a:cubicBezTo>
                    <a:pt x="493495" y="315334"/>
                    <a:pt x="492710" y="316590"/>
                    <a:pt x="492396" y="317846"/>
                  </a:cubicBezTo>
                  <a:cubicBezTo>
                    <a:pt x="489570" y="327420"/>
                    <a:pt x="471206" y="333228"/>
                    <a:pt x="463672" y="326792"/>
                  </a:cubicBezTo>
                  <a:cubicBezTo>
                    <a:pt x="461161" y="324752"/>
                    <a:pt x="462887" y="322397"/>
                    <a:pt x="463672" y="320200"/>
                  </a:cubicBezTo>
                  <a:cubicBezTo>
                    <a:pt x="465555" y="315491"/>
                    <a:pt x="465555" y="315491"/>
                    <a:pt x="463201" y="311567"/>
                  </a:cubicBezTo>
                  <a:cubicBezTo>
                    <a:pt x="460062" y="315805"/>
                    <a:pt x="457236" y="320357"/>
                    <a:pt x="453783" y="324124"/>
                  </a:cubicBezTo>
                  <a:cubicBezTo>
                    <a:pt x="446720" y="331972"/>
                    <a:pt x="439814" y="332129"/>
                    <a:pt x="431966" y="325380"/>
                  </a:cubicBezTo>
                  <a:cubicBezTo>
                    <a:pt x="430867" y="324438"/>
                    <a:pt x="429768" y="323496"/>
                    <a:pt x="428670" y="322554"/>
                  </a:cubicBezTo>
                  <a:cubicBezTo>
                    <a:pt x="418467" y="314863"/>
                    <a:pt x="418153" y="311253"/>
                    <a:pt x="426943" y="300580"/>
                  </a:cubicBezTo>
                  <a:cubicBezTo>
                    <a:pt x="430631" y="296028"/>
                    <a:pt x="434163" y="293595"/>
                    <a:pt x="437832" y="293242"/>
                  </a:cubicBezTo>
                  <a:close/>
                  <a:moveTo>
                    <a:pt x="500754" y="282314"/>
                  </a:moveTo>
                  <a:cubicBezTo>
                    <a:pt x="501892" y="282255"/>
                    <a:pt x="503069" y="282608"/>
                    <a:pt x="504168" y="283157"/>
                  </a:cubicBezTo>
                  <a:cubicBezTo>
                    <a:pt x="507935" y="285041"/>
                    <a:pt x="513271" y="286140"/>
                    <a:pt x="513271" y="291320"/>
                  </a:cubicBezTo>
                  <a:cubicBezTo>
                    <a:pt x="513271" y="296342"/>
                    <a:pt x="509348" y="300267"/>
                    <a:pt x="504795" y="302150"/>
                  </a:cubicBezTo>
                  <a:cubicBezTo>
                    <a:pt x="500401" y="304034"/>
                    <a:pt x="495691" y="304975"/>
                    <a:pt x="490983" y="305760"/>
                  </a:cubicBezTo>
                  <a:cubicBezTo>
                    <a:pt x="485960" y="306545"/>
                    <a:pt x="483605" y="302935"/>
                    <a:pt x="486431" y="298697"/>
                  </a:cubicBezTo>
                  <a:cubicBezTo>
                    <a:pt x="488785" y="294930"/>
                    <a:pt x="489727" y="291477"/>
                    <a:pt x="488000" y="286924"/>
                  </a:cubicBezTo>
                  <a:cubicBezTo>
                    <a:pt x="491924" y="286296"/>
                    <a:pt x="495378" y="286610"/>
                    <a:pt x="497575" y="283942"/>
                  </a:cubicBezTo>
                  <a:cubicBezTo>
                    <a:pt x="498517" y="282844"/>
                    <a:pt x="499616" y="282373"/>
                    <a:pt x="500754" y="282314"/>
                  </a:cubicBezTo>
                  <a:close/>
                  <a:moveTo>
                    <a:pt x="323459" y="280170"/>
                  </a:moveTo>
                  <a:cubicBezTo>
                    <a:pt x="326027" y="280214"/>
                    <a:pt x="328724" y="280960"/>
                    <a:pt x="331353" y="282529"/>
                  </a:cubicBezTo>
                  <a:cubicBezTo>
                    <a:pt x="338103" y="286453"/>
                    <a:pt x="342969" y="292575"/>
                    <a:pt x="347991" y="298382"/>
                  </a:cubicBezTo>
                  <a:cubicBezTo>
                    <a:pt x="350189" y="300894"/>
                    <a:pt x="341713" y="319259"/>
                    <a:pt x="338259" y="319887"/>
                  </a:cubicBezTo>
                  <a:cubicBezTo>
                    <a:pt x="327744" y="321770"/>
                    <a:pt x="309065" y="306231"/>
                    <a:pt x="309222" y="295400"/>
                  </a:cubicBezTo>
                  <a:cubicBezTo>
                    <a:pt x="309222" y="286218"/>
                    <a:pt x="315756" y="280038"/>
                    <a:pt x="323459" y="280170"/>
                  </a:cubicBezTo>
                  <a:close/>
                  <a:moveTo>
                    <a:pt x="394433" y="273524"/>
                  </a:moveTo>
                  <a:cubicBezTo>
                    <a:pt x="398219" y="273818"/>
                    <a:pt x="401830" y="276565"/>
                    <a:pt x="406381" y="281744"/>
                  </a:cubicBezTo>
                  <a:cubicBezTo>
                    <a:pt x="409834" y="285669"/>
                    <a:pt x="412817" y="290063"/>
                    <a:pt x="418310" y="291790"/>
                  </a:cubicBezTo>
                  <a:cubicBezTo>
                    <a:pt x="421764" y="292889"/>
                    <a:pt x="422391" y="296342"/>
                    <a:pt x="421293" y="299638"/>
                  </a:cubicBezTo>
                  <a:cubicBezTo>
                    <a:pt x="419566" y="304661"/>
                    <a:pt x="416270" y="308271"/>
                    <a:pt x="411247" y="310155"/>
                  </a:cubicBezTo>
                  <a:cubicBezTo>
                    <a:pt x="405910" y="312039"/>
                    <a:pt x="401358" y="314393"/>
                    <a:pt x="398219" y="319573"/>
                  </a:cubicBezTo>
                  <a:cubicBezTo>
                    <a:pt x="399632" y="319730"/>
                    <a:pt x="400887" y="320201"/>
                    <a:pt x="401358" y="319730"/>
                  </a:cubicBezTo>
                  <a:cubicBezTo>
                    <a:pt x="410776" y="312039"/>
                    <a:pt x="416740" y="319102"/>
                    <a:pt x="423019" y="324595"/>
                  </a:cubicBezTo>
                  <a:cubicBezTo>
                    <a:pt x="426786" y="327892"/>
                    <a:pt x="430239" y="331502"/>
                    <a:pt x="434163" y="334955"/>
                  </a:cubicBezTo>
                  <a:cubicBezTo>
                    <a:pt x="436675" y="337152"/>
                    <a:pt x="436675" y="339193"/>
                    <a:pt x="435576" y="342018"/>
                  </a:cubicBezTo>
                  <a:cubicBezTo>
                    <a:pt x="430553" y="354418"/>
                    <a:pt x="416113" y="356145"/>
                    <a:pt x="405126" y="349081"/>
                  </a:cubicBezTo>
                  <a:cubicBezTo>
                    <a:pt x="395865" y="343117"/>
                    <a:pt x="396022" y="337466"/>
                    <a:pt x="397277" y="328362"/>
                  </a:cubicBezTo>
                  <a:cubicBezTo>
                    <a:pt x="398219" y="321770"/>
                    <a:pt x="393510" y="315334"/>
                    <a:pt x="387860" y="310940"/>
                  </a:cubicBezTo>
                  <a:cubicBezTo>
                    <a:pt x="383936" y="307800"/>
                    <a:pt x="379541" y="305132"/>
                    <a:pt x="375774" y="301836"/>
                  </a:cubicBezTo>
                  <a:cubicBezTo>
                    <a:pt x="369495" y="296499"/>
                    <a:pt x="369495" y="292575"/>
                    <a:pt x="374832" y="286611"/>
                  </a:cubicBezTo>
                  <a:cubicBezTo>
                    <a:pt x="376872" y="284256"/>
                    <a:pt x="379070" y="282058"/>
                    <a:pt x="381424" y="280018"/>
                  </a:cubicBezTo>
                  <a:cubicBezTo>
                    <a:pt x="386683" y="275388"/>
                    <a:pt x="390646" y="273230"/>
                    <a:pt x="394433" y="273524"/>
                  </a:cubicBezTo>
                  <a:close/>
                  <a:moveTo>
                    <a:pt x="233331" y="270954"/>
                  </a:moveTo>
                  <a:cubicBezTo>
                    <a:pt x="235529" y="271425"/>
                    <a:pt x="237570" y="272719"/>
                    <a:pt x="239375" y="274682"/>
                  </a:cubicBezTo>
                  <a:cubicBezTo>
                    <a:pt x="241572" y="277193"/>
                    <a:pt x="242985" y="280332"/>
                    <a:pt x="245182" y="283001"/>
                  </a:cubicBezTo>
                  <a:cubicBezTo>
                    <a:pt x="247850" y="286454"/>
                    <a:pt x="248478" y="289279"/>
                    <a:pt x="245025" y="292890"/>
                  </a:cubicBezTo>
                  <a:cubicBezTo>
                    <a:pt x="242200" y="295714"/>
                    <a:pt x="240630" y="299639"/>
                    <a:pt x="240473" y="304034"/>
                  </a:cubicBezTo>
                  <a:cubicBezTo>
                    <a:pt x="240316" y="306074"/>
                    <a:pt x="243142" y="309527"/>
                    <a:pt x="239846" y="310155"/>
                  </a:cubicBezTo>
                  <a:cubicBezTo>
                    <a:pt x="235450" y="310940"/>
                    <a:pt x="230742" y="315021"/>
                    <a:pt x="226974" y="312980"/>
                  </a:cubicBezTo>
                  <a:cubicBezTo>
                    <a:pt x="221010" y="309684"/>
                    <a:pt x="215202" y="305289"/>
                    <a:pt x="213947" y="297598"/>
                  </a:cubicBezTo>
                  <a:cubicBezTo>
                    <a:pt x="213476" y="295872"/>
                    <a:pt x="213319" y="294145"/>
                    <a:pt x="213005" y="291948"/>
                  </a:cubicBezTo>
                  <a:cubicBezTo>
                    <a:pt x="214260" y="283629"/>
                    <a:pt x="218498" y="276565"/>
                    <a:pt x="226346" y="272170"/>
                  </a:cubicBezTo>
                  <a:cubicBezTo>
                    <a:pt x="228780" y="270836"/>
                    <a:pt x="231134" y="270483"/>
                    <a:pt x="233331" y="270954"/>
                  </a:cubicBezTo>
                  <a:close/>
                  <a:moveTo>
                    <a:pt x="504324" y="268089"/>
                  </a:moveTo>
                  <a:lnTo>
                    <a:pt x="504368" y="268241"/>
                  </a:lnTo>
                  <a:lnTo>
                    <a:pt x="504324" y="268246"/>
                  </a:lnTo>
                  <a:cubicBezTo>
                    <a:pt x="504324" y="268246"/>
                    <a:pt x="504324" y="268089"/>
                    <a:pt x="504324" y="268089"/>
                  </a:cubicBezTo>
                  <a:close/>
                  <a:moveTo>
                    <a:pt x="283142" y="263547"/>
                  </a:moveTo>
                  <a:cubicBezTo>
                    <a:pt x="288336" y="263017"/>
                    <a:pt x="293133" y="265578"/>
                    <a:pt x="297136" y="271228"/>
                  </a:cubicBezTo>
                  <a:cubicBezTo>
                    <a:pt x="298862" y="273583"/>
                    <a:pt x="300275" y="276094"/>
                    <a:pt x="302002" y="278448"/>
                  </a:cubicBezTo>
                  <a:cubicBezTo>
                    <a:pt x="306867" y="284884"/>
                    <a:pt x="304199" y="295714"/>
                    <a:pt x="296822" y="299325"/>
                  </a:cubicBezTo>
                  <a:cubicBezTo>
                    <a:pt x="293840" y="300738"/>
                    <a:pt x="290700" y="302150"/>
                    <a:pt x="287875" y="303876"/>
                  </a:cubicBezTo>
                  <a:cubicBezTo>
                    <a:pt x="283480" y="306545"/>
                    <a:pt x="280969" y="310626"/>
                    <a:pt x="280498" y="315649"/>
                  </a:cubicBezTo>
                  <a:cubicBezTo>
                    <a:pt x="280027" y="320201"/>
                    <a:pt x="278457" y="323497"/>
                    <a:pt x="272964" y="323340"/>
                  </a:cubicBezTo>
                  <a:cubicBezTo>
                    <a:pt x="270452" y="323340"/>
                    <a:pt x="268255" y="324438"/>
                    <a:pt x="266528" y="326322"/>
                  </a:cubicBezTo>
                  <a:cubicBezTo>
                    <a:pt x="261663" y="331345"/>
                    <a:pt x="258052" y="330089"/>
                    <a:pt x="254599" y="324595"/>
                  </a:cubicBezTo>
                  <a:cubicBezTo>
                    <a:pt x="250989" y="318945"/>
                    <a:pt x="247379" y="313137"/>
                    <a:pt x="245339" y="306702"/>
                  </a:cubicBezTo>
                  <a:cubicBezTo>
                    <a:pt x="243298" y="299639"/>
                    <a:pt x="245653" y="294302"/>
                    <a:pt x="251774" y="290849"/>
                  </a:cubicBezTo>
                  <a:cubicBezTo>
                    <a:pt x="257267" y="287866"/>
                    <a:pt x="264645" y="288965"/>
                    <a:pt x="268883" y="293674"/>
                  </a:cubicBezTo>
                  <a:cubicBezTo>
                    <a:pt x="271708" y="296342"/>
                    <a:pt x="273278" y="300110"/>
                    <a:pt x="278928" y="301836"/>
                  </a:cubicBezTo>
                  <a:cubicBezTo>
                    <a:pt x="275318" y="295400"/>
                    <a:pt x="271865" y="290535"/>
                    <a:pt x="270295" y="284727"/>
                  </a:cubicBezTo>
                  <a:cubicBezTo>
                    <a:pt x="267627" y="275780"/>
                    <a:pt x="270295" y="268717"/>
                    <a:pt x="277830" y="265107"/>
                  </a:cubicBezTo>
                  <a:cubicBezTo>
                    <a:pt x="279635" y="264244"/>
                    <a:pt x="281410" y="263724"/>
                    <a:pt x="283142" y="263547"/>
                  </a:cubicBezTo>
                  <a:close/>
                  <a:moveTo>
                    <a:pt x="352975" y="254002"/>
                  </a:moveTo>
                  <a:cubicBezTo>
                    <a:pt x="354819" y="254277"/>
                    <a:pt x="356624" y="255062"/>
                    <a:pt x="358351" y="256004"/>
                  </a:cubicBezTo>
                  <a:cubicBezTo>
                    <a:pt x="366042" y="260398"/>
                    <a:pt x="371379" y="267304"/>
                    <a:pt x="375931" y="274681"/>
                  </a:cubicBezTo>
                  <a:cubicBezTo>
                    <a:pt x="376715" y="275937"/>
                    <a:pt x="377814" y="277350"/>
                    <a:pt x="376087" y="278449"/>
                  </a:cubicBezTo>
                  <a:cubicBezTo>
                    <a:pt x="370908" y="281588"/>
                    <a:pt x="369809" y="287395"/>
                    <a:pt x="367141" y="292104"/>
                  </a:cubicBezTo>
                  <a:cubicBezTo>
                    <a:pt x="365571" y="294929"/>
                    <a:pt x="363374" y="297127"/>
                    <a:pt x="360548" y="298540"/>
                  </a:cubicBezTo>
                  <a:cubicBezTo>
                    <a:pt x="358037" y="299795"/>
                    <a:pt x="355840" y="299639"/>
                    <a:pt x="354584" y="296813"/>
                  </a:cubicBezTo>
                  <a:cubicBezTo>
                    <a:pt x="351759" y="291006"/>
                    <a:pt x="346579" y="288023"/>
                    <a:pt x="341242" y="285041"/>
                  </a:cubicBezTo>
                  <a:cubicBezTo>
                    <a:pt x="337161" y="283157"/>
                    <a:pt x="333708" y="280646"/>
                    <a:pt x="333865" y="274839"/>
                  </a:cubicBezTo>
                  <a:cubicBezTo>
                    <a:pt x="335592" y="266834"/>
                    <a:pt x="339672" y="259613"/>
                    <a:pt x="347364" y="255062"/>
                  </a:cubicBezTo>
                  <a:cubicBezTo>
                    <a:pt x="349247" y="253963"/>
                    <a:pt x="351131" y="253727"/>
                    <a:pt x="352975" y="254002"/>
                  </a:cubicBezTo>
                  <a:close/>
                  <a:moveTo>
                    <a:pt x="255875" y="247705"/>
                  </a:moveTo>
                  <a:cubicBezTo>
                    <a:pt x="258210" y="248156"/>
                    <a:pt x="260329" y="249490"/>
                    <a:pt x="262291" y="251923"/>
                  </a:cubicBezTo>
                  <a:cubicBezTo>
                    <a:pt x="263861" y="253963"/>
                    <a:pt x="265273" y="256474"/>
                    <a:pt x="267471" y="257887"/>
                  </a:cubicBezTo>
                  <a:cubicBezTo>
                    <a:pt x="272650" y="261183"/>
                    <a:pt x="271709" y="264950"/>
                    <a:pt x="268726" y="268874"/>
                  </a:cubicBezTo>
                  <a:cubicBezTo>
                    <a:pt x="265901" y="272641"/>
                    <a:pt x="263861" y="276251"/>
                    <a:pt x="263547" y="281588"/>
                  </a:cubicBezTo>
                  <a:cubicBezTo>
                    <a:pt x="263390" y="285669"/>
                    <a:pt x="258523" y="285825"/>
                    <a:pt x="254757" y="284727"/>
                  </a:cubicBezTo>
                  <a:cubicBezTo>
                    <a:pt x="247379" y="282373"/>
                    <a:pt x="237961" y="269031"/>
                    <a:pt x="237961" y="261183"/>
                  </a:cubicBezTo>
                  <a:cubicBezTo>
                    <a:pt x="238119" y="254434"/>
                    <a:pt x="242199" y="250981"/>
                    <a:pt x="248164" y="248784"/>
                  </a:cubicBezTo>
                  <a:cubicBezTo>
                    <a:pt x="250989" y="247685"/>
                    <a:pt x="253540" y="247254"/>
                    <a:pt x="255875" y="247705"/>
                  </a:cubicBezTo>
                  <a:close/>
                  <a:moveTo>
                    <a:pt x="488915" y="241796"/>
                  </a:moveTo>
                  <a:cubicBezTo>
                    <a:pt x="489903" y="241936"/>
                    <a:pt x="490904" y="242466"/>
                    <a:pt x="491924" y="243604"/>
                  </a:cubicBezTo>
                  <a:cubicBezTo>
                    <a:pt x="496280" y="248783"/>
                    <a:pt x="502313" y="253168"/>
                    <a:pt x="504726" y="259672"/>
                  </a:cubicBezTo>
                  <a:lnTo>
                    <a:pt x="505696" y="266699"/>
                  </a:lnTo>
                  <a:lnTo>
                    <a:pt x="504274" y="267992"/>
                  </a:lnTo>
                  <a:lnTo>
                    <a:pt x="504324" y="267932"/>
                  </a:lnTo>
                  <a:cubicBezTo>
                    <a:pt x="504324" y="267932"/>
                    <a:pt x="504167" y="268089"/>
                    <a:pt x="504167" y="268089"/>
                  </a:cubicBezTo>
                  <a:lnTo>
                    <a:pt x="504274" y="267992"/>
                  </a:lnTo>
                  <a:lnTo>
                    <a:pt x="504272" y="267995"/>
                  </a:lnTo>
                  <a:lnTo>
                    <a:pt x="505697" y="266700"/>
                  </a:lnTo>
                  <a:lnTo>
                    <a:pt x="505696" y="266699"/>
                  </a:lnTo>
                  <a:lnTo>
                    <a:pt x="505894" y="266519"/>
                  </a:lnTo>
                  <a:lnTo>
                    <a:pt x="505893" y="266521"/>
                  </a:lnTo>
                  <a:lnTo>
                    <a:pt x="505895" y="266519"/>
                  </a:lnTo>
                  <a:lnTo>
                    <a:pt x="505852" y="266813"/>
                  </a:lnTo>
                  <a:lnTo>
                    <a:pt x="509131" y="261752"/>
                  </a:lnTo>
                  <a:cubicBezTo>
                    <a:pt x="510485" y="260163"/>
                    <a:pt x="511937" y="258672"/>
                    <a:pt x="513114" y="257102"/>
                  </a:cubicBezTo>
                  <a:cubicBezTo>
                    <a:pt x="514605" y="255061"/>
                    <a:pt x="516763" y="254120"/>
                    <a:pt x="519078" y="254159"/>
                  </a:cubicBezTo>
                  <a:cubicBezTo>
                    <a:pt x="521394" y="254198"/>
                    <a:pt x="523866" y="255218"/>
                    <a:pt x="525985" y="257102"/>
                  </a:cubicBezTo>
                  <a:cubicBezTo>
                    <a:pt x="528967" y="259614"/>
                    <a:pt x="534618" y="261497"/>
                    <a:pt x="534304" y="265264"/>
                  </a:cubicBezTo>
                  <a:cubicBezTo>
                    <a:pt x="533833" y="270130"/>
                    <a:pt x="528653" y="272641"/>
                    <a:pt x="524101" y="274525"/>
                  </a:cubicBezTo>
                  <a:cubicBezTo>
                    <a:pt x="521904" y="275467"/>
                    <a:pt x="519550" y="276252"/>
                    <a:pt x="517195" y="276566"/>
                  </a:cubicBezTo>
                  <a:cubicBezTo>
                    <a:pt x="513114" y="277193"/>
                    <a:pt x="508562" y="278449"/>
                    <a:pt x="505109" y="277350"/>
                  </a:cubicBezTo>
                  <a:cubicBezTo>
                    <a:pt x="501224" y="276056"/>
                    <a:pt x="504491" y="273171"/>
                    <a:pt x="505043" y="270552"/>
                  </a:cubicBezTo>
                  <a:lnTo>
                    <a:pt x="504368" y="268241"/>
                  </a:lnTo>
                  <a:lnTo>
                    <a:pt x="505776" y="268050"/>
                  </a:lnTo>
                  <a:cubicBezTo>
                    <a:pt x="505933" y="267658"/>
                    <a:pt x="505894" y="267069"/>
                    <a:pt x="506051" y="266677"/>
                  </a:cubicBezTo>
                  <a:lnTo>
                    <a:pt x="505842" y="266886"/>
                  </a:lnTo>
                  <a:lnTo>
                    <a:pt x="505679" y="268011"/>
                  </a:lnTo>
                  <a:lnTo>
                    <a:pt x="504194" y="268088"/>
                  </a:lnTo>
                  <a:lnTo>
                    <a:pt x="498830" y="274524"/>
                  </a:lnTo>
                  <a:cubicBezTo>
                    <a:pt x="491767" y="283628"/>
                    <a:pt x="483919" y="284099"/>
                    <a:pt x="475600" y="276094"/>
                  </a:cubicBezTo>
                  <a:cubicBezTo>
                    <a:pt x="473403" y="273896"/>
                    <a:pt x="471990" y="270914"/>
                    <a:pt x="469008" y="269502"/>
                  </a:cubicBezTo>
                  <a:cubicBezTo>
                    <a:pt x="469008" y="275937"/>
                    <a:pt x="472775" y="281117"/>
                    <a:pt x="481565" y="284256"/>
                  </a:cubicBezTo>
                  <a:cubicBezTo>
                    <a:pt x="487215" y="286297"/>
                    <a:pt x="486431" y="288494"/>
                    <a:pt x="484704" y="292732"/>
                  </a:cubicBezTo>
                  <a:cubicBezTo>
                    <a:pt x="482192" y="299167"/>
                    <a:pt x="476542" y="302150"/>
                    <a:pt x="471676" y="305760"/>
                  </a:cubicBezTo>
                  <a:cubicBezTo>
                    <a:pt x="469322" y="307486"/>
                    <a:pt x="466967" y="305760"/>
                    <a:pt x="464927" y="304504"/>
                  </a:cubicBezTo>
                  <a:cubicBezTo>
                    <a:pt x="458962" y="300580"/>
                    <a:pt x="453155" y="296185"/>
                    <a:pt x="447034" y="292261"/>
                  </a:cubicBezTo>
                  <a:cubicBezTo>
                    <a:pt x="443109" y="289593"/>
                    <a:pt x="443423" y="287395"/>
                    <a:pt x="446563" y="284256"/>
                  </a:cubicBezTo>
                  <a:cubicBezTo>
                    <a:pt x="453783" y="277036"/>
                    <a:pt x="460532" y="269659"/>
                    <a:pt x="467595" y="262438"/>
                  </a:cubicBezTo>
                  <a:cubicBezTo>
                    <a:pt x="471206" y="258671"/>
                    <a:pt x="474187" y="254747"/>
                    <a:pt x="473874" y="249255"/>
                  </a:cubicBezTo>
                  <a:cubicBezTo>
                    <a:pt x="473716" y="246900"/>
                    <a:pt x="473874" y="244859"/>
                    <a:pt x="477327" y="245644"/>
                  </a:cubicBezTo>
                  <a:cubicBezTo>
                    <a:pt x="478112" y="245801"/>
                    <a:pt x="479210" y="245487"/>
                    <a:pt x="480152" y="245173"/>
                  </a:cubicBezTo>
                  <a:cubicBezTo>
                    <a:pt x="483095" y="244467"/>
                    <a:pt x="485950" y="241377"/>
                    <a:pt x="488915" y="241796"/>
                  </a:cubicBezTo>
                  <a:close/>
                  <a:moveTo>
                    <a:pt x="307770" y="236816"/>
                  </a:moveTo>
                  <a:cubicBezTo>
                    <a:pt x="311380" y="236855"/>
                    <a:pt x="314715" y="238111"/>
                    <a:pt x="317227" y="240622"/>
                  </a:cubicBezTo>
                  <a:cubicBezTo>
                    <a:pt x="319267" y="242662"/>
                    <a:pt x="320837" y="245017"/>
                    <a:pt x="322563" y="247372"/>
                  </a:cubicBezTo>
                  <a:cubicBezTo>
                    <a:pt x="325703" y="251766"/>
                    <a:pt x="328842" y="256004"/>
                    <a:pt x="336376" y="257416"/>
                  </a:cubicBezTo>
                  <a:cubicBezTo>
                    <a:pt x="332138" y="260869"/>
                    <a:pt x="329941" y="263851"/>
                    <a:pt x="328214" y="267304"/>
                  </a:cubicBezTo>
                  <a:cubicBezTo>
                    <a:pt x="323976" y="275466"/>
                    <a:pt x="314715" y="278135"/>
                    <a:pt x="307024" y="273426"/>
                  </a:cubicBezTo>
                  <a:cubicBezTo>
                    <a:pt x="300118" y="269188"/>
                    <a:pt x="295252" y="262753"/>
                    <a:pt x="291485" y="255690"/>
                  </a:cubicBezTo>
                  <a:cubicBezTo>
                    <a:pt x="288346" y="249725"/>
                    <a:pt x="290543" y="244389"/>
                    <a:pt x="296665" y="240308"/>
                  </a:cubicBezTo>
                  <a:cubicBezTo>
                    <a:pt x="300275" y="237954"/>
                    <a:pt x="304160" y="236776"/>
                    <a:pt x="307770" y="236816"/>
                  </a:cubicBezTo>
                  <a:close/>
                  <a:moveTo>
                    <a:pt x="543251" y="228850"/>
                  </a:moveTo>
                  <a:cubicBezTo>
                    <a:pt x="547489" y="229478"/>
                    <a:pt x="552512" y="232773"/>
                    <a:pt x="554395" y="237012"/>
                  </a:cubicBezTo>
                  <a:cubicBezTo>
                    <a:pt x="555965" y="240621"/>
                    <a:pt x="552826" y="244232"/>
                    <a:pt x="549843" y="246900"/>
                  </a:cubicBezTo>
                  <a:cubicBezTo>
                    <a:pt x="545448" y="250667"/>
                    <a:pt x="540268" y="252237"/>
                    <a:pt x="534618" y="252237"/>
                  </a:cubicBezTo>
                  <a:cubicBezTo>
                    <a:pt x="531792" y="252080"/>
                    <a:pt x="527869" y="252864"/>
                    <a:pt x="526770" y="250039"/>
                  </a:cubicBezTo>
                  <a:cubicBezTo>
                    <a:pt x="525671" y="247214"/>
                    <a:pt x="528497" y="244703"/>
                    <a:pt x="531007" y="243447"/>
                  </a:cubicBezTo>
                  <a:cubicBezTo>
                    <a:pt x="533833" y="242034"/>
                    <a:pt x="533990" y="239209"/>
                    <a:pt x="534618" y="236698"/>
                  </a:cubicBezTo>
                  <a:cubicBezTo>
                    <a:pt x="535874" y="231988"/>
                    <a:pt x="540425" y="228536"/>
                    <a:pt x="543251" y="228850"/>
                  </a:cubicBezTo>
                  <a:close/>
                  <a:moveTo>
                    <a:pt x="377814" y="227280"/>
                  </a:moveTo>
                  <a:cubicBezTo>
                    <a:pt x="382209" y="227280"/>
                    <a:pt x="385819" y="229321"/>
                    <a:pt x="388644" y="232303"/>
                  </a:cubicBezTo>
                  <a:cubicBezTo>
                    <a:pt x="391627" y="235442"/>
                    <a:pt x="394295" y="238895"/>
                    <a:pt x="396806" y="242348"/>
                  </a:cubicBezTo>
                  <a:cubicBezTo>
                    <a:pt x="404026" y="252237"/>
                    <a:pt x="403712" y="254905"/>
                    <a:pt x="394766" y="263380"/>
                  </a:cubicBezTo>
                  <a:cubicBezTo>
                    <a:pt x="389586" y="268404"/>
                    <a:pt x="382209" y="267776"/>
                    <a:pt x="374518" y="261654"/>
                  </a:cubicBezTo>
                  <a:cubicBezTo>
                    <a:pt x="369652" y="257887"/>
                    <a:pt x="366199" y="253021"/>
                    <a:pt x="363844" y="247371"/>
                  </a:cubicBezTo>
                  <a:cubicBezTo>
                    <a:pt x="360235" y="238111"/>
                    <a:pt x="367769" y="227280"/>
                    <a:pt x="377814" y="227280"/>
                  </a:cubicBezTo>
                  <a:close/>
                  <a:moveTo>
                    <a:pt x="443502" y="225201"/>
                  </a:moveTo>
                  <a:cubicBezTo>
                    <a:pt x="447583" y="225318"/>
                    <a:pt x="451507" y="227202"/>
                    <a:pt x="455353" y="230891"/>
                  </a:cubicBezTo>
                  <a:cubicBezTo>
                    <a:pt x="459591" y="235128"/>
                    <a:pt x="462887" y="240308"/>
                    <a:pt x="467909" y="243761"/>
                  </a:cubicBezTo>
                  <a:cubicBezTo>
                    <a:pt x="469008" y="244546"/>
                    <a:pt x="469322" y="245488"/>
                    <a:pt x="469636" y="246744"/>
                  </a:cubicBezTo>
                  <a:cubicBezTo>
                    <a:pt x="470892" y="252708"/>
                    <a:pt x="465712" y="261341"/>
                    <a:pt x="457550" y="265578"/>
                  </a:cubicBezTo>
                  <a:cubicBezTo>
                    <a:pt x="451900" y="268561"/>
                    <a:pt x="446877" y="266677"/>
                    <a:pt x="442482" y="262439"/>
                  </a:cubicBezTo>
                  <a:cubicBezTo>
                    <a:pt x="438401" y="258358"/>
                    <a:pt x="435105" y="253492"/>
                    <a:pt x="429140" y="252080"/>
                  </a:cubicBezTo>
                  <a:lnTo>
                    <a:pt x="429140" y="252237"/>
                  </a:lnTo>
                  <a:lnTo>
                    <a:pt x="429140" y="252237"/>
                  </a:lnTo>
                  <a:lnTo>
                    <a:pt x="429120" y="252239"/>
                  </a:lnTo>
                  <a:lnTo>
                    <a:pt x="428807" y="254792"/>
                  </a:lnTo>
                  <a:cubicBezTo>
                    <a:pt x="429307" y="257102"/>
                    <a:pt x="431926" y="258397"/>
                    <a:pt x="433221" y="260398"/>
                  </a:cubicBezTo>
                  <a:cubicBezTo>
                    <a:pt x="433849" y="261340"/>
                    <a:pt x="435262" y="261654"/>
                    <a:pt x="436360" y="262282"/>
                  </a:cubicBezTo>
                  <a:cubicBezTo>
                    <a:pt x="441540" y="265421"/>
                    <a:pt x="447976" y="268089"/>
                    <a:pt x="446406" y="275624"/>
                  </a:cubicBezTo>
                  <a:cubicBezTo>
                    <a:pt x="444993" y="282844"/>
                    <a:pt x="438715" y="286297"/>
                    <a:pt x="432122" y="288494"/>
                  </a:cubicBezTo>
                  <a:cubicBezTo>
                    <a:pt x="429140" y="289436"/>
                    <a:pt x="426472" y="288965"/>
                    <a:pt x="423960" y="287239"/>
                  </a:cubicBezTo>
                  <a:cubicBezTo>
                    <a:pt x="420978" y="285199"/>
                    <a:pt x="417996" y="282844"/>
                    <a:pt x="414700" y="281745"/>
                  </a:cubicBezTo>
                  <a:cubicBezTo>
                    <a:pt x="408421" y="279705"/>
                    <a:pt x="405910" y="275310"/>
                    <a:pt x="404026" y="269345"/>
                  </a:cubicBezTo>
                  <a:cubicBezTo>
                    <a:pt x="401672" y="261968"/>
                    <a:pt x="402771" y="256003"/>
                    <a:pt x="409049" y="251452"/>
                  </a:cubicBezTo>
                  <a:cubicBezTo>
                    <a:pt x="415013" y="247057"/>
                    <a:pt x="420978" y="245017"/>
                    <a:pt x="426943" y="251452"/>
                  </a:cubicBezTo>
                  <a:lnTo>
                    <a:pt x="427514" y="250976"/>
                  </a:lnTo>
                  <a:lnTo>
                    <a:pt x="427355" y="252296"/>
                  </a:lnTo>
                  <a:lnTo>
                    <a:pt x="427367" y="252294"/>
                  </a:lnTo>
                  <a:lnTo>
                    <a:pt x="427534" y="250960"/>
                  </a:lnTo>
                  <a:lnTo>
                    <a:pt x="427514" y="250976"/>
                  </a:lnTo>
                  <a:lnTo>
                    <a:pt x="427571" y="250510"/>
                  </a:lnTo>
                  <a:lnTo>
                    <a:pt x="427685" y="250567"/>
                  </a:lnTo>
                  <a:lnTo>
                    <a:pt x="424861" y="243967"/>
                  </a:lnTo>
                  <a:cubicBezTo>
                    <a:pt x="423146" y="238110"/>
                    <a:pt x="424942" y="234461"/>
                    <a:pt x="430710" y="230106"/>
                  </a:cubicBezTo>
                  <a:cubicBezTo>
                    <a:pt x="435183" y="226731"/>
                    <a:pt x="439421" y="225083"/>
                    <a:pt x="443502" y="225201"/>
                  </a:cubicBezTo>
                  <a:close/>
                  <a:moveTo>
                    <a:pt x="278772" y="223042"/>
                  </a:moveTo>
                  <a:cubicBezTo>
                    <a:pt x="283010" y="223042"/>
                    <a:pt x="295567" y="235441"/>
                    <a:pt x="293526" y="237482"/>
                  </a:cubicBezTo>
                  <a:cubicBezTo>
                    <a:pt x="287718" y="243447"/>
                    <a:pt x="285207" y="249882"/>
                    <a:pt x="284265" y="257886"/>
                  </a:cubicBezTo>
                  <a:cubicBezTo>
                    <a:pt x="283951" y="261025"/>
                    <a:pt x="275161" y="260398"/>
                    <a:pt x="272493" y="256944"/>
                  </a:cubicBezTo>
                  <a:cubicBezTo>
                    <a:pt x="270296" y="254119"/>
                    <a:pt x="268255" y="251138"/>
                    <a:pt x="266057" y="248313"/>
                  </a:cubicBezTo>
                  <a:cubicBezTo>
                    <a:pt x="261977" y="243289"/>
                    <a:pt x="258680" y="237953"/>
                    <a:pt x="262134" y="231204"/>
                  </a:cubicBezTo>
                  <a:cubicBezTo>
                    <a:pt x="264645" y="226338"/>
                    <a:pt x="271551" y="222885"/>
                    <a:pt x="278772" y="223042"/>
                  </a:cubicBezTo>
                  <a:close/>
                  <a:moveTo>
                    <a:pt x="510250" y="221502"/>
                  </a:moveTo>
                  <a:cubicBezTo>
                    <a:pt x="511721" y="221826"/>
                    <a:pt x="513153" y="222650"/>
                    <a:pt x="514527" y="224298"/>
                  </a:cubicBezTo>
                  <a:cubicBezTo>
                    <a:pt x="517823" y="228222"/>
                    <a:pt x="522061" y="230890"/>
                    <a:pt x="526927" y="232617"/>
                  </a:cubicBezTo>
                  <a:cubicBezTo>
                    <a:pt x="528182" y="233088"/>
                    <a:pt x="530537" y="232774"/>
                    <a:pt x="529909" y="235599"/>
                  </a:cubicBezTo>
                  <a:cubicBezTo>
                    <a:pt x="529124" y="240779"/>
                    <a:pt x="514370" y="253493"/>
                    <a:pt x="509347" y="253178"/>
                  </a:cubicBezTo>
                  <a:cubicBezTo>
                    <a:pt x="507620" y="253022"/>
                    <a:pt x="493023" y="239838"/>
                    <a:pt x="492395" y="238111"/>
                  </a:cubicBezTo>
                  <a:cubicBezTo>
                    <a:pt x="491140" y="234343"/>
                    <a:pt x="496005" y="233402"/>
                    <a:pt x="496005" y="229949"/>
                  </a:cubicBezTo>
                  <a:cubicBezTo>
                    <a:pt x="496005" y="227751"/>
                    <a:pt x="494279" y="223042"/>
                    <a:pt x="496476" y="223356"/>
                  </a:cubicBezTo>
                  <a:cubicBezTo>
                    <a:pt x="501067" y="224063"/>
                    <a:pt x="505835" y="220531"/>
                    <a:pt x="510250" y="221502"/>
                  </a:cubicBezTo>
                  <a:close/>
                  <a:moveTo>
                    <a:pt x="336604" y="211466"/>
                  </a:moveTo>
                  <a:cubicBezTo>
                    <a:pt x="342086" y="210525"/>
                    <a:pt x="347325" y="212761"/>
                    <a:pt x="352387" y="218177"/>
                  </a:cubicBezTo>
                  <a:cubicBezTo>
                    <a:pt x="360392" y="226652"/>
                    <a:pt x="361647" y="235285"/>
                    <a:pt x="355997" y="243918"/>
                  </a:cubicBezTo>
                  <a:cubicBezTo>
                    <a:pt x="354741" y="245959"/>
                    <a:pt x="342812" y="250668"/>
                    <a:pt x="338887" y="250668"/>
                  </a:cubicBezTo>
                  <a:cubicBezTo>
                    <a:pt x="338574" y="250668"/>
                    <a:pt x="338417" y="250668"/>
                    <a:pt x="338103" y="250668"/>
                  </a:cubicBezTo>
                  <a:cubicBezTo>
                    <a:pt x="331039" y="250197"/>
                    <a:pt x="320523" y="239994"/>
                    <a:pt x="318640" y="231675"/>
                  </a:cubicBezTo>
                  <a:cubicBezTo>
                    <a:pt x="317541" y="226967"/>
                    <a:pt x="324133" y="217078"/>
                    <a:pt x="331039" y="213467"/>
                  </a:cubicBezTo>
                  <a:cubicBezTo>
                    <a:pt x="332923" y="212447"/>
                    <a:pt x="334777" y="211780"/>
                    <a:pt x="336604" y="211466"/>
                  </a:cubicBezTo>
                  <a:close/>
                  <a:moveTo>
                    <a:pt x="397324" y="206044"/>
                  </a:moveTo>
                  <a:cubicBezTo>
                    <a:pt x="399317" y="205904"/>
                    <a:pt x="401436" y="206208"/>
                    <a:pt x="403555" y="207032"/>
                  </a:cubicBezTo>
                  <a:cubicBezTo>
                    <a:pt x="412816" y="210485"/>
                    <a:pt x="418467" y="218804"/>
                    <a:pt x="425844" y="224769"/>
                  </a:cubicBezTo>
                  <a:cubicBezTo>
                    <a:pt x="426158" y="225082"/>
                    <a:pt x="426629" y="225396"/>
                    <a:pt x="426629" y="225710"/>
                  </a:cubicBezTo>
                  <a:cubicBezTo>
                    <a:pt x="427257" y="230419"/>
                    <a:pt x="413287" y="243133"/>
                    <a:pt x="408107" y="242819"/>
                  </a:cubicBezTo>
                  <a:cubicBezTo>
                    <a:pt x="398689" y="242034"/>
                    <a:pt x="385505" y="226809"/>
                    <a:pt x="386133" y="217234"/>
                  </a:cubicBezTo>
                  <a:cubicBezTo>
                    <a:pt x="386486" y="210878"/>
                    <a:pt x="391342" y="206463"/>
                    <a:pt x="397324" y="206044"/>
                  </a:cubicBezTo>
                  <a:close/>
                  <a:moveTo>
                    <a:pt x="563499" y="203579"/>
                  </a:moveTo>
                  <a:cubicBezTo>
                    <a:pt x="568522" y="204521"/>
                    <a:pt x="572603" y="206718"/>
                    <a:pt x="574173" y="212055"/>
                  </a:cubicBezTo>
                  <a:cubicBezTo>
                    <a:pt x="575115" y="215194"/>
                    <a:pt x="568365" y="223670"/>
                    <a:pt x="564284" y="224769"/>
                  </a:cubicBezTo>
                  <a:cubicBezTo>
                    <a:pt x="561929" y="225397"/>
                    <a:pt x="559575" y="225554"/>
                    <a:pt x="557221" y="226025"/>
                  </a:cubicBezTo>
                  <a:cubicBezTo>
                    <a:pt x="554238" y="226495"/>
                    <a:pt x="551099" y="228850"/>
                    <a:pt x="548744" y="225240"/>
                  </a:cubicBezTo>
                  <a:cubicBezTo>
                    <a:pt x="546233" y="221473"/>
                    <a:pt x="551727" y="222101"/>
                    <a:pt x="552198" y="219746"/>
                  </a:cubicBezTo>
                  <a:cubicBezTo>
                    <a:pt x="552826" y="216450"/>
                    <a:pt x="554238" y="213311"/>
                    <a:pt x="555180" y="210171"/>
                  </a:cubicBezTo>
                  <a:cubicBezTo>
                    <a:pt x="556279" y="205933"/>
                    <a:pt x="558947" y="203579"/>
                    <a:pt x="563499" y="203579"/>
                  </a:cubicBezTo>
                  <a:close/>
                  <a:moveTo>
                    <a:pt x="468302" y="201205"/>
                  </a:moveTo>
                  <a:cubicBezTo>
                    <a:pt x="469597" y="201421"/>
                    <a:pt x="470813" y="202088"/>
                    <a:pt x="471990" y="203422"/>
                  </a:cubicBezTo>
                  <a:cubicBezTo>
                    <a:pt x="476386" y="208602"/>
                    <a:pt x="481408" y="212997"/>
                    <a:pt x="487530" y="216293"/>
                  </a:cubicBezTo>
                  <a:cubicBezTo>
                    <a:pt x="490198" y="217862"/>
                    <a:pt x="492082" y="220217"/>
                    <a:pt x="491611" y="223199"/>
                  </a:cubicBezTo>
                  <a:cubicBezTo>
                    <a:pt x="491768" y="232146"/>
                    <a:pt x="481408" y="239994"/>
                    <a:pt x="472775" y="237639"/>
                  </a:cubicBezTo>
                  <a:cubicBezTo>
                    <a:pt x="466340" y="235913"/>
                    <a:pt x="461004" y="232303"/>
                    <a:pt x="456608" y="227123"/>
                  </a:cubicBezTo>
                  <a:cubicBezTo>
                    <a:pt x="448760" y="217862"/>
                    <a:pt x="452528" y="205619"/>
                    <a:pt x="464142" y="201695"/>
                  </a:cubicBezTo>
                  <a:cubicBezTo>
                    <a:pt x="465634" y="201224"/>
                    <a:pt x="467007" y="200989"/>
                    <a:pt x="468302" y="201205"/>
                  </a:cubicBezTo>
                  <a:close/>
                  <a:moveTo>
                    <a:pt x="307495" y="190323"/>
                  </a:moveTo>
                  <a:cubicBezTo>
                    <a:pt x="311763" y="191081"/>
                    <a:pt x="314440" y="195260"/>
                    <a:pt x="317384" y="198556"/>
                  </a:cubicBezTo>
                  <a:cubicBezTo>
                    <a:pt x="322249" y="204050"/>
                    <a:pt x="324290" y="210015"/>
                    <a:pt x="318640" y="216293"/>
                  </a:cubicBezTo>
                  <a:cubicBezTo>
                    <a:pt x="318169" y="216764"/>
                    <a:pt x="317698" y="217549"/>
                    <a:pt x="317541" y="218177"/>
                  </a:cubicBezTo>
                  <a:cubicBezTo>
                    <a:pt x="316442" y="228379"/>
                    <a:pt x="308123" y="229635"/>
                    <a:pt x="300746" y="232146"/>
                  </a:cubicBezTo>
                  <a:cubicBezTo>
                    <a:pt x="299804" y="232460"/>
                    <a:pt x="299176" y="233088"/>
                    <a:pt x="298705" y="231675"/>
                  </a:cubicBezTo>
                  <a:cubicBezTo>
                    <a:pt x="296351" y="225397"/>
                    <a:pt x="291171" y="221316"/>
                    <a:pt x="286619" y="216607"/>
                  </a:cubicBezTo>
                  <a:cubicBezTo>
                    <a:pt x="285050" y="215037"/>
                    <a:pt x="284422" y="212997"/>
                    <a:pt x="284422" y="210643"/>
                  </a:cubicBezTo>
                  <a:cubicBezTo>
                    <a:pt x="284422" y="203736"/>
                    <a:pt x="292898" y="194318"/>
                    <a:pt x="302630" y="190865"/>
                  </a:cubicBezTo>
                  <a:cubicBezTo>
                    <a:pt x="304474" y="190198"/>
                    <a:pt x="306073" y="190070"/>
                    <a:pt x="307495" y="190323"/>
                  </a:cubicBezTo>
                  <a:close/>
                  <a:moveTo>
                    <a:pt x="368220" y="187215"/>
                  </a:moveTo>
                  <a:cubicBezTo>
                    <a:pt x="370515" y="187294"/>
                    <a:pt x="372791" y="188039"/>
                    <a:pt x="374989" y="189452"/>
                  </a:cubicBezTo>
                  <a:cubicBezTo>
                    <a:pt x="379697" y="192591"/>
                    <a:pt x="382994" y="196986"/>
                    <a:pt x="386761" y="201224"/>
                  </a:cubicBezTo>
                  <a:cubicBezTo>
                    <a:pt x="387545" y="202009"/>
                    <a:pt x="388644" y="202951"/>
                    <a:pt x="387545" y="204363"/>
                  </a:cubicBezTo>
                  <a:cubicBezTo>
                    <a:pt x="383779" y="208915"/>
                    <a:pt x="382209" y="214095"/>
                    <a:pt x="382209" y="219745"/>
                  </a:cubicBezTo>
                  <a:cubicBezTo>
                    <a:pt x="382209" y="221315"/>
                    <a:pt x="381267" y="221629"/>
                    <a:pt x="379854" y="221629"/>
                  </a:cubicBezTo>
                  <a:cubicBezTo>
                    <a:pt x="378442" y="221472"/>
                    <a:pt x="377029" y="221472"/>
                    <a:pt x="375616" y="221472"/>
                  </a:cubicBezTo>
                  <a:cubicBezTo>
                    <a:pt x="371536" y="221629"/>
                    <a:pt x="364472" y="224297"/>
                    <a:pt x="364472" y="223983"/>
                  </a:cubicBezTo>
                  <a:cubicBezTo>
                    <a:pt x="365571" y="214095"/>
                    <a:pt x="353171" y="210642"/>
                    <a:pt x="353799" y="201224"/>
                  </a:cubicBezTo>
                  <a:cubicBezTo>
                    <a:pt x="354113" y="195731"/>
                    <a:pt x="356624" y="191650"/>
                    <a:pt x="361333" y="188981"/>
                  </a:cubicBezTo>
                  <a:cubicBezTo>
                    <a:pt x="363609" y="187726"/>
                    <a:pt x="365924" y="187137"/>
                    <a:pt x="368220" y="187215"/>
                  </a:cubicBezTo>
                  <a:close/>
                  <a:moveTo>
                    <a:pt x="423882" y="183782"/>
                  </a:moveTo>
                  <a:cubicBezTo>
                    <a:pt x="428551" y="183409"/>
                    <a:pt x="433221" y="185371"/>
                    <a:pt x="437145" y="191336"/>
                  </a:cubicBezTo>
                  <a:cubicBezTo>
                    <a:pt x="439500" y="194789"/>
                    <a:pt x="445307" y="194632"/>
                    <a:pt x="446092" y="199812"/>
                  </a:cubicBezTo>
                  <a:cubicBezTo>
                    <a:pt x="446563" y="202009"/>
                    <a:pt x="447505" y="203893"/>
                    <a:pt x="448133" y="205933"/>
                  </a:cubicBezTo>
                  <a:cubicBezTo>
                    <a:pt x="448447" y="214095"/>
                    <a:pt x="441383" y="215665"/>
                    <a:pt x="436517" y="219118"/>
                  </a:cubicBezTo>
                  <a:cubicBezTo>
                    <a:pt x="432436" y="222100"/>
                    <a:pt x="428669" y="220060"/>
                    <a:pt x="425216" y="217548"/>
                  </a:cubicBezTo>
                  <a:cubicBezTo>
                    <a:pt x="419408" y="213310"/>
                    <a:pt x="414229" y="208131"/>
                    <a:pt x="409363" y="202794"/>
                  </a:cubicBezTo>
                  <a:cubicBezTo>
                    <a:pt x="405282" y="198399"/>
                    <a:pt x="406223" y="194004"/>
                    <a:pt x="410619" y="190237"/>
                  </a:cubicBezTo>
                  <a:cubicBezTo>
                    <a:pt x="414543" y="186862"/>
                    <a:pt x="419212" y="184155"/>
                    <a:pt x="423882" y="183782"/>
                  </a:cubicBezTo>
                  <a:close/>
                  <a:moveTo>
                    <a:pt x="584375" y="178465"/>
                  </a:moveTo>
                  <a:cubicBezTo>
                    <a:pt x="589554" y="177837"/>
                    <a:pt x="590339" y="182075"/>
                    <a:pt x="591124" y="185214"/>
                  </a:cubicBezTo>
                  <a:cubicBezTo>
                    <a:pt x="591124" y="193219"/>
                    <a:pt x="577782" y="202637"/>
                    <a:pt x="571033" y="200125"/>
                  </a:cubicBezTo>
                  <a:cubicBezTo>
                    <a:pt x="569934" y="199811"/>
                    <a:pt x="569620" y="199183"/>
                    <a:pt x="569464" y="198085"/>
                  </a:cubicBezTo>
                  <a:cubicBezTo>
                    <a:pt x="568679" y="191492"/>
                    <a:pt x="577782" y="179250"/>
                    <a:pt x="584375" y="178465"/>
                  </a:cubicBezTo>
                  <a:close/>
                  <a:moveTo>
                    <a:pt x="493141" y="178308"/>
                  </a:moveTo>
                  <a:cubicBezTo>
                    <a:pt x="498242" y="179093"/>
                    <a:pt x="502990" y="181997"/>
                    <a:pt x="506679" y="186941"/>
                  </a:cubicBezTo>
                  <a:cubicBezTo>
                    <a:pt x="510132" y="191650"/>
                    <a:pt x="513428" y="196359"/>
                    <a:pt x="519079" y="198713"/>
                  </a:cubicBezTo>
                  <a:cubicBezTo>
                    <a:pt x="523473" y="200597"/>
                    <a:pt x="527712" y="202010"/>
                    <a:pt x="531165" y="196987"/>
                  </a:cubicBezTo>
                  <a:cubicBezTo>
                    <a:pt x="532734" y="194789"/>
                    <a:pt x="535089" y="194632"/>
                    <a:pt x="536972" y="196202"/>
                  </a:cubicBezTo>
                  <a:cubicBezTo>
                    <a:pt x="541681" y="200283"/>
                    <a:pt x="546390" y="204835"/>
                    <a:pt x="548587" y="210643"/>
                  </a:cubicBezTo>
                  <a:cubicBezTo>
                    <a:pt x="551256" y="217863"/>
                    <a:pt x="538385" y="229792"/>
                    <a:pt x="530694" y="227752"/>
                  </a:cubicBezTo>
                  <a:cubicBezTo>
                    <a:pt x="525985" y="226496"/>
                    <a:pt x="521904" y="223827"/>
                    <a:pt x="518294" y="220688"/>
                  </a:cubicBezTo>
                  <a:cubicBezTo>
                    <a:pt x="515469" y="218177"/>
                    <a:pt x="513428" y="215037"/>
                    <a:pt x="515939" y="210643"/>
                  </a:cubicBezTo>
                  <a:cubicBezTo>
                    <a:pt x="517195" y="207974"/>
                    <a:pt x="517980" y="204678"/>
                    <a:pt x="516724" y="201068"/>
                  </a:cubicBezTo>
                  <a:cubicBezTo>
                    <a:pt x="515939" y="206247"/>
                    <a:pt x="513114" y="210329"/>
                    <a:pt x="509347" y="213781"/>
                  </a:cubicBezTo>
                  <a:cubicBezTo>
                    <a:pt x="502441" y="220061"/>
                    <a:pt x="494750" y="219433"/>
                    <a:pt x="489099" y="212055"/>
                  </a:cubicBezTo>
                  <a:cubicBezTo>
                    <a:pt x="485646" y="207660"/>
                    <a:pt x="481251" y="204207"/>
                    <a:pt x="477013" y="200754"/>
                  </a:cubicBezTo>
                  <a:cubicBezTo>
                    <a:pt x="469322" y="194632"/>
                    <a:pt x="469479" y="188040"/>
                    <a:pt x="477484" y="182389"/>
                  </a:cubicBezTo>
                  <a:cubicBezTo>
                    <a:pt x="482585" y="178858"/>
                    <a:pt x="488040" y="177523"/>
                    <a:pt x="493141" y="178308"/>
                  </a:cubicBezTo>
                  <a:close/>
                  <a:moveTo>
                    <a:pt x="554395" y="174384"/>
                  </a:moveTo>
                  <a:cubicBezTo>
                    <a:pt x="556593" y="172657"/>
                    <a:pt x="566952" y="184586"/>
                    <a:pt x="566795" y="189609"/>
                  </a:cubicBezTo>
                  <a:cubicBezTo>
                    <a:pt x="565382" y="194632"/>
                    <a:pt x="560988" y="198713"/>
                    <a:pt x="555808" y="201695"/>
                  </a:cubicBezTo>
                  <a:cubicBezTo>
                    <a:pt x="551413" y="204206"/>
                    <a:pt x="548588" y="200125"/>
                    <a:pt x="544977" y="198242"/>
                  </a:cubicBezTo>
                  <a:cubicBezTo>
                    <a:pt x="535717" y="193376"/>
                    <a:pt x="541681" y="183801"/>
                    <a:pt x="538071" y="177209"/>
                  </a:cubicBezTo>
                  <a:cubicBezTo>
                    <a:pt x="537600" y="176267"/>
                    <a:pt x="538542" y="175325"/>
                    <a:pt x="539641" y="175639"/>
                  </a:cubicBezTo>
                  <a:cubicBezTo>
                    <a:pt x="544664" y="177052"/>
                    <a:pt x="549215" y="177837"/>
                    <a:pt x="554395" y="174384"/>
                  </a:cubicBezTo>
                  <a:close/>
                  <a:moveTo>
                    <a:pt x="332766" y="167890"/>
                  </a:moveTo>
                  <a:cubicBezTo>
                    <a:pt x="337082" y="167674"/>
                    <a:pt x="341164" y="169518"/>
                    <a:pt x="345009" y="173443"/>
                  </a:cubicBezTo>
                  <a:cubicBezTo>
                    <a:pt x="345794" y="174227"/>
                    <a:pt x="346422" y="175326"/>
                    <a:pt x="347364" y="176111"/>
                  </a:cubicBezTo>
                  <a:cubicBezTo>
                    <a:pt x="353956" y="181605"/>
                    <a:pt x="356781" y="187569"/>
                    <a:pt x="350346" y="195260"/>
                  </a:cubicBezTo>
                  <a:cubicBezTo>
                    <a:pt x="349090" y="196830"/>
                    <a:pt x="348306" y="199341"/>
                    <a:pt x="348463" y="201382"/>
                  </a:cubicBezTo>
                  <a:cubicBezTo>
                    <a:pt x="348776" y="205149"/>
                    <a:pt x="348306" y="207346"/>
                    <a:pt x="342969" y="205149"/>
                  </a:cubicBezTo>
                  <a:cubicBezTo>
                    <a:pt x="331511" y="212369"/>
                    <a:pt x="326644" y="203265"/>
                    <a:pt x="321308" y="195260"/>
                  </a:cubicBezTo>
                  <a:cubicBezTo>
                    <a:pt x="320994" y="194789"/>
                    <a:pt x="320680" y="194476"/>
                    <a:pt x="320366" y="194162"/>
                  </a:cubicBezTo>
                  <a:cubicBezTo>
                    <a:pt x="312361" y="184744"/>
                    <a:pt x="312204" y="180977"/>
                    <a:pt x="319110" y="174698"/>
                  </a:cubicBezTo>
                  <a:cubicBezTo>
                    <a:pt x="323898" y="170382"/>
                    <a:pt x="328449" y="168106"/>
                    <a:pt x="332766" y="167890"/>
                  </a:cubicBezTo>
                  <a:close/>
                  <a:moveTo>
                    <a:pt x="395080" y="166850"/>
                  </a:moveTo>
                  <a:cubicBezTo>
                    <a:pt x="402614" y="168890"/>
                    <a:pt x="407323" y="174698"/>
                    <a:pt x="409677" y="181762"/>
                  </a:cubicBezTo>
                  <a:cubicBezTo>
                    <a:pt x="411090" y="185999"/>
                    <a:pt x="406381" y="188825"/>
                    <a:pt x="404811" y="192435"/>
                  </a:cubicBezTo>
                  <a:cubicBezTo>
                    <a:pt x="403399" y="195260"/>
                    <a:pt x="401986" y="197615"/>
                    <a:pt x="403870" y="200911"/>
                  </a:cubicBezTo>
                  <a:cubicBezTo>
                    <a:pt x="395864" y="202638"/>
                    <a:pt x="390685" y="200283"/>
                    <a:pt x="386604" y="194476"/>
                  </a:cubicBezTo>
                  <a:cubicBezTo>
                    <a:pt x="383935" y="190866"/>
                    <a:pt x="380482" y="187569"/>
                    <a:pt x="377343" y="184430"/>
                  </a:cubicBezTo>
                  <a:cubicBezTo>
                    <a:pt x="373418" y="180663"/>
                    <a:pt x="373576" y="177052"/>
                    <a:pt x="377029" y="173129"/>
                  </a:cubicBezTo>
                  <a:cubicBezTo>
                    <a:pt x="381895" y="167635"/>
                    <a:pt x="387859" y="164966"/>
                    <a:pt x="395080" y="166850"/>
                  </a:cubicBezTo>
                  <a:close/>
                  <a:moveTo>
                    <a:pt x="444366" y="161670"/>
                  </a:moveTo>
                  <a:cubicBezTo>
                    <a:pt x="452999" y="161670"/>
                    <a:pt x="458335" y="167163"/>
                    <a:pt x="463829" y="172814"/>
                  </a:cubicBezTo>
                  <a:cubicBezTo>
                    <a:pt x="466340" y="175483"/>
                    <a:pt x="470892" y="178465"/>
                    <a:pt x="470578" y="180819"/>
                  </a:cubicBezTo>
                  <a:cubicBezTo>
                    <a:pt x="470107" y="185214"/>
                    <a:pt x="468381" y="189766"/>
                    <a:pt x="467439" y="194475"/>
                  </a:cubicBezTo>
                  <a:cubicBezTo>
                    <a:pt x="466811" y="197457"/>
                    <a:pt x="462887" y="198713"/>
                    <a:pt x="461161" y="198242"/>
                  </a:cubicBezTo>
                  <a:cubicBezTo>
                    <a:pt x="455039" y="196829"/>
                    <a:pt x="447662" y="198085"/>
                    <a:pt x="444523" y="189609"/>
                  </a:cubicBezTo>
                  <a:cubicBezTo>
                    <a:pt x="442482" y="183958"/>
                    <a:pt x="438558" y="179250"/>
                    <a:pt x="436204" y="173756"/>
                  </a:cubicBezTo>
                  <a:cubicBezTo>
                    <a:pt x="432750" y="165751"/>
                    <a:pt x="435890" y="161670"/>
                    <a:pt x="444366" y="161670"/>
                  </a:cubicBezTo>
                  <a:close/>
                  <a:moveTo>
                    <a:pt x="508479" y="156655"/>
                  </a:moveTo>
                  <a:cubicBezTo>
                    <a:pt x="509828" y="156481"/>
                    <a:pt x="511231" y="156569"/>
                    <a:pt x="512643" y="156961"/>
                  </a:cubicBezTo>
                  <a:cubicBezTo>
                    <a:pt x="518451" y="158531"/>
                    <a:pt x="523630" y="162769"/>
                    <a:pt x="527398" y="167634"/>
                  </a:cubicBezTo>
                  <a:cubicBezTo>
                    <a:pt x="530223" y="171559"/>
                    <a:pt x="536658" y="173599"/>
                    <a:pt x="536031" y="177366"/>
                  </a:cubicBezTo>
                  <a:cubicBezTo>
                    <a:pt x="535089" y="186313"/>
                    <a:pt x="532577" y="190865"/>
                    <a:pt x="526613" y="192905"/>
                  </a:cubicBezTo>
                  <a:cubicBezTo>
                    <a:pt x="520962" y="194789"/>
                    <a:pt x="516567" y="192434"/>
                    <a:pt x="513585" y="187883"/>
                  </a:cubicBezTo>
                  <a:cubicBezTo>
                    <a:pt x="511074" y="183958"/>
                    <a:pt x="507620" y="181133"/>
                    <a:pt x="504324" y="177994"/>
                  </a:cubicBezTo>
                  <a:cubicBezTo>
                    <a:pt x="500400" y="174541"/>
                    <a:pt x="496476" y="169989"/>
                    <a:pt x="498987" y="164182"/>
                  </a:cubicBezTo>
                  <a:cubicBezTo>
                    <a:pt x="500871" y="160061"/>
                    <a:pt x="504432" y="157177"/>
                    <a:pt x="508479" y="156655"/>
                  </a:cubicBezTo>
                  <a:close/>
                  <a:moveTo>
                    <a:pt x="605702" y="154842"/>
                  </a:moveTo>
                  <a:cubicBezTo>
                    <a:pt x="606624" y="154881"/>
                    <a:pt x="607527" y="155156"/>
                    <a:pt x="608390" y="155862"/>
                  </a:cubicBezTo>
                  <a:cubicBezTo>
                    <a:pt x="610431" y="157588"/>
                    <a:pt x="609018" y="159315"/>
                    <a:pt x="608547" y="161042"/>
                  </a:cubicBezTo>
                  <a:cubicBezTo>
                    <a:pt x="605879" y="169832"/>
                    <a:pt x="602896" y="171872"/>
                    <a:pt x="591438" y="172029"/>
                  </a:cubicBezTo>
                  <a:cubicBezTo>
                    <a:pt x="592851" y="168419"/>
                    <a:pt x="594106" y="165280"/>
                    <a:pt x="595362" y="162298"/>
                  </a:cubicBezTo>
                  <a:cubicBezTo>
                    <a:pt x="596775" y="158844"/>
                    <a:pt x="599286" y="156333"/>
                    <a:pt x="602896" y="155234"/>
                  </a:cubicBezTo>
                  <a:cubicBezTo>
                    <a:pt x="603838" y="154999"/>
                    <a:pt x="604780" y="154803"/>
                    <a:pt x="605702" y="154842"/>
                  </a:cubicBezTo>
                  <a:close/>
                  <a:moveTo>
                    <a:pt x="471603" y="145792"/>
                  </a:moveTo>
                  <a:cubicBezTo>
                    <a:pt x="479682" y="144983"/>
                    <a:pt x="484273" y="148367"/>
                    <a:pt x="488158" y="159786"/>
                  </a:cubicBezTo>
                  <a:cubicBezTo>
                    <a:pt x="489099" y="162455"/>
                    <a:pt x="494750" y="162612"/>
                    <a:pt x="491767" y="167007"/>
                  </a:cubicBezTo>
                  <a:cubicBezTo>
                    <a:pt x="489570" y="170146"/>
                    <a:pt x="487059" y="173128"/>
                    <a:pt x="483291" y="174698"/>
                  </a:cubicBezTo>
                  <a:cubicBezTo>
                    <a:pt x="481251" y="175483"/>
                    <a:pt x="479054" y="175639"/>
                    <a:pt x="477013" y="174855"/>
                  </a:cubicBezTo>
                  <a:cubicBezTo>
                    <a:pt x="466497" y="171088"/>
                    <a:pt x="459748" y="158531"/>
                    <a:pt x="462259" y="147858"/>
                  </a:cubicBezTo>
                  <a:cubicBezTo>
                    <a:pt x="465830" y="146798"/>
                    <a:pt x="468910" y="146062"/>
                    <a:pt x="471603" y="145792"/>
                  </a:cubicBezTo>
                  <a:close/>
                  <a:moveTo>
                    <a:pt x="576105" y="145513"/>
                  </a:moveTo>
                  <a:cubicBezTo>
                    <a:pt x="576585" y="145238"/>
                    <a:pt x="577037" y="145268"/>
                    <a:pt x="577468" y="145817"/>
                  </a:cubicBezTo>
                  <a:cubicBezTo>
                    <a:pt x="581550" y="151154"/>
                    <a:pt x="589555" y="153351"/>
                    <a:pt x="589712" y="161827"/>
                  </a:cubicBezTo>
                  <a:cubicBezTo>
                    <a:pt x="589869" y="167949"/>
                    <a:pt x="579666" y="177994"/>
                    <a:pt x="572289" y="178151"/>
                  </a:cubicBezTo>
                  <a:cubicBezTo>
                    <a:pt x="564127" y="178465"/>
                    <a:pt x="557220" y="172030"/>
                    <a:pt x="557534" y="163240"/>
                  </a:cubicBezTo>
                  <a:cubicBezTo>
                    <a:pt x="557691" y="161984"/>
                    <a:pt x="558162" y="159944"/>
                    <a:pt x="558319" y="157746"/>
                  </a:cubicBezTo>
                  <a:cubicBezTo>
                    <a:pt x="558790" y="153508"/>
                    <a:pt x="559417" y="149898"/>
                    <a:pt x="565382" y="151939"/>
                  </a:cubicBezTo>
                  <a:cubicBezTo>
                    <a:pt x="566795" y="152410"/>
                    <a:pt x="568992" y="150840"/>
                    <a:pt x="570719" y="150369"/>
                  </a:cubicBezTo>
                  <a:cubicBezTo>
                    <a:pt x="572956" y="149898"/>
                    <a:pt x="574662" y="146337"/>
                    <a:pt x="576105" y="145513"/>
                  </a:cubicBezTo>
                  <a:close/>
                  <a:moveTo>
                    <a:pt x="362466" y="142435"/>
                  </a:moveTo>
                  <a:cubicBezTo>
                    <a:pt x="366424" y="143149"/>
                    <a:pt x="369103" y="146445"/>
                    <a:pt x="371693" y="149741"/>
                  </a:cubicBezTo>
                  <a:cubicBezTo>
                    <a:pt x="373262" y="151782"/>
                    <a:pt x="374518" y="154136"/>
                    <a:pt x="376088" y="156334"/>
                  </a:cubicBezTo>
                  <a:cubicBezTo>
                    <a:pt x="379384" y="160885"/>
                    <a:pt x="380482" y="164652"/>
                    <a:pt x="374204" y="168419"/>
                  </a:cubicBezTo>
                  <a:cubicBezTo>
                    <a:pt x="370751" y="170460"/>
                    <a:pt x="368710" y="174541"/>
                    <a:pt x="369181" y="179407"/>
                  </a:cubicBezTo>
                  <a:cubicBezTo>
                    <a:pt x="369652" y="183017"/>
                    <a:pt x="367926" y="185686"/>
                    <a:pt x="363688" y="184273"/>
                  </a:cubicBezTo>
                  <a:cubicBezTo>
                    <a:pt x="358194" y="182703"/>
                    <a:pt x="345166" y="164966"/>
                    <a:pt x="345166" y="159630"/>
                  </a:cubicBezTo>
                  <a:cubicBezTo>
                    <a:pt x="345166" y="153508"/>
                    <a:pt x="351758" y="144404"/>
                    <a:pt x="358037" y="142678"/>
                  </a:cubicBezTo>
                  <a:cubicBezTo>
                    <a:pt x="359685" y="142246"/>
                    <a:pt x="361147" y="142197"/>
                    <a:pt x="362466" y="142435"/>
                  </a:cubicBezTo>
                  <a:close/>
                  <a:moveTo>
                    <a:pt x="419919" y="141795"/>
                  </a:moveTo>
                  <a:cubicBezTo>
                    <a:pt x="421724" y="141775"/>
                    <a:pt x="423569" y="142442"/>
                    <a:pt x="425374" y="143619"/>
                  </a:cubicBezTo>
                  <a:cubicBezTo>
                    <a:pt x="427571" y="145032"/>
                    <a:pt x="429298" y="147073"/>
                    <a:pt x="431338" y="148799"/>
                  </a:cubicBezTo>
                  <a:cubicBezTo>
                    <a:pt x="436361" y="152723"/>
                    <a:pt x="436989" y="156804"/>
                    <a:pt x="433221" y="162141"/>
                  </a:cubicBezTo>
                  <a:cubicBezTo>
                    <a:pt x="431024" y="165280"/>
                    <a:pt x="429769" y="169047"/>
                    <a:pt x="429455" y="172971"/>
                  </a:cubicBezTo>
                  <a:cubicBezTo>
                    <a:pt x="428827" y="179877"/>
                    <a:pt x="428827" y="179877"/>
                    <a:pt x="421449" y="179877"/>
                  </a:cubicBezTo>
                  <a:cubicBezTo>
                    <a:pt x="417996" y="180348"/>
                    <a:pt x="415171" y="178936"/>
                    <a:pt x="413287" y="175639"/>
                  </a:cubicBezTo>
                  <a:cubicBezTo>
                    <a:pt x="412659" y="174541"/>
                    <a:pt x="411875" y="173756"/>
                    <a:pt x="411247" y="172657"/>
                  </a:cubicBezTo>
                  <a:cubicBezTo>
                    <a:pt x="409049" y="169204"/>
                    <a:pt x="402771" y="167948"/>
                    <a:pt x="404183" y="162769"/>
                  </a:cubicBezTo>
                  <a:cubicBezTo>
                    <a:pt x="406067" y="155863"/>
                    <a:pt x="409363" y="149270"/>
                    <a:pt x="414700" y="144090"/>
                  </a:cubicBezTo>
                  <a:cubicBezTo>
                    <a:pt x="416348" y="142521"/>
                    <a:pt x="418114" y="141815"/>
                    <a:pt x="419919" y="141795"/>
                  </a:cubicBezTo>
                  <a:close/>
                  <a:moveTo>
                    <a:pt x="539562" y="136458"/>
                  </a:moveTo>
                  <a:cubicBezTo>
                    <a:pt x="545134" y="137655"/>
                    <a:pt x="550000" y="142128"/>
                    <a:pt x="554081" y="149898"/>
                  </a:cubicBezTo>
                  <a:cubicBezTo>
                    <a:pt x="555179" y="151467"/>
                    <a:pt x="554866" y="153351"/>
                    <a:pt x="555023" y="156019"/>
                  </a:cubicBezTo>
                  <a:cubicBezTo>
                    <a:pt x="554709" y="157903"/>
                    <a:pt x="554395" y="160571"/>
                    <a:pt x="553610" y="163083"/>
                  </a:cubicBezTo>
                  <a:cubicBezTo>
                    <a:pt x="551255" y="171873"/>
                    <a:pt x="543564" y="175168"/>
                    <a:pt x="535716" y="170617"/>
                  </a:cubicBezTo>
                  <a:cubicBezTo>
                    <a:pt x="528339" y="166222"/>
                    <a:pt x="522846" y="159943"/>
                    <a:pt x="518450" y="152566"/>
                  </a:cubicBezTo>
                  <a:cubicBezTo>
                    <a:pt x="516253" y="148799"/>
                    <a:pt x="517038" y="145503"/>
                    <a:pt x="520805" y="142678"/>
                  </a:cubicBezTo>
                  <a:cubicBezTo>
                    <a:pt x="527711" y="137341"/>
                    <a:pt x="533990" y="135261"/>
                    <a:pt x="539562" y="136458"/>
                  </a:cubicBezTo>
                  <a:close/>
                  <a:moveTo>
                    <a:pt x="620652" y="131769"/>
                  </a:moveTo>
                  <a:cubicBezTo>
                    <a:pt x="622084" y="131808"/>
                    <a:pt x="623614" y="132240"/>
                    <a:pt x="625027" y="132632"/>
                  </a:cubicBezTo>
                  <a:cubicBezTo>
                    <a:pt x="625969" y="132789"/>
                    <a:pt x="626440" y="133574"/>
                    <a:pt x="626126" y="134673"/>
                  </a:cubicBezTo>
                  <a:cubicBezTo>
                    <a:pt x="625812" y="137027"/>
                    <a:pt x="615766" y="145660"/>
                    <a:pt x="613726" y="145189"/>
                  </a:cubicBezTo>
                  <a:cubicBezTo>
                    <a:pt x="613098" y="145032"/>
                    <a:pt x="612470" y="144404"/>
                    <a:pt x="612314" y="143933"/>
                  </a:cubicBezTo>
                  <a:cubicBezTo>
                    <a:pt x="611686" y="139538"/>
                    <a:pt x="614354" y="136085"/>
                    <a:pt x="616865" y="133260"/>
                  </a:cubicBezTo>
                  <a:cubicBezTo>
                    <a:pt x="617885" y="132083"/>
                    <a:pt x="619220" y="131730"/>
                    <a:pt x="620652" y="131769"/>
                  </a:cubicBezTo>
                  <a:close/>
                  <a:moveTo>
                    <a:pt x="495848" y="128394"/>
                  </a:moveTo>
                  <a:cubicBezTo>
                    <a:pt x="502912" y="129964"/>
                    <a:pt x="512172" y="140167"/>
                    <a:pt x="512957" y="147544"/>
                  </a:cubicBezTo>
                  <a:cubicBezTo>
                    <a:pt x="513114" y="149271"/>
                    <a:pt x="513428" y="150840"/>
                    <a:pt x="510917" y="151154"/>
                  </a:cubicBezTo>
                  <a:cubicBezTo>
                    <a:pt x="506522" y="151625"/>
                    <a:pt x="502284" y="152410"/>
                    <a:pt x="498674" y="153195"/>
                  </a:cubicBezTo>
                  <a:cubicBezTo>
                    <a:pt x="490983" y="153038"/>
                    <a:pt x="482978" y="145189"/>
                    <a:pt x="482821" y="138283"/>
                  </a:cubicBezTo>
                  <a:cubicBezTo>
                    <a:pt x="482664" y="132005"/>
                    <a:pt x="489256" y="126825"/>
                    <a:pt x="495848" y="128394"/>
                  </a:cubicBezTo>
                  <a:close/>
                  <a:moveTo>
                    <a:pt x="448113" y="124333"/>
                  </a:moveTo>
                  <a:cubicBezTo>
                    <a:pt x="451703" y="124863"/>
                    <a:pt x="455195" y="126668"/>
                    <a:pt x="458021" y="129650"/>
                  </a:cubicBezTo>
                  <a:cubicBezTo>
                    <a:pt x="462887" y="134987"/>
                    <a:pt x="465555" y="140638"/>
                    <a:pt x="462416" y="147701"/>
                  </a:cubicBezTo>
                  <a:cubicBezTo>
                    <a:pt x="459276" y="146602"/>
                    <a:pt x="459433" y="149898"/>
                    <a:pt x="458335" y="151154"/>
                  </a:cubicBezTo>
                  <a:cubicBezTo>
                    <a:pt x="452527" y="158531"/>
                    <a:pt x="443894" y="158531"/>
                    <a:pt x="438087" y="150840"/>
                  </a:cubicBezTo>
                  <a:cubicBezTo>
                    <a:pt x="436517" y="148800"/>
                    <a:pt x="434948" y="146602"/>
                    <a:pt x="433849" y="144248"/>
                  </a:cubicBezTo>
                  <a:cubicBezTo>
                    <a:pt x="431023" y="137969"/>
                    <a:pt x="432907" y="129964"/>
                    <a:pt x="437616" y="126668"/>
                  </a:cubicBezTo>
                  <a:cubicBezTo>
                    <a:pt x="440834" y="124549"/>
                    <a:pt x="444522" y="123803"/>
                    <a:pt x="448113" y="124333"/>
                  </a:cubicBezTo>
                  <a:close/>
                  <a:moveTo>
                    <a:pt x="591909" y="123215"/>
                  </a:moveTo>
                  <a:cubicBezTo>
                    <a:pt x="596147" y="123057"/>
                    <a:pt x="607448" y="134202"/>
                    <a:pt x="607448" y="138754"/>
                  </a:cubicBezTo>
                  <a:cubicBezTo>
                    <a:pt x="607448" y="145033"/>
                    <a:pt x="604152" y="149270"/>
                    <a:pt x="598501" y="151311"/>
                  </a:cubicBezTo>
                  <a:cubicBezTo>
                    <a:pt x="592536" y="153509"/>
                    <a:pt x="588927" y="150055"/>
                    <a:pt x="585787" y="145660"/>
                  </a:cubicBezTo>
                  <a:cubicBezTo>
                    <a:pt x="579823" y="137342"/>
                    <a:pt x="581235" y="128551"/>
                    <a:pt x="589240" y="124313"/>
                  </a:cubicBezTo>
                  <a:cubicBezTo>
                    <a:pt x="590025" y="123842"/>
                    <a:pt x="590967" y="123215"/>
                    <a:pt x="591909" y="123215"/>
                  </a:cubicBezTo>
                  <a:close/>
                  <a:moveTo>
                    <a:pt x="392470" y="122449"/>
                  </a:moveTo>
                  <a:cubicBezTo>
                    <a:pt x="395158" y="123097"/>
                    <a:pt x="397591" y="124706"/>
                    <a:pt x="399789" y="127296"/>
                  </a:cubicBezTo>
                  <a:cubicBezTo>
                    <a:pt x="401358" y="129179"/>
                    <a:pt x="402457" y="131377"/>
                    <a:pt x="404184" y="132946"/>
                  </a:cubicBezTo>
                  <a:cubicBezTo>
                    <a:pt x="409364" y="138126"/>
                    <a:pt x="410462" y="142207"/>
                    <a:pt x="402614" y="146131"/>
                  </a:cubicBezTo>
                  <a:cubicBezTo>
                    <a:pt x="399475" y="147701"/>
                    <a:pt x="399004" y="151625"/>
                    <a:pt x="398376" y="154921"/>
                  </a:cubicBezTo>
                  <a:cubicBezTo>
                    <a:pt x="397120" y="159944"/>
                    <a:pt x="393667" y="161671"/>
                    <a:pt x="388174" y="161828"/>
                  </a:cubicBezTo>
                  <a:cubicBezTo>
                    <a:pt x="387860" y="161828"/>
                    <a:pt x="386918" y="161671"/>
                    <a:pt x="385976" y="161513"/>
                  </a:cubicBezTo>
                  <a:cubicBezTo>
                    <a:pt x="380639" y="159944"/>
                    <a:pt x="373419" y="147544"/>
                    <a:pt x="372948" y="138754"/>
                  </a:cubicBezTo>
                  <a:cubicBezTo>
                    <a:pt x="372634" y="131848"/>
                    <a:pt x="376558" y="126197"/>
                    <a:pt x="383622" y="123372"/>
                  </a:cubicBezTo>
                  <a:cubicBezTo>
                    <a:pt x="386839" y="122116"/>
                    <a:pt x="389782" y="121802"/>
                    <a:pt x="392470" y="122449"/>
                  </a:cubicBezTo>
                  <a:close/>
                  <a:moveTo>
                    <a:pt x="559504" y="113449"/>
                  </a:moveTo>
                  <a:cubicBezTo>
                    <a:pt x="561871" y="113689"/>
                    <a:pt x="564127" y="114503"/>
                    <a:pt x="566011" y="115994"/>
                  </a:cubicBezTo>
                  <a:cubicBezTo>
                    <a:pt x="570562" y="119448"/>
                    <a:pt x="575586" y="123058"/>
                    <a:pt x="577155" y="129650"/>
                  </a:cubicBezTo>
                  <a:cubicBezTo>
                    <a:pt x="576056" y="133104"/>
                    <a:pt x="575429" y="136714"/>
                    <a:pt x="573859" y="140010"/>
                  </a:cubicBezTo>
                  <a:cubicBezTo>
                    <a:pt x="570405" y="147073"/>
                    <a:pt x="563813" y="148643"/>
                    <a:pt x="557692" y="143620"/>
                  </a:cubicBezTo>
                  <a:cubicBezTo>
                    <a:pt x="552669" y="139382"/>
                    <a:pt x="548273" y="134673"/>
                    <a:pt x="543722" y="129964"/>
                  </a:cubicBezTo>
                  <a:cubicBezTo>
                    <a:pt x="542152" y="128394"/>
                    <a:pt x="541681" y="126354"/>
                    <a:pt x="542309" y="124000"/>
                  </a:cubicBezTo>
                  <a:cubicBezTo>
                    <a:pt x="544311" y="117172"/>
                    <a:pt x="552404" y="112728"/>
                    <a:pt x="559504" y="113449"/>
                  </a:cubicBezTo>
                  <a:close/>
                  <a:moveTo>
                    <a:pt x="635544" y="109245"/>
                  </a:moveTo>
                  <a:cubicBezTo>
                    <a:pt x="637271" y="108931"/>
                    <a:pt x="637428" y="109873"/>
                    <a:pt x="637585" y="111286"/>
                  </a:cubicBezTo>
                  <a:cubicBezTo>
                    <a:pt x="638056" y="115209"/>
                    <a:pt x="633503" y="121801"/>
                    <a:pt x="630364" y="121801"/>
                  </a:cubicBezTo>
                  <a:cubicBezTo>
                    <a:pt x="628637" y="121801"/>
                    <a:pt x="628637" y="121017"/>
                    <a:pt x="628637" y="119604"/>
                  </a:cubicBezTo>
                  <a:cubicBezTo>
                    <a:pt x="629108" y="115366"/>
                    <a:pt x="632719" y="109559"/>
                    <a:pt x="635544" y="109245"/>
                  </a:cubicBezTo>
                  <a:close/>
                  <a:moveTo>
                    <a:pt x="474666" y="106574"/>
                  </a:moveTo>
                  <a:cubicBezTo>
                    <a:pt x="477749" y="106596"/>
                    <a:pt x="480192" y="109245"/>
                    <a:pt x="482193" y="112071"/>
                  </a:cubicBezTo>
                  <a:cubicBezTo>
                    <a:pt x="485803" y="117407"/>
                    <a:pt x="488628" y="122587"/>
                    <a:pt x="482350" y="128238"/>
                  </a:cubicBezTo>
                  <a:cubicBezTo>
                    <a:pt x="480152" y="130121"/>
                    <a:pt x="479211" y="133575"/>
                    <a:pt x="477641" y="136243"/>
                  </a:cubicBezTo>
                  <a:cubicBezTo>
                    <a:pt x="477013" y="137342"/>
                    <a:pt x="477013" y="139382"/>
                    <a:pt x="474816" y="138911"/>
                  </a:cubicBezTo>
                  <a:cubicBezTo>
                    <a:pt x="471519" y="138597"/>
                    <a:pt x="456765" y="124314"/>
                    <a:pt x="457550" y="121332"/>
                  </a:cubicBezTo>
                  <a:cubicBezTo>
                    <a:pt x="459591" y="114425"/>
                    <a:pt x="465712" y="110815"/>
                    <a:pt x="471363" y="107519"/>
                  </a:cubicBezTo>
                  <a:cubicBezTo>
                    <a:pt x="472540" y="106851"/>
                    <a:pt x="473639" y="106567"/>
                    <a:pt x="474666" y="106574"/>
                  </a:cubicBezTo>
                  <a:close/>
                  <a:moveTo>
                    <a:pt x="526989" y="105995"/>
                  </a:moveTo>
                  <a:cubicBezTo>
                    <a:pt x="532882" y="105929"/>
                    <a:pt x="539327" y="108225"/>
                    <a:pt x="542153" y="111757"/>
                  </a:cubicBezTo>
                  <a:cubicBezTo>
                    <a:pt x="542937" y="112699"/>
                    <a:pt x="543879" y="113954"/>
                    <a:pt x="542466" y="114739"/>
                  </a:cubicBezTo>
                  <a:cubicBezTo>
                    <a:pt x="537758" y="117093"/>
                    <a:pt x="537758" y="122273"/>
                    <a:pt x="535560" y="126197"/>
                  </a:cubicBezTo>
                  <a:cubicBezTo>
                    <a:pt x="531165" y="134203"/>
                    <a:pt x="514841" y="135615"/>
                    <a:pt x="508562" y="128865"/>
                  </a:cubicBezTo>
                  <a:cubicBezTo>
                    <a:pt x="506836" y="126825"/>
                    <a:pt x="507777" y="124942"/>
                    <a:pt x="508248" y="122901"/>
                  </a:cubicBezTo>
                  <a:cubicBezTo>
                    <a:pt x="508091" y="115838"/>
                    <a:pt x="513114" y="109873"/>
                    <a:pt x="521434" y="106890"/>
                  </a:cubicBezTo>
                  <a:cubicBezTo>
                    <a:pt x="523121" y="106302"/>
                    <a:pt x="525024" y="106018"/>
                    <a:pt x="526989" y="105995"/>
                  </a:cubicBezTo>
                  <a:close/>
                  <a:moveTo>
                    <a:pt x="608748" y="105968"/>
                  </a:moveTo>
                  <a:cubicBezTo>
                    <a:pt x="610087" y="106096"/>
                    <a:pt x="611411" y="106498"/>
                    <a:pt x="612628" y="107204"/>
                  </a:cubicBezTo>
                  <a:cubicBezTo>
                    <a:pt x="614511" y="108303"/>
                    <a:pt x="616552" y="109088"/>
                    <a:pt x="618435" y="110187"/>
                  </a:cubicBezTo>
                  <a:cubicBezTo>
                    <a:pt x="621418" y="112070"/>
                    <a:pt x="626755" y="112698"/>
                    <a:pt x="624557" y="118192"/>
                  </a:cubicBezTo>
                  <a:cubicBezTo>
                    <a:pt x="622517" y="123057"/>
                    <a:pt x="619377" y="127452"/>
                    <a:pt x="614982" y="127923"/>
                  </a:cubicBezTo>
                  <a:cubicBezTo>
                    <a:pt x="602111" y="127923"/>
                    <a:pt x="594891" y="119761"/>
                    <a:pt x="598815" y="111443"/>
                  </a:cubicBezTo>
                  <a:cubicBezTo>
                    <a:pt x="600581" y="107675"/>
                    <a:pt x="604730" y="105586"/>
                    <a:pt x="608748" y="105968"/>
                  </a:cubicBezTo>
                  <a:close/>
                  <a:moveTo>
                    <a:pt x="412247" y="103496"/>
                  </a:moveTo>
                  <a:cubicBezTo>
                    <a:pt x="417446" y="102574"/>
                    <a:pt x="422940" y="103752"/>
                    <a:pt x="426315" y="107519"/>
                  </a:cubicBezTo>
                  <a:cubicBezTo>
                    <a:pt x="429611" y="111286"/>
                    <a:pt x="432122" y="115838"/>
                    <a:pt x="435261" y="119762"/>
                  </a:cubicBezTo>
                  <a:cubicBezTo>
                    <a:pt x="436988" y="121959"/>
                    <a:pt x="436046" y="123058"/>
                    <a:pt x="434163" y="124314"/>
                  </a:cubicBezTo>
                  <a:cubicBezTo>
                    <a:pt x="431651" y="126197"/>
                    <a:pt x="430082" y="129022"/>
                    <a:pt x="429140" y="132005"/>
                  </a:cubicBezTo>
                  <a:cubicBezTo>
                    <a:pt x="428198" y="134516"/>
                    <a:pt x="428512" y="138441"/>
                    <a:pt x="424588" y="135144"/>
                  </a:cubicBezTo>
                  <a:cubicBezTo>
                    <a:pt x="410305" y="139068"/>
                    <a:pt x="407636" y="125570"/>
                    <a:pt x="400102" y="119448"/>
                  </a:cubicBezTo>
                  <a:cubicBezTo>
                    <a:pt x="397905" y="117721"/>
                    <a:pt x="398690" y="114582"/>
                    <a:pt x="399945" y="112070"/>
                  </a:cubicBezTo>
                  <a:cubicBezTo>
                    <a:pt x="402143" y="107440"/>
                    <a:pt x="407048" y="104419"/>
                    <a:pt x="412247" y="103496"/>
                  </a:cubicBezTo>
                  <a:close/>
                  <a:moveTo>
                    <a:pt x="500871" y="88840"/>
                  </a:moveTo>
                  <a:cubicBezTo>
                    <a:pt x="508405" y="89311"/>
                    <a:pt x="510917" y="95276"/>
                    <a:pt x="514056" y="100299"/>
                  </a:cubicBezTo>
                  <a:cubicBezTo>
                    <a:pt x="516725" y="104694"/>
                    <a:pt x="511859" y="105793"/>
                    <a:pt x="509975" y="108147"/>
                  </a:cubicBezTo>
                  <a:cubicBezTo>
                    <a:pt x="506836" y="111914"/>
                    <a:pt x="502284" y="114426"/>
                    <a:pt x="502598" y="120547"/>
                  </a:cubicBezTo>
                  <a:cubicBezTo>
                    <a:pt x="502755" y="124000"/>
                    <a:pt x="499930" y="123530"/>
                    <a:pt x="498203" y="121646"/>
                  </a:cubicBezTo>
                  <a:cubicBezTo>
                    <a:pt x="493494" y="116623"/>
                    <a:pt x="488942" y="111443"/>
                    <a:pt x="484390" y="106263"/>
                  </a:cubicBezTo>
                  <a:cubicBezTo>
                    <a:pt x="482663" y="104223"/>
                    <a:pt x="482192" y="101868"/>
                    <a:pt x="483919" y="99671"/>
                  </a:cubicBezTo>
                  <a:cubicBezTo>
                    <a:pt x="488157" y="93706"/>
                    <a:pt x="494436" y="90724"/>
                    <a:pt x="500871" y="88840"/>
                  </a:cubicBezTo>
                  <a:close/>
                  <a:moveTo>
                    <a:pt x="626597" y="86486"/>
                  </a:moveTo>
                  <a:cubicBezTo>
                    <a:pt x="630678" y="87584"/>
                    <a:pt x="636956" y="87428"/>
                    <a:pt x="637584" y="93549"/>
                  </a:cubicBezTo>
                  <a:cubicBezTo>
                    <a:pt x="638369" y="100926"/>
                    <a:pt x="632091" y="107048"/>
                    <a:pt x="623458" y="107361"/>
                  </a:cubicBezTo>
                  <a:cubicBezTo>
                    <a:pt x="619691" y="106890"/>
                    <a:pt x="614668" y="107048"/>
                    <a:pt x="614354" y="100612"/>
                  </a:cubicBezTo>
                  <a:cubicBezTo>
                    <a:pt x="614197" y="95276"/>
                    <a:pt x="622202" y="85387"/>
                    <a:pt x="626597" y="86486"/>
                  </a:cubicBezTo>
                  <a:close/>
                  <a:moveTo>
                    <a:pt x="443107" y="82986"/>
                  </a:moveTo>
                  <a:cubicBezTo>
                    <a:pt x="445964" y="83092"/>
                    <a:pt x="448839" y="83857"/>
                    <a:pt x="451429" y="85387"/>
                  </a:cubicBezTo>
                  <a:cubicBezTo>
                    <a:pt x="457707" y="88997"/>
                    <a:pt x="461004" y="95276"/>
                    <a:pt x="464771" y="101083"/>
                  </a:cubicBezTo>
                  <a:cubicBezTo>
                    <a:pt x="466340" y="103438"/>
                    <a:pt x="465555" y="106263"/>
                    <a:pt x="462573" y="106891"/>
                  </a:cubicBezTo>
                  <a:cubicBezTo>
                    <a:pt x="457079" y="108147"/>
                    <a:pt x="454254" y="112071"/>
                    <a:pt x="451115" y="116151"/>
                  </a:cubicBezTo>
                  <a:cubicBezTo>
                    <a:pt x="447505" y="121017"/>
                    <a:pt x="443267" y="121488"/>
                    <a:pt x="438872" y="117407"/>
                  </a:cubicBezTo>
                  <a:cubicBezTo>
                    <a:pt x="432750" y="111443"/>
                    <a:pt x="427413" y="104850"/>
                    <a:pt x="426001" y="97003"/>
                  </a:cubicBezTo>
                  <a:cubicBezTo>
                    <a:pt x="426119" y="88291"/>
                    <a:pt x="434536" y="82670"/>
                    <a:pt x="443107" y="82986"/>
                  </a:cubicBezTo>
                  <a:close/>
                  <a:moveTo>
                    <a:pt x="547920" y="82954"/>
                  </a:moveTo>
                  <a:cubicBezTo>
                    <a:pt x="550746" y="82169"/>
                    <a:pt x="553767" y="82405"/>
                    <a:pt x="556436" y="83817"/>
                  </a:cubicBezTo>
                  <a:cubicBezTo>
                    <a:pt x="559889" y="85701"/>
                    <a:pt x="562871" y="88055"/>
                    <a:pt x="565069" y="91194"/>
                  </a:cubicBezTo>
                  <a:cubicBezTo>
                    <a:pt x="565226" y="92921"/>
                    <a:pt x="563970" y="93392"/>
                    <a:pt x="563028" y="94020"/>
                  </a:cubicBezTo>
                  <a:cubicBezTo>
                    <a:pt x="560831" y="95904"/>
                    <a:pt x="559261" y="98258"/>
                    <a:pt x="559104" y="101397"/>
                  </a:cubicBezTo>
                  <a:cubicBezTo>
                    <a:pt x="558790" y="107676"/>
                    <a:pt x="555023" y="108147"/>
                    <a:pt x="550000" y="106107"/>
                  </a:cubicBezTo>
                  <a:cubicBezTo>
                    <a:pt x="547332" y="105008"/>
                    <a:pt x="544821" y="103281"/>
                    <a:pt x="543094" y="101083"/>
                  </a:cubicBezTo>
                  <a:cubicBezTo>
                    <a:pt x="539954" y="97316"/>
                    <a:pt x="536815" y="93392"/>
                    <a:pt x="540582" y="88213"/>
                  </a:cubicBezTo>
                  <a:cubicBezTo>
                    <a:pt x="542466" y="85544"/>
                    <a:pt x="545095" y="83739"/>
                    <a:pt x="547920" y="82954"/>
                  </a:cubicBezTo>
                  <a:close/>
                  <a:moveTo>
                    <a:pt x="651555" y="80835"/>
                  </a:moveTo>
                  <a:cubicBezTo>
                    <a:pt x="653595" y="90410"/>
                    <a:pt x="649200" y="94962"/>
                    <a:pt x="641351" y="99200"/>
                  </a:cubicBezTo>
                  <a:cubicBezTo>
                    <a:pt x="643392" y="91823"/>
                    <a:pt x="644648" y="85230"/>
                    <a:pt x="651555" y="80835"/>
                  </a:cubicBezTo>
                  <a:close/>
                  <a:moveTo>
                    <a:pt x="597716" y="75185"/>
                  </a:moveTo>
                  <a:cubicBezTo>
                    <a:pt x="601640" y="75656"/>
                    <a:pt x="613726" y="84759"/>
                    <a:pt x="613726" y="87742"/>
                  </a:cubicBezTo>
                  <a:cubicBezTo>
                    <a:pt x="613569" y="93079"/>
                    <a:pt x="610273" y="97003"/>
                    <a:pt x="606349" y="100456"/>
                  </a:cubicBezTo>
                  <a:cubicBezTo>
                    <a:pt x="603053" y="103438"/>
                    <a:pt x="599129" y="103281"/>
                    <a:pt x="595676" y="100927"/>
                  </a:cubicBezTo>
                  <a:cubicBezTo>
                    <a:pt x="590653" y="97788"/>
                    <a:pt x="587200" y="93079"/>
                    <a:pt x="585159" y="87585"/>
                  </a:cubicBezTo>
                  <a:cubicBezTo>
                    <a:pt x="583119" y="82562"/>
                    <a:pt x="591595" y="74557"/>
                    <a:pt x="597716" y="75185"/>
                  </a:cubicBezTo>
                  <a:close/>
                  <a:moveTo>
                    <a:pt x="528653" y="69220"/>
                  </a:moveTo>
                  <a:cubicBezTo>
                    <a:pt x="534618" y="69220"/>
                    <a:pt x="537600" y="73144"/>
                    <a:pt x="540268" y="77696"/>
                  </a:cubicBezTo>
                  <a:cubicBezTo>
                    <a:pt x="543093" y="82248"/>
                    <a:pt x="538385" y="83347"/>
                    <a:pt x="536815" y="85858"/>
                  </a:cubicBezTo>
                  <a:cubicBezTo>
                    <a:pt x="535559" y="87899"/>
                    <a:pt x="533205" y="89939"/>
                    <a:pt x="533205" y="91979"/>
                  </a:cubicBezTo>
                  <a:cubicBezTo>
                    <a:pt x="533362" y="98886"/>
                    <a:pt x="528339" y="98729"/>
                    <a:pt x="523944" y="99671"/>
                  </a:cubicBezTo>
                  <a:cubicBezTo>
                    <a:pt x="519079" y="100769"/>
                    <a:pt x="517823" y="96845"/>
                    <a:pt x="515782" y="94020"/>
                  </a:cubicBezTo>
                  <a:cubicBezTo>
                    <a:pt x="507306" y="81934"/>
                    <a:pt x="507463" y="81934"/>
                    <a:pt x="519550" y="73458"/>
                  </a:cubicBezTo>
                  <a:cubicBezTo>
                    <a:pt x="525828" y="69220"/>
                    <a:pt x="525828" y="69220"/>
                    <a:pt x="528653" y="69220"/>
                  </a:cubicBezTo>
                  <a:close/>
                  <a:moveTo>
                    <a:pt x="475915" y="66708"/>
                  </a:moveTo>
                  <a:cubicBezTo>
                    <a:pt x="482978" y="66708"/>
                    <a:pt x="493337" y="77225"/>
                    <a:pt x="493024" y="84288"/>
                  </a:cubicBezTo>
                  <a:cubicBezTo>
                    <a:pt x="492867" y="87585"/>
                    <a:pt x="490041" y="89154"/>
                    <a:pt x="487216" y="89939"/>
                  </a:cubicBezTo>
                  <a:cubicBezTo>
                    <a:pt x="482036" y="91509"/>
                    <a:pt x="478112" y="94177"/>
                    <a:pt x="476543" y="99671"/>
                  </a:cubicBezTo>
                  <a:cubicBezTo>
                    <a:pt x="475601" y="102967"/>
                    <a:pt x="473874" y="101398"/>
                    <a:pt x="472305" y="100456"/>
                  </a:cubicBezTo>
                  <a:cubicBezTo>
                    <a:pt x="469322" y="98729"/>
                    <a:pt x="467439" y="95904"/>
                    <a:pt x="465398" y="93236"/>
                  </a:cubicBezTo>
                  <a:cubicBezTo>
                    <a:pt x="463514" y="90724"/>
                    <a:pt x="461945" y="88056"/>
                    <a:pt x="459905" y="85701"/>
                  </a:cubicBezTo>
                  <a:cubicBezTo>
                    <a:pt x="452999" y="77539"/>
                    <a:pt x="453626" y="74714"/>
                    <a:pt x="463514" y="69691"/>
                  </a:cubicBezTo>
                  <a:cubicBezTo>
                    <a:pt x="467439" y="67650"/>
                    <a:pt x="471520" y="66394"/>
                    <a:pt x="475915" y="66708"/>
                  </a:cubicBezTo>
                  <a:close/>
                  <a:moveTo>
                    <a:pt x="573701" y="63413"/>
                  </a:moveTo>
                  <a:cubicBezTo>
                    <a:pt x="579038" y="62785"/>
                    <a:pt x="581235" y="67023"/>
                    <a:pt x="584061" y="70162"/>
                  </a:cubicBezTo>
                  <a:cubicBezTo>
                    <a:pt x="586886" y="73145"/>
                    <a:pt x="583590" y="75028"/>
                    <a:pt x="582491" y="77068"/>
                  </a:cubicBezTo>
                  <a:cubicBezTo>
                    <a:pt x="576997" y="87114"/>
                    <a:pt x="578567" y="93707"/>
                    <a:pt x="588456" y="101241"/>
                  </a:cubicBezTo>
                  <a:cubicBezTo>
                    <a:pt x="597089" y="107676"/>
                    <a:pt x="597560" y="111601"/>
                    <a:pt x="590967" y="119449"/>
                  </a:cubicBezTo>
                  <a:cubicBezTo>
                    <a:pt x="588456" y="122431"/>
                    <a:pt x="585473" y="123372"/>
                    <a:pt x="582020" y="121646"/>
                  </a:cubicBezTo>
                  <a:cubicBezTo>
                    <a:pt x="576370" y="118821"/>
                    <a:pt x="571033" y="115367"/>
                    <a:pt x="566795" y="110659"/>
                  </a:cubicBezTo>
                  <a:cubicBezTo>
                    <a:pt x="561458" y="104694"/>
                    <a:pt x="562714" y="99357"/>
                    <a:pt x="570091" y="95747"/>
                  </a:cubicBezTo>
                  <a:cubicBezTo>
                    <a:pt x="571661" y="94962"/>
                    <a:pt x="573231" y="94491"/>
                    <a:pt x="574643" y="93707"/>
                  </a:cubicBezTo>
                  <a:cubicBezTo>
                    <a:pt x="575742" y="93079"/>
                    <a:pt x="577782" y="92922"/>
                    <a:pt x="577468" y="90881"/>
                  </a:cubicBezTo>
                  <a:cubicBezTo>
                    <a:pt x="577154" y="89155"/>
                    <a:pt x="576213" y="88056"/>
                    <a:pt x="574015" y="87899"/>
                  </a:cubicBezTo>
                  <a:cubicBezTo>
                    <a:pt x="571347" y="87742"/>
                    <a:pt x="568992" y="86486"/>
                    <a:pt x="566795" y="84760"/>
                  </a:cubicBezTo>
                  <a:cubicBezTo>
                    <a:pt x="562557" y="81621"/>
                    <a:pt x="558790" y="77696"/>
                    <a:pt x="560673" y="72046"/>
                  </a:cubicBezTo>
                  <a:cubicBezTo>
                    <a:pt x="562714" y="66552"/>
                    <a:pt x="567737" y="64041"/>
                    <a:pt x="573701" y="63413"/>
                  </a:cubicBezTo>
                  <a:close/>
                  <a:moveTo>
                    <a:pt x="654026" y="62313"/>
                  </a:moveTo>
                  <a:cubicBezTo>
                    <a:pt x="654772" y="62588"/>
                    <a:pt x="655478" y="63255"/>
                    <a:pt x="655949" y="64040"/>
                  </a:cubicBezTo>
                  <a:cubicBezTo>
                    <a:pt x="658303" y="67650"/>
                    <a:pt x="658617" y="70790"/>
                    <a:pt x="653908" y="72987"/>
                  </a:cubicBezTo>
                  <a:cubicBezTo>
                    <a:pt x="652966" y="69691"/>
                    <a:pt x="648571" y="67022"/>
                    <a:pt x="651868" y="62941"/>
                  </a:cubicBezTo>
                  <a:cubicBezTo>
                    <a:pt x="652496" y="62156"/>
                    <a:pt x="653280" y="62039"/>
                    <a:pt x="654026" y="62313"/>
                  </a:cubicBezTo>
                  <a:close/>
                  <a:moveTo>
                    <a:pt x="618749" y="56350"/>
                  </a:moveTo>
                  <a:cubicBezTo>
                    <a:pt x="625185" y="57291"/>
                    <a:pt x="630678" y="62471"/>
                    <a:pt x="638212" y="59332"/>
                  </a:cubicBezTo>
                  <a:cubicBezTo>
                    <a:pt x="643863" y="57134"/>
                    <a:pt x="649514" y="64512"/>
                    <a:pt x="647787" y="70476"/>
                  </a:cubicBezTo>
                  <a:cubicBezTo>
                    <a:pt x="646688" y="74086"/>
                    <a:pt x="645432" y="77853"/>
                    <a:pt x="643549" y="81150"/>
                  </a:cubicBezTo>
                  <a:cubicBezTo>
                    <a:pt x="641823" y="84289"/>
                    <a:pt x="639311" y="86486"/>
                    <a:pt x="635230" y="84289"/>
                  </a:cubicBezTo>
                  <a:cubicBezTo>
                    <a:pt x="631777" y="82248"/>
                    <a:pt x="628794" y="80051"/>
                    <a:pt x="631306" y="75185"/>
                  </a:cubicBezTo>
                  <a:cubicBezTo>
                    <a:pt x="633347" y="71261"/>
                    <a:pt x="634288" y="67023"/>
                    <a:pt x="629736" y="61844"/>
                  </a:cubicBezTo>
                  <a:cubicBezTo>
                    <a:pt x="629579" y="64354"/>
                    <a:pt x="629579" y="65139"/>
                    <a:pt x="629579" y="66081"/>
                  </a:cubicBezTo>
                  <a:cubicBezTo>
                    <a:pt x="629108" y="72360"/>
                    <a:pt x="629265" y="78952"/>
                    <a:pt x="621260" y="80992"/>
                  </a:cubicBezTo>
                  <a:cubicBezTo>
                    <a:pt x="616395" y="82248"/>
                    <a:pt x="603367" y="76441"/>
                    <a:pt x="600855" y="72046"/>
                  </a:cubicBezTo>
                  <a:cubicBezTo>
                    <a:pt x="600384" y="71104"/>
                    <a:pt x="599913" y="69692"/>
                    <a:pt x="600070" y="68593"/>
                  </a:cubicBezTo>
                  <a:cubicBezTo>
                    <a:pt x="600855" y="61373"/>
                    <a:pt x="611843" y="55251"/>
                    <a:pt x="618749" y="56350"/>
                  </a:cubicBezTo>
                  <a:close/>
                  <a:moveTo>
                    <a:pt x="552669" y="50542"/>
                  </a:moveTo>
                  <a:cubicBezTo>
                    <a:pt x="558947" y="50542"/>
                    <a:pt x="561615" y="55251"/>
                    <a:pt x="564598" y="59175"/>
                  </a:cubicBezTo>
                  <a:cubicBezTo>
                    <a:pt x="566324" y="61373"/>
                    <a:pt x="564127" y="62000"/>
                    <a:pt x="562714" y="62785"/>
                  </a:cubicBezTo>
                  <a:cubicBezTo>
                    <a:pt x="559261" y="64825"/>
                    <a:pt x="556749" y="67337"/>
                    <a:pt x="555494" y="71418"/>
                  </a:cubicBezTo>
                  <a:cubicBezTo>
                    <a:pt x="553924" y="76912"/>
                    <a:pt x="548431" y="78481"/>
                    <a:pt x="544664" y="74243"/>
                  </a:cubicBezTo>
                  <a:cubicBezTo>
                    <a:pt x="541838" y="70947"/>
                    <a:pt x="539955" y="66709"/>
                    <a:pt x="537443" y="62942"/>
                  </a:cubicBezTo>
                  <a:cubicBezTo>
                    <a:pt x="535403" y="59960"/>
                    <a:pt x="537286" y="56192"/>
                    <a:pt x="540582" y="54309"/>
                  </a:cubicBezTo>
                  <a:cubicBezTo>
                    <a:pt x="544350" y="52112"/>
                    <a:pt x="548587" y="50856"/>
                    <a:pt x="552669" y="50542"/>
                  </a:cubicBezTo>
                  <a:close/>
                  <a:moveTo>
                    <a:pt x="499812" y="46579"/>
                  </a:moveTo>
                  <a:cubicBezTo>
                    <a:pt x="502912" y="46500"/>
                    <a:pt x="506051" y="47246"/>
                    <a:pt x="509190" y="48658"/>
                  </a:cubicBezTo>
                  <a:cubicBezTo>
                    <a:pt x="515940" y="51640"/>
                    <a:pt x="517039" y="58704"/>
                    <a:pt x="519550" y="64354"/>
                  </a:cubicBezTo>
                  <a:cubicBezTo>
                    <a:pt x="520649" y="66709"/>
                    <a:pt x="517667" y="68592"/>
                    <a:pt x="515783" y="69848"/>
                  </a:cubicBezTo>
                  <a:cubicBezTo>
                    <a:pt x="511231" y="72517"/>
                    <a:pt x="508092" y="76283"/>
                    <a:pt x="506051" y="81149"/>
                  </a:cubicBezTo>
                  <a:cubicBezTo>
                    <a:pt x="504953" y="83818"/>
                    <a:pt x="502912" y="87271"/>
                    <a:pt x="499772" y="84131"/>
                  </a:cubicBezTo>
                  <a:cubicBezTo>
                    <a:pt x="493023" y="77068"/>
                    <a:pt x="488314" y="68435"/>
                    <a:pt x="485332" y="60901"/>
                  </a:cubicBezTo>
                  <a:cubicBezTo>
                    <a:pt x="485018" y="54623"/>
                    <a:pt x="487373" y="51640"/>
                    <a:pt x="490669" y="49443"/>
                  </a:cubicBezTo>
                  <a:cubicBezTo>
                    <a:pt x="493651" y="47560"/>
                    <a:pt x="496712" y="46657"/>
                    <a:pt x="499812" y="46579"/>
                  </a:cubicBezTo>
                  <a:close/>
                  <a:moveTo>
                    <a:pt x="590182" y="46146"/>
                  </a:moveTo>
                  <a:cubicBezTo>
                    <a:pt x="593164" y="46146"/>
                    <a:pt x="602425" y="52739"/>
                    <a:pt x="602425" y="54936"/>
                  </a:cubicBezTo>
                  <a:cubicBezTo>
                    <a:pt x="602425" y="56820"/>
                    <a:pt x="592379" y="67650"/>
                    <a:pt x="590653" y="67650"/>
                  </a:cubicBezTo>
                  <a:cubicBezTo>
                    <a:pt x="587671" y="67650"/>
                    <a:pt x="579666" y="58703"/>
                    <a:pt x="579509" y="55250"/>
                  </a:cubicBezTo>
                  <a:cubicBezTo>
                    <a:pt x="579509" y="51483"/>
                    <a:pt x="585473" y="46303"/>
                    <a:pt x="590182" y="46146"/>
                  </a:cubicBezTo>
                  <a:close/>
                  <a:moveTo>
                    <a:pt x="572328" y="36317"/>
                  </a:moveTo>
                  <a:cubicBezTo>
                    <a:pt x="576174" y="36140"/>
                    <a:pt x="580059" y="37671"/>
                    <a:pt x="583120" y="40967"/>
                  </a:cubicBezTo>
                  <a:cubicBezTo>
                    <a:pt x="583747" y="41595"/>
                    <a:pt x="584375" y="42380"/>
                    <a:pt x="585160" y="43322"/>
                  </a:cubicBezTo>
                  <a:cubicBezTo>
                    <a:pt x="580294" y="45519"/>
                    <a:pt x="575742" y="47559"/>
                    <a:pt x="574643" y="53524"/>
                  </a:cubicBezTo>
                  <a:cubicBezTo>
                    <a:pt x="574016" y="56820"/>
                    <a:pt x="571033" y="57291"/>
                    <a:pt x="568522" y="54937"/>
                  </a:cubicBezTo>
                  <a:cubicBezTo>
                    <a:pt x="566010" y="52739"/>
                    <a:pt x="563656" y="50385"/>
                    <a:pt x="561459" y="47717"/>
                  </a:cubicBezTo>
                  <a:cubicBezTo>
                    <a:pt x="559889" y="45833"/>
                    <a:pt x="560046" y="43792"/>
                    <a:pt x="561772" y="41909"/>
                  </a:cubicBezTo>
                  <a:cubicBezTo>
                    <a:pt x="564676" y="38377"/>
                    <a:pt x="568483" y="36494"/>
                    <a:pt x="572328" y="36317"/>
                  </a:cubicBezTo>
                  <a:close/>
                  <a:moveTo>
                    <a:pt x="658460" y="34689"/>
                  </a:moveTo>
                  <a:cubicBezTo>
                    <a:pt x="662855" y="34846"/>
                    <a:pt x="663953" y="37671"/>
                    <a:pt x="663797" y="42694"/>
                  </a:cubicBezTo>
                  <a:cubicBezTo>
                    <a:pt x="660344" y="45990"/>
                    <a:pt x="665680" y="55250"/>
                    <a:pt x="656419" y="56349"/>
                  </a:cubicBezTo>
                  <a:cubicBezTo>
                    <a:pt x="653280" y="56663"/>
                    <a:pt x="647943" y="57134"/>
                    <a:pt x="648257" y="51013"/>
                  </a:cubicBezTo>
                  <a:cubicBezTo>
                    <a:pt x="648571" y="42223"/>
                    <a:pt x="653280" y="34689"/>
                    <a:pt x="658460" y="34689"/>
                  </a:cubicBezTo>
                  <a:close/>
                  <a:moveTo>
                    <a:pt x="641113" y="33931"/>
                  </a:moveTo>
                  <a:cubicBezTo>
                    <a:pt x="643990" y="33923"/>
                    <a:pt x="645432" y="36455"/>
                    <a:pt x="645903" y="39868"/>
                  </a:cubicBezTo>
                  <a:cubicBezTo>
                    <a:pt x="647159" y="47403"/>
                    <a:pt x="643392" y="53054"/>
                    <a:pt x="637113" y="53838"/>
                  </a:cubicBezTo>
                  <a:cubicBezTo>
                    <a:pt x="629579" y="54780"/>
                    <a:pt x="623458" y="51484"/>
                    <a:pt x="622830" y="46304"/>
                  </a:cubicBezTo>
                  <a:cubicBezTo>
                    <a:pt x="622359" y="40496"/>
                    <a:pt x="627853" y="36258"/>
                    <a:pt x="637741" y="34846"/>
                  </a:cubicBezTo>
                  <a:cubicBezTo>
                    <a:pt x="639036" y="34218"/>
                    <a:pt x="640154" y="33933"/>
                    <a:pt x="641113" y="33931"/>
                  </a:cubicBezTo>
                  <a:close/>
                  <a:moveTo>
                    <a:pt x="527241" y="32491"/>
                  </a:moveTo>
                  <a:cubicBezTo>
                    <a:pt x="533048" y="32491"/>
                    <a:pt x="541053" y="38299"/>
                    <a:pt x="542937" y="43636"/>
                  </a:cubicBezTo>
                  <a:cubicBezTo>
                    <a:pt x="543722" y="45833"/>
                    <a:pt x="542623" y="46775"/>
                    <a:pt x="541367" y="47717"/>
                  </a:cubicBezTo>
                  <a:cubicBezTo>
                    <a:pt x="537129" y="50542"/>
                    <a:pt x="534932" y="54623"/>
                    <a:pt x="533990" y="59646"/>
                  </a:cubicBezTo>
                  <a:cubicBezTo>
                    <a:pt x="533519" y="61843"/>
                    <a:pt x="533048" y="64512"/>
                    <a:pt x="530066" y="65140"/>
                  </a:cubicBezTo>
                  <a:cubicBezTo>
                    <a:pt x="527241" y="65611"/>
                    <a:pt x="525357" y="64041"/>
                    <a:pt x="524102" y="61843"/>
                  </a:cubicBezTo>
                  <a:cubicBezTo>
                    <a:pt x="520805" y="56507"/>
                    <a:pt x="517352" y="51327"/>
                    <a:pt x="514841" y="45676"/>
                  </a:cubicBezTo>
                  <a:cubicBezTo>
                    <a:pt x="512172" y="40025"/>
                    <a:pt x="519706" y="32491"/>
                    <a:pt x="527241" y="32491"/>
                  </a:cubicBezTo>
                  <a:close/>
                  <a:moveTo>
                    <a:pt x="614982" y="29509"/>
                  </a:moveTo>
                  <a:cubicBezTo>
                    <a:pt x="615924" y="29666"/>
                    <a:pt x="616866" y="30293"/>
                    <a:pt x="617494" y="30764"/>
                  </a:cubicBezTo>
                  <a:cubicBezTo>
                    <a:pt x="619848" y="32805"/>
                    <a:pt x="622045" y="35787"/>
                    <a:pt x="619534" y="38142"/>
                  </a:cubicBezTo>
                  <a:cubicBezTo>
                    <a:pt x="615453" y="41595"/>
                    <a:pt x="621574" y="51954"/>
                    <a:pt x="611529" y="50699"/>
                  </a:cubicBezTo>
                  <a:cubicBezTo>
                    <a:pt x="606192" y="50856"/>
                    <a:pt x="602426" y="48972"/>
                    <a:pt x="600385" y="44734"/>
                  </a:cubicBezTo>
                  <a:cubicBezTo>
                    <a:pt x="598815" y="41281"/>
                    <a:pt x="599914" y="37985"/>
                    <a:pt x="602582" y="35474"/>
                  </a:cubicBezTo>
                  <a:cubicBezTo>
                    <a:pt x="606035" y="32177"/>
                    <a:pt x="609489" y="28567"/>
                    <a:pt x="614982" y="29509"/>
                  </a:cubicBezTo>
                  <a:close/>
                  <a:moveTo>
                    <a:pt x="559840" y="23294"/>
                  </a:moveTo>
                  <a:cubicBezTo>
                    <a:pt x="561478" y="23554"/>
                    <a:pt x="563067" y="24211"/>
                    <a:pt x="564598" y="25271"/>
                  </a:cubicBezTo>
                  <a:cubicBezTo>
                    <a:pt x="565854" y="26056"/>
                    <a:pt x="566795" y="27155"/>
                    <a:pt x="567894" y="28253"/>
                  </a:cubicBezTo>
                  <a:cubicBezTo>
                    <a:pt x="567109" y="29352"/>
                    <a:pt x="566481" y="30451"/>
                    <a:pt x="565697" y="31392"/>
                  </a:cubicBezTo>
                  <a:cubicBezTo>
                    <a:pt x="562244" y="35160"/>
                    <a:pt x="558947" y="38769"/>
                    <a:pt x="555337" y="42380"/>
                  </a:cubicBezTo>
                  <a:cubicBezTo>
                    <a:pt x="551884" y="45990"/>
                    <a:pt x="548430" y="44263"/>
                    <a:pt x="546076" y="41281"/>
                  </a:cubicBezTo>
                  <a:cubicBezTo>
                    <a:pt x="543879" y="38613"/>
                    <a:pt x="540111" y="35945"/>
                    <a:pt x="544036" y="31549"/>
                  </a:cubicBezTo>
                  <a:cubicBezTo>
                    <a:pt x="549569" y="25310"/>
                    <a:pt x="554925" y="22514"/>
                    <a:pt x="559840" y="23294"/>
                  </a:cubicBezTo>
                  <a:close/>
                  <a:moveTo>
                    <a:pt x="595737" y="20403"/>
                  </a:moveTo>
                  <a:cubicBezTo>
                    <a:pt x="597706" y="20120"/>
                    <a:pt x="599600" y="20287"/>
                    <a:pt x="601169" y="21033"/>
                  </a:cubicBezTo>
                  <a:cubicBezTo>
                    <a:pt x="602582" y="21818"/>
                    <a:pt x="604465" y="22289"/>
                    <a:pt x="604465" y="24800"/>
                  </a:cubicBezTo>
                  <a:cubicBezTo>
                    <a:pt x="603524" y="25899"/>
                    <a:pt x="602425" y="27154"/>
                    <a:pt x="601326" y="28410"/>
                  </a:cubicBezTo>
                  <a:cubicBezTo>
                    <a:pt x="598815" y="30921"/>
                    <a:pt x="595519" y="32962"/>
                    <a:pt x="594263" y="36415"/>
                  </a:cubicBezTo>
                  <a:cubicBezTo>
                    <a:pt x="593478" y="38612"/>
                    <a:pt x="593164" y="42066"/>
                    <a:pt x="589868" y="40339"/>
                  </a:cubicBezTo>
                  <a:cubicBezTo>
                    <a:pt x="586258" y="38612"/>
                    <a:pt x="582177" y="36415"/>
                    <a:pt x="582648" y="31549"/>
                  </a:cubicBezTo>
                  <a:cubicBezTo>
                    <a:pt x="583237" y="26134"/>
                    <a:pt x="589829" y="21249"/>
                    <a:pt x="595737" y="20403"/>
                  </a:cubicBezTo>
                  <a:close/>
                  <a:moveTo>
                    <a:pt x="650141" y="17580"/>
                  </a:moveTo>
                  <a:cubicBezTo>
                    <a:pt x="653594" y="17737"/>
                    <a:pt x="656419" y="20562"/>
                    <a:pt x="657832" y="23544"/>
                  </a:cubicBezTo>
                  <a:cubicBezTo>
                    <a:pt x="656733" y="28096"/>
                    <a:pt x="655007" y="32020"/>
                    <a:pt x="649984" y="32020"/>
                  </a:cubicBezTo>
                  <a:cubicBezTo>
                    <a:pt x="645903" y="32020"/>
                    <a:pt x="644333" y="28567"/>
                    <a:pt x="644176" y="25114"/>
                  </a:cubicBezTo>
                  <a:cubicBezTo>
                    <a:pt x="643863" y="21190"/>
                    <a:pt x="645903" y="17580"/>
                    <a:pt x="650141" y="17580"/>
                  </a:cubicBezTo>
                  <a:close/>
                  <a:moveTo>
                    <a:pt x="629580" y="15696"/>
                  </a:moveTo>
                  <a:cubicBezTo>
                    <a:pt x="633190" y="14754"/>
                    <a:pt x="638370" y="20719"/>
                    <a:pt x="638213" y="25270"/>
                  </a:cubicBezTo>
                  <a:cubicBezTo>
                    <a:pt x="638056" y="33746"/>
                    <a:pt x="630522" y="27782"/>
                    <a:pt x="628167" y="30764"/>
                  </a:cubicBezTo>
                  <a:cubicBezTo>
                    <a:pt x="623458" y="31392"/>
                    <a:pt x="621418" y="29038"/>
                    <a:pt x="621574" y="25427"/>
                  </a:cubicBezTo>
                  <a:cubicBezTo>
                    <a:pt x="621731" y="20248"/>
                    <a:pt x="624870" y="16952"/>
                    <a:pt x="629580" y="15696"/>
                  </a:cubicBezTo>
                  <a:close/>
                  <a:moveTo>
                    <a:pt x="583589" y="11301"/>
                  </a:moveTo>
                  <a:cubicBezTo>
                    <a:pt x="586415" y="11144"/>
                    <a:pt x="589397" y="11615"/>
                    <a:pt x="590653" y="14126"/>
                  </a:cubicBezTo>
                  <a:cubicBezTo>
                    <a:pt x="592065" y="17109"/>
                    <a:pt x="588299" y="17737"/>
                    <a:pt x="586886" y="19306"/>
                  </a:cubicBezTo>
                  <a:cubicBezTo>
                    <a:pt x="584217" y="22446"/>
                    <a:pt x="581392" y="25271"/>
                    <a:pt x="578567" y="28410"/>
                  </a:cubicBezTo>
                  <a:cubicBezTo>
                    <a:pt x="576055" y="31236"/>
                    <a:pt x="574329" y="31236"/>
                    <a:pt x="572132" y="27468"/>
                  </a:cubicBezTo>
                  <a:cubicBezTo>
                    <a:pt x="567108" y="17894"/>
                    <a:pt x="571347" y="11458"/>
                    <a:pt x="583589" y="11301"/>
                  </a:cubicBezTo>
                  <a:close/>
                  <a:moveTo>
                    <a:pt x="616670" y="7573"/>
                  </a:moveTo>
                  <a:cubicBezTo>
                    <a:pt x="618985" y="7534"/>
                    <a:pt x="621261" y="8633"/>
                    <a:pt x="623458" y="11458"/>
                  </a:cubicBezTo>
                  <a:cubicBezTo>
                    <a:pt x="621261" y="15853"/>
                    <a:pt x="613256" y="16010"/>
                    <a:pt x="615139" y="23388"/>
                  </a:cubicBezTo>
                  <a:cubicBezTo>
                    <a:pt x="615453" y="24329"/>
                    <a:pt x="613884" y="24643"/>
                    <a:pt x="612942" y="24329"/>
                  </a:cubicBezTo>
                  <a:cubicBezTo>
                    <a:pt x="609331" y="23074"/>
                    <a:pt x="607762" y="20091"/>
                    <a:pt x="606506" y="16952"/>
                  </a:cubicBezTo>
                  <a:cubicBezTo>
                    <a:pt x="605250" y="13813"/>
                    <a:pt x="607448" y="12086"/>
                    <a:pt x="609645" y="10517"/>
                  </a:cubicBezTo>
                  <a:cubicBezTo>
                    <a:pt x="612000" y="8790"/>
                    <a:pt x="614354" y="7613"/>
                    <a:pt x="616670" y="7573"/>
                  </a:cubicBezTo>
                  <a:close/>
                  <a:moveTo>
                    <a:pt x="657204" y="6278"/>
                  </a:moveTo>
                  <a:cubicBezTo>
                    <a:pt x="661757" y="6749"/>
                    <a:pt x="663012" y="10046"/>
                    <a:pt x="664111" y="13028"/>
                  </a:cubicBezTo>
                  <a:cubicBezTo>
                    <a:pt x="665053" y="15697"/>
                    <a:pt x="662698" y="16952"/>
                    <a:pt x="660501" y="17110"/>
                  </a:cubicBezTo>
                  <a:cubicBezTo>
                    <a:pt x="654850" y="17581"/>
                    <a:pt x="656734" y="12086"/>
                    <a:pt x="655007" y="9418"/>
                  </a:cubicBezTo>
                  <a:cubicBezTo>
                    <a:pt x="653437" y="7220"/>
                    <a:pt x="656420" y="7220"/>
                    <a:pt x="657204" y="6278"/>
                  </a:cubicBezTo>
                  <a:close/>
                  <a:moveTo>
                    <a:pt x="603524" y="2668"/>
                  </a:moveTo>
                  <a:cubicBezTo>
                    <a:pt x="605878" y="2355"/>
                    <a:pt x="608232" y="2983"/>
                    <a:pt x="606820" y="6122"/>
                  </a:cubicBezTo>
                  <a:cubicBezTo>
                    <a:pt x="604623" y="10988"/>
                    <a:pt x="597559" y="12087"/>
                    <a:pt x="593007" y="8319"/>
                  </a:cubicBezTo>
                  <a:cubicBezTo>
                    <a:pt x="596303" y="5965"/>
                    <a:pt x="599442" y="3296"/>
                    <a:pt x="603524" y="2668"/>
                  </a:cubicBezTo>
                  <a:close/>
                  <a:moveTo>
                    <a:pt x="633660" y="0"/>
                  </a:moveTo>
                  <a:cubicBezTo>
                    <a:pt x="637270" y="628"/>
                    <a:pt x="635387" y="3139"/>
                    <a:pt x="635701" y="4709"/>
                  </a:cubicBezTo>
                  <a:cubicBezTo>
                    <a:pt x="636015" y="6749"/>
                    <a:pt x="635073" y="9418"/>
                    <a:pt x="637741" y="10203"/>
                  </a:cubicBezTo>
                  <a:cubicBezTo>
                    <a:pt x="640253" y="10988"/>
                    <a:pt x="640724" y="8476"/>
                    <a:pt x="641979" y="7220"/>
                  </a:cubicBezTo>
                  <a:cubicBezTo>
                    <a:pt x="643706" y="5493"/>
                    <a:pt x="645276" y="2041"/>
                    <a:pt x="648258" y="4552"/>
                  </a:cubicBezTo>
                  <a:cubicBezTo>
                    <a:pt x="650298" y="6435"/>
                    <a:pt x="649984" y="9732"/>
                    <a:pt x="648415" y="11772"/>
                  </a:cubicBezTo>
                  <a:cubicBezTo>
                    <a:pt x="646531" y="14126"/>
                    <a:pt x="642607" y="16795"/>
                    <a:pt x="640880" y="15068"/>
                  </a:cubicBezTo>
                  <a:cubicBezTo>
                    <a:pt x="638055" y="12400"/>
                    <a:pt x="635230" y="11929"/>
                    <a:pt x="631934" y="11301"/>
                  </a:cubicBezTo>
                  <a:cubicBezTo>
                    <a:pt x="629423" y="10830"/>
                    <a:pt x="627225" y="9418"/>
                    <a:pt x="627853" y="6278"/>
                  </a:cubicBezTo>
                  <a:cubicBezTo>
                    <a:pt x="628324" y="2983"/>
                    <a:pt x="631149" y="1413"/>
                    <a:pt x="63366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6" name="Google Shape;1586;p46"/>
            <p:cNvSpPr/>
            <p:nvPr/>
          </p:nvSpPr>
          <p:spPr>
            <a:xfrm>
              <a:off x="3971538" y="1796352"/>
              <a:ext cx="1022540" cy="798649"/>
            </a:xfrm>
            <a:custGeom>
              <a:avLst/>
              <a:gdLst/>
              <a:ahLst/>
              <a:cxnLst/>
              <a:rect l="l" t="t" r="r" b="b"/>
              <a:pathLst>
                <a:path w="1022540" h="798649" extrusionOk="0">
                  <a:moveTo>
                    <a:pt x="190194" y="699176"/>
                  </a:moveTo>
                  <a:cubicBezTo>
                    <a:pt x="196786" y="700589"/>
                    <a:pt x="204006" y="699490"/>
                    <a:pt x="211540" y="699490"/>
                  </a:cubicBezTo>
                  <a:cubicBezTo>
                    <a:pt x="210756" y="701217"/>
                    <a:pt x="210599" y="702159"/>
                    <a:pt x="210128" y="702473"/>
                  </a:cubicBezTo>
                  <a:cubicBezTo>
                    <a:pt x="190821" y="712204"/>
                    <a:pt x="171515" y="722250"/>
                    <a:pt x="151895" y="731354"/>
                  </a:cubicBezTo>
                  <a:cubicBezTo>
                    <a:pt x="139809" y="736847"/>
                    <a:pt x="126781" y="734807"/>
                    <a:pt x="114224" y="733237"/>
                  </a:cubicBezTo>
                  <a:cubicBezTo>
                    <a:pt x="104336" y="731981"/>
                    <a:pt x="95232" y="728214"/>
                    <a:pt x="86285" y="723976"/>
                  </a:cubicBezTo>
                  <a:cubicBezTo>
                    <a:pt x="79222" y="720366"/>
                    <a:pt x="71688" y="718012"/>
                    <a:pt x="62898" y="716599"/>
                  </a:cubicBezTo>
                  <a:cubicBezTo>
                    <a:pt x="66351" y="714873"/>
                    <a:pt x="69019" y="715343"/>
                    <a:pt x="71531" y="715343"/>
                  </a:cubicBezTo>
                  <a:cubicBezTo>
                    <a:pt x="85187" y="715657"/>
                    <a:pt x="98842" y="718326"/>
                    <a:pt x="112498" y="714873"/>
                  </a:cubicBezTo>
                  <a:cubicBezTo>
                    <a:pt x="117835" y="713460"/>
                    <a:pt x="123328" y="716285"/>
                    <a:pt x="128822" y="717541"/>
                  </a:cubicBezTo>
                  <a:cubicBezTo>
                    <a:pt x="139966" y="719896"/>
                    <a:pt x="149384" y="718012"/>
                    <a:pt x="158017" y="709693"/>
                  </a:cubicBezTo>
                  <a:cubicBezTo>
                    <a:pt x="166650" y="701217"/>
                    <a:pt x="177009" y="696194"/>
                    <a:pt x="190194" y="699176"/>
                  </a:cubicBezTo>
                  <a:close/>
                  <a:moveTo>
                    <a:pt x="133727" y="683695"/>
                  </a:moveTo>
                  <a:cubicBezTo>
                    <a:pt x="137337" y="682616"/>
                    <a:pt x="141536" y="683401"/>
                    <a:pt x="146402" y="685991"/>
                  </a:cubicBezTo>
                  <a:cubicBezTo>
                    <a:pt x="152052" y="688973"/>
                    <a:pt x="158645" y="688816"/>
                    <a:pt x="164452" y="691014"/>
                  </a:cubicBezTo>
                  <a:cubicBezTo>
                    <a:pt x="166022" y="691642"/>
                    <a:pt x="168062" y="691799"/>
                    <a:pt x="168376" y="693839"/>
                  </a:cubicBezTo>
                  <a:cubicBezTo>
                    <a:pt x="168690" y="696036"/>
                    <a:pt x="166650" y="696664"/>
                    <a:pt x="165237" y="697292"/>
                  </a:cubicBezTo>
                  <a:cubicBezTo>
                    <a:pt x="159273" y="699804"/>
                    <a:pt x="154721" y="704042"/>
                    <a:pt x="150169" y="708279"/>
                  </a:cubicBezTo>
                  <a:cubicBezTo>
                    <a:pt x="144361" y="713773"/>
                    <a:pt x="137141" y="715971"/>
                    <a:pt x="129450" y="713146"/>
                  </a:cubicBezTo>
                  <a:lnTo>
                    <a:pt x="97760" y="710517"/>
                  </a:lnTo>
                  <a:lnTo>
                    <a:pt x="97273" y="710477"/>
                  </a:lnTo>
                  <a:cubicBezTo>
                    <a:pt x="97116" y="710006"/>
                    <a:pt x="96959" y="709849"/>
                    <a:pt x="96645" y="709535"/>
                  </a:cubicBezTo>
                  <a:cubicBezTo>
                    <a:pt x="100255" y="704983"/>
                    <a:pt x="105278" y="703571"/>
                    <a:pt x="110615" y="702629"/>
                  </a:cubicBezTo>
                  <a:cubicBezTo>
                    <a:pt x="116893" y="701530"/>
                    <a:pt x="121602" y="698548"/>
                    <a:pt x="124584" y="692583"/>
                  </a:cubicBezTo>
                  <a:cubicBezTo>
                    <a:pt x="127096" y="687717"/>
                    <a:pt x="130117" y="684774"/>
                    <a:pt x="133727" y="683695"/>
                  </a:cubicBezTo>
                  <a:close/>
                  <a:moveTo>
                    <a:pt x="108750" y="675004"/>
                  </a:moveTo>
                  <a:cubicBezTo>
                    <a:pt x="112733" y="675043"/>
                    <a:pt x="116736" y="676181"/>
                    <a:pt x="120817" y="677673"/>
                  </a:cubicBezTo>
                  <a:cubicBezTo>
                    <a:pt x="124270" y="678928"/>
                    <a:pt x="124113" y="681283"/>
                    <a:pt x="121602" y="682852"/>
                  </a:cubicBezTo>
                  <a:cubicBezTo>
                    <a:pt x="109045" y="690544"/>
                    <a:pt x="97587" y="700903"/>
                    <a:pt x="81419" y="700746"/>
                  </a:cubicBezTo>
                  <a:cubicBezTo>
                    <a:pt x="73414" y="700589"/>
                    <a:pt x="65566" y="700746"/>
                    <a:pt x="58189" y="700746"/>
                  </a:cubicBezTo>
                  <a:cubicBezTo>
                    <a:pt x="63525" y="698392"/>
                    <a:pt x="68392" y="693840"/>
                    <a:pt x="75298" y="691642"/>
                  </a:cubicBezTo>
                  <a:cubicBezTo>
                    <a:pt x="82989" y="689131"/>
                    <a:pt x="90052" y="683794"/>
                    <a:pt x="96802" y="678928"/>
                  </a:cubicBezTo>
                  <a:cubicBezTo>
                    <a:pt x="100804" y="676024"/>
                    <a:pt x="104768" y="674965"/>
                    <a:pt x="108750" y="675004"/>
                  </a:cubicBezTo>
                  <a:close/>
                  <a:moveTo>
                    <a:pt x="917708" y="510980"/>
                  </a:moveTo>
                  <a:cubicBezTo>
                    <a:pt x="921004" y="526049"/>
                    <a:pt x="917237" y="540489"/>
                    <a:pt x="924457" y="552890"/>
                  </a:cubicBezTo>
                  <a:cubicBezTo>
                    <a:pt x="924143" y="553204"/>
                    <a:pt x="923829" y="553518"/>
                    <a:pt x="923515" y="553832"/>
                  </a:cubicBezTo>
                  <a:cubicBezTo>
                    <a:pt x="912214" y="544728"/>
                    <a:pt x="910173" y="537664"/>
                    <a:pt x="914568" y="523851"/>
                  </a:cubicBezTo>
                  <a:cubicBezTo>
                    <a:pt x="915667" y="520241"/>
                    <a:pt x="916295" y="516631"/>
                    <a:pt x="917708" y="510980"/>
                  </a:cubicBezTo>
                  <a:close/>
                  <a:moveTo>
                    <a:pt x="994322" y="490261"/>
                  </a:moveTo>
                  <a:lnTo>
                    <a:pt x="994986" y="490925"/>
                  </a:lnTo>
                  <a:lnTo>
                    <a:pt x="993990" y="490925"/>
                  </a:lnTo>
                  <a:close/>
                  <a:moveTo>
                    <a:pt x="981119" y="481001"/>
                  </a:moveTo>
                  <a:cubicBezTo>
                    <a:pt x="985985" y="481158"/>
                    <a:pt x="988026" y="484768"/>
                    <a:pt x="989124" y="489006"/>
                  </a:cubicBezTo>
                  <a:cubicBezTo>
                    <a:pt x="992263" y="500778"/>
                    <a:pt x="996815" y="511922"/>
                    <a:pt x="1003565" y="521968"/>
                  </a:cubicBezTo>
                  <a:cubicBezTo>
                    <a:pt x="1005919" y="525421"/>
                    <a:pt x="1009372" y="531543"/>
                    <a:pt x="1012826" y="529031"/>
                  </a:cubicBezTo>
                  <a:cubicBezTo>
                    <a:pt x="1016279" y="526519"/>
                    <a:pt x="1010471" y="522282"/>
                    <a:pt x="1008273" y="519142"/>
                  </a:cubicBezTo>
                  <a:cubicBezTo>
                    <a:pt x="1004036" y="513178"/>
                    <a:pt x="999484" y="507527"/>
                    <a:pt x="996972" y="500778"/>
                  </a:cubicBezTo>
                  <a:cubicBezTo>
                    <a:pt x="996031" y="498424"/>
                    <a:pt x="994147" y="496069"/>
                    <a:pt x="996502" y="491831"/>
                  </a:cubicBezTo>
                  <a:cubicBezTo>
                    <a:pt x="1004193" y="503132"/>
                    <a:pt x="1013140" y="512550"/>
                    <a:pt x="1018005" y="524479"/>
                  </a:cubicBezTo>
                  <a:cubicBezTo>
                    <a:pt x="1026638" y="545669"/>
                    <a:pt x="1023970" y="549750"/>
                    <a:pt x="1001053" y="550378"/>
                  </a:cubicBezTo>
                  <a:cubicBezTo>
                    <a:pt x="994461" y="550535"/>
                    <a:pt x="988026" y="550849"/>
                    <a:pt x="981747" y="552732"/>
                  </a:cubicBezTo>
                  <a:cubicBezTo>
                    <a:pt x="976254" y="554459"/>
                    <a:pt x="972172" y="552732"/>
                    <a:pt x="970446" y="547082"/>
                  </a:cubicBezTo>
                  <a:cubicBezTo>
                    <a:pt x="968092" y="539862"/>
                    <a:pt x="963853" y="533583"/>
                    <a:pt x="958517" y="528246"/>
                  </a:cubicBezTo>
                  <a:cubicBezTo>
                    <a:pt x="948000" y="517887"/>
                    <a:pt x="945332" y="504074"/>
                    <a:pt x="940623" y="491046"/>
                  </a:cubicBezTo>
                  <a:cubicBezTo>
                    <a:pt x="939681" y="488221"/>
                    <a:pt x="942036" y="487123"/>
                    <a:pt x="944076" y="486495"/>
                  </a:cubicBezTo>
                  <a:cubicBezTo>
                    <a:pt x="956005" y="482570"/>
                    <a:pt x="968406" y="480687"/>
                    <a:pt x="981119" y="481001"/>
                  </a:cubicBezTo>
                  <a:close/>
                  <a:moveTo>
                    <a:pt x="469800" y="446136"/>
                  </a:moveTo>
                  <a:cubicBezTo>
                    <a:pt x="478649" y="445371"/>
                    <a:pt x="487557" y="445214"/>
                    <a:pt x="496582" y="446469"/>
                  </a:cubicBezTo>
                  <a:cubicBezTo>
                    <a:pt x="517143" y="449294"/>
                    <a:pt x="538019" y="448039"/>
                    <a:pt x="558738" y="448039"/>
                  </a:cubicBezTo>
                  <a:cubicBezTo>
                    <a:pt x="574591" y="448039"/>
                    <a:pt x="589974" y="449922"/>
                    <a:pt x="605199" y="454003"/>
                  </a:cubicBezTo>
                  <a:cubicBezTo>
                    <a:pt x="627801" y="460125"/>
                    <a:pt x="651188" y="462008"/>
                    <a:pt x="674419" y="464990"/>
                  </a:cubicBezTo>
                  <a:cubicBezTo>
                    <a:pt x="713502" y="470013"/>
                    <a:pt x="751486" y="480373"/>
                    <a:pt x="789314" y="491046"/>
                  </a:cubicBezTo>
                  <a:cubicBezTo>
                    <a:pt x="802499" y="494813"/>
                    <a:pt x="815526" y="499208"/>
                    <a:pt x="828240" y="504545"/>
                  </a:cubicBezTo>
                  <a:cubicBezTo>
                    <a:pt x="839227" y="509097"/>
                    <a:pt x="846448" y="517730"/>
                    <a:pt x="853511" y="526676"/>
                  </a:cubicBezTo>
                  <a:cubicBezTo>
                    <a:pt x="856179" y="529972"/>
                    <a:pt x="853511" y="530914"/>
                    <a:pt x="851157" y="531699"/>
                  </a:cubicBezTo>
                  <a:cubicBezTo>
                    <a:pt x="844407" y="534210"/>
                    <a:pt x="837344" y="536094"/>
                    <a:pt x="830124" y="536565"/>
                  </a:cubicBezTo>
                  <a:cubicBezTo>
                    <a:pt x="809562" y="538134"/>
                    <a:pt x="789471" y="537977"/>
                    <a:pt x="769066" y="532955"/>
                  </a:cubicBezTo>
                  <a:cubicBezTo>
                    <a:pt x="749289" y="528089"/>
                    <a:pt x="728413" y="528089"/>
                    <a:pt x="708322" y="523851"/>
                  </a:cubicBezTo>
                  <a:cubicBezTo>
                    <a:pt x="656839" y="513177"/>
                    <a:pt x="605513" y="501249"/>
                    <a:pt x="554186" y="489947"/>
                  </a:cubicBezTo>
                  <a:cubicBezTo>
                    <a:pt x="545710" y="488064"/>
                    <a:pt x="537077" y="487593"/>
                    <a:pt x="528288" y="487279"/>
                  </a:cubicBezTo>
                  <a:cubicBezTo>
                    <a:pt x="472724" y="485396"/>
                    <a:pt x="417944" y="491831"/>
                    <a:pt x="363793" y="503446"/>
                  </a:cubicBezTo>
                  <a:cubicBezTo>
                    <a:pt x="349352" y="506585"/>
                    <a:pt x="335539" y="511451"/>
                    <a:pt x="322355" y="518357"/>
                  </a:cubicBezTo>
                  <a:cubicBezTo>
                    <a:pt x="327691" y="518514"/>
                    <a:pt x="333185" y="518514"/>
                    <a:pt x="338051" y="516317"/>
                  </a:cubicBezTo>
                  <a:cubicBezTo>
                    <a:pt x="347312" y="511922"/>
                    <a:pt x="357200" y="510038"/>
                    <a:pt x="367245" y="508469"/>
                  </a:cubicBezTo>
                  <a:cubicBezTo>
                    <a:pt x="406015" y="502190"/>
                    <a:pt x="444627" y="494185"/>
                    <a:pt x="483868" y="491831"/>
                  </a:cubicBezTo>
                  <a:cubicBezTo>
                    <a:pt x="524364" y="489476"/>
                    <a:pt x="563761" y="496853"/>
                    <a:pt x="602844" y="505172"/>
                  </a:cubicBezTo>
                  <a:cubicBezTo>
                    <a:pt x="637061" y="512550"/>
                    <a:pt x="671122" y="520712"/>
                    <a:pt x="705183" y="528403"/>
                  </a:cubicBezTo>
                  <a:cubicBezTo>
                    <a:pt x="706909" y="528089"/>
                    <a:pt x="708008" y="528560"/>
                    <a:pt x="709107" y="529030"/>
                  </a:cubicBezTo>
                  <a:cubicBezTo>
                    <a:pt x="684778" y="528089"/>
                    <a:pt x="660920" y="523223"/>
                    <a:pt x="636905" y="519613"/>
                  </a:cubicBezTo>
                  <a:cubicBezTo>
                    <a:pt x="614302" y="516160"/>
                    <a:pt x="592014" y="510352"/>
                    <a:pt x="569568" y="506428"/>
                  </a:cubicBezTo>
                  <a:cubicBezTo>
                    <a:pt x="538176" y="501092"/>
                    <a:pt x="506313" y="501720"/>
                    <a:pt x="474450" y="505957"/>
                  </a:cubicBezTo>
                  <a:cubicBezTo>
                    <a:pt x="431129" y="511765"/>
                    <a:pt x="387965" y="518043"/>
                    <a:pt x="345271" y="526676"/>
                  </a:cubicBezTo>
                  <a:cubicBezTo>
                    <a:pt x="312937" y="533269"/>
                    <a:pt x="280603" y="539390"/>
                    <a:pt x="248897" y="549278"/>
                  </a:cubicBezTo>
                  <a:cubicBezTo>
                    <a:pt x="222998" y="557283"/>
                    <a:pt x="197100" y="566073"/>
                    <a:pt x="170887" y="573607"/>
                  </a:cubicBezTo>
                  <a:cubicBezTo>
                    <a:pt x="156133" y="578002"/>
                    <a:pt x="141535" y="582868"/>
                    <a:pt x="126153" y="584595"/>
                  </a:cubicBezTo>
                  <a:cubicBezTo>
                    <a:pt x="111556" y="586321"/>
                    <a:pt x="97272" y="585850"/>
                    <a:pt x="83460" y="579729"/>
                  </a:cubicBezTo>
                  <a:cubicBezTo>
                    <a:pt x="78123" y="577374"/>
                    <a:pt x="72472" y="576433"/>
                    <a:pt x="66508" y="576590"/>
                  </a:cubicBezTo>
                  <a:cubicBezTo>
                    <a:pt x="50027" y="576747"/>
                    <a:pt x="33703" y="576747"/>
                    <a:pt x="17222" y="576747"/>
                  </a:cubicBezTo>
                  <a:cubicBezTo>
                    <a:pt x="13926" y="576747"/>
                    <a:pt x="10472" y="576590"/>
                    <a:pt x="7177" y="575962"/>
                  </a:cubicBezTo>
                  <a:cubicBezTo>
                    <a:pt x="4665" y="575491"/>
                    <a:pt x="741" y="576433"/>
                    <a:pt x="113" y="573764"/>
                  </a:cubicBezTo>
                  <a:cubicBezTo>
                    <a:pt x="-672" y="570468"/>
                    <a:pt x="2781" y="568271"/>
                    <a:pt x="5450" y="566858"/>
                  </a:cubicBezTo>
                  <a:cubicBezTo>
                    <a:pt x="16751" y="560580"/>
                    <a:pt x="29308" y="557597"/>
                    <a:pt x="41865" y="555400"/>
                  </a:cubicBezTo>
                  <a:cubicBezTo>
                    <a:pt x="57561" y="552575"/>
                    <a:pt x="72943" y="554615"/>
                    <a:pt x="88168" y="559795"/>
                  </a:cubicBezTo>
                  <a:cubicBezTo>
                    <a:pt x="98999" y="563405"/>
                    <a:pt x="110457" y="564817"/>
                    <a:pt x="122386" y="562777"/>
                  </a:cubicBezTo>
                  <a:cubicBezTo>
                    <a:pt x="133217" y="560894"/>
                    <a:pt x="144047" y="558382"/>
                    <a:pt x="155191" y="557911"/>
                  </a:cubicBezTo>
                  <a:cubicBezTo>
                    <a:pt x="160371" y="557597"/>
                    <a:pt x="165864" y="556341"/>
                    <a:pt x="170573" y="554458"/>
                  </a:cubicBezTo>
                  <a:cubicBezTo>
                    <a:pt x="188781" y="546924"/>
                    <a:pt x="207459" y="540332"/>
                    <a:pt x="225510" y="532013"/>
                  </a:cubicBezTo>
                  <a:cubicBezTo>
                    <a:pt x="269930" y="511451"/>
                    <a:pt x="315605" y="493558"/>
                    <a:pt x="360496" y="473937"/>
                  </a:cubicBezTo>
                  <a:cubicBezTo>
                    <a:pt x="387180" y="462322"/>
                    <a:pt x="414491" y="453219"/>
                    <a:pt x="443372" y="449451"/>
                  </a:cubicBezTo>
                  <a:cubicBezTo>
                    <a:pt x="452162" y="448274"/>
                    <a:pt x="460951" y="446901"/>
                    <a:pt x="469800" y="446136"/>
                  </a:cubicBezTo>
                  <a:close/>
                  <a:moveTo>
                    <a:pt x="651345" y="434540"/>
                  </a:moveTo>
                  <a:cubicBezTo>
                    <a:pt x="670337" y="432970"/>
                    <a:pt x="689330" y="434854"/>
                    <a:pt x="708322" y="436737"/>
                  </a:cubicBezTo>
                  <a:cubicBezTo>
                    <a:pt x="740342" y="440033"/>
                    <a:pt x="771734" y="446783"/>
                    <a:pt x="803283" y="451805"/>
                  </a:cubicBezTo>
                  <a:cubicBezTo>
                    <a:pt x="807678" y="452433"/>
                    <a:pt x="811602" y="454160"/>
                    <a:pt x="815683" y="455887"/>
                  </a:cubicBezTo>
                  <a:cubicBezTo>
                    <a:pt x="837815" y="465304"/>
                    <a:pt x="860731" y="471426"/>
                    <a:pt x="885217" y="470798"/>
                  </a:cubicBezTo>
                  <a:cubicBezTo>
                    <a:pt x="894007" y="470641"/>
                    <a:pt x="902797" y="472054"/>
                    <a:pt x="911743" y="471583"/>
                  </a:cubicBezTo>
                  <a:cubicBezTo>
                    <a:pt x="922730" y="470955"/>
                    <a:pt x="932619" y="479431"/>
                    <a:pt x="934974" y="490889"/>
                  </a:cubicBezTo>
                  <a:cubicBezTo>
                    <a:pt x="937328" y="502190"/>
                    <a:pt x="939996" y="512706"/>
                    <a:pt x="949100" y="521025"/>
                  </a:cubicBezTo>
                  <a:cubicBezTo>
                    <a:pt x="953181" y="524792"/>
                    <a:pt x="953495" y="531228"/>
                    <a:pt x="955064" y="536251"/>
                  </a:cubicBezTo>
                  <a:cubicBezTo>
                    <a:pt x="958204" y="545982"/>
                    <a:pt x="960087" y="556341"/>
                    <a:pt x="961029" y="566544"/>
                  </a:cubicBezTo>
                  <a:cubicBezTo>
                    <a:pt x="961657" y="572822"/>
                    <a:pt x="955849" y="574706"/>
                    <a:pt x="950356" y="574549"/>
                  </a:cubicBezTo>
                  <a:cubicBezTo>
                    <a:pt x="945490" y="574392"/>
                    <a:pt x="940781" y="574392"/>
                    <a:pt x="935915" y="574392"/>
                  </a:cubicBezTo>
                  <a:cubicBezTo>
                    <a:pt x="909860" y="574235"/>
                    <a:pt x="892437" y="591030"/>
                    <a:pt x="874073" y="605627"/>
                  </a:cubicBezTo>
                  <a:cubicBezTo>
                    <a:pt x="869678" y="609080"/>
                    <a:pt x="865911" y="613161"/>
                    <a:pt x="862144" y="617242"/>
                  </a:cubicBezTo>
                  <a:cubicBezTo>
                    <a:pt x="841425" y="639531"/>
                    <a:pt x="815840" y="654442"/>
                    <a:pt x="787273" y="663546"/>
                  </a:cubicBezTo>
                  <a:cubicBezTo>
                    <a:pt x="751329" y="674847"/>
                    <a:pt x="717112" y="690543"/>
                    <a:pt x="681795" y="703414"/>
                  </a:cubicBezTo>
                  <a:cubicBezTo>
                    <a:pt x="642242" y="717854"/>
                    <a:pt x="600961" y="725859"/>
                    <a:pt x="559837" y="734649"/>
                  </a:cubicBezTo>
                  <a:cubicBezTo>
                    <a:pt x="525306" y="742026"/>
                    <a:pt x="490460" y="747206"/>
                    <a:pt x="455458" y="750973"/>
                  </a:cubicBezTo>
                  <a:cubicBezTo>
                    <a:pt x="431914" y="753484"/>
                    <a:pt x="408213" y="752072"/>
                    <a:pt x="384669" y="750188"/>
                  </a:cubicBezTo>
                  <a:cubicBezTo>
                    <a:pt x="349352" y="747363"/>
                    <a:pt x="314036" y="743910"/>
                    <a:pt x="279191" y="736846"/>
                  </a:cubicBezTo>
                  <a:cubicBezTo>
                    <a:pt x="276994" y="736376"/>
                    <a:pt x="274325" y="737003"/>
                    <a:pt x="271657" y="734178"/>
                  </a:cubicBezTo>
                  <a:cubicBezTo>
                    <a:pt x="282487" y="726644"/>
                    <a:pt x="294259" y="724446"/>
                    <a:pt x="307758" y="725388"/>
                  </a:cubicBezTo>
                  <a:cubicBezTo>
                    <a:pt x="303834" y="721464"/>
                    <a:pt x="296770" y="719267"/>
                    <a:pt x="289079" y="720522"/>
                  </a:cubicBezTo>
                  <a:cubicBezTo>
                    <a:pt x="277464" y="722406"/>
                    <a:pt x="265692" y="723975"/>
                    <a:pt x="254862" y="729469"/>
                  </a:cubicBezTo>
                  <a:cubicBezTo>
                    <a:pt x="247328" y="733236"/>
                    <a:pt x="241677" y="739201"/>
                    <a:pt x="235556" y="744695"/>
                  </a:cubicBezTo>
                  <a:cubicBezTo>
                    <a:pt x="222214" y="756780"/>
                    <a:pt x="207146" y="764314"/>
                    <a:pt x="189095" y="766198"/>
                  </a:cubicBezTo>
                  <a:cubicBezTo>
                    <a:pt x="177637" y="767454"/>
                    <a:pt x="167906" y="772319"/>
                    <a:pt x="160371" y="781266"/>
                  </a:cubicBezTo>
                  <a:cubicBezTo>
                    <a:pt x="156918" y="785347"/>
                    <a:pt x="153308" y="789114"/>
                    <a:pt x="148756" y="792097"/>
                  </a:cubicBezTo>
                  <a:cubicBezTo>
                    <a:pt x="138397" y="799003"/>
                    <a:pt x="127724" y="801828"/>
                    <a:pt x="116579" y="793666"/>
                  </a:cubicBezTo>
                  <a:cubicBezTo>
                    <a:pt x="113754" y="791626"/>
                    <a:pt x="110144" y="790370"/>
                    <a:pt x="107005" y="788643"/>
                  </a:cubicBezTo>
                  <a:cubicBezTo>
                    <a:pt x="98843" y="784406"/>
                    <a:pt x="90681" y="783935"/>
                    <a:pt x="82048" y="787859"/>
                  </a:cubicBezTo>
                  <a:cubicBezTo>
                    <a:pt x="71845" y="792725"/>
                    <a:pt x="61643" y="794294"/>
                    <a:pt x="52853" y="784563"/>
                  </a:cubicBezTo>
                  <a:cubicBezTo>
                    <a:pt x="51754" y="783464"/>
                    <a:pt x="49714" y="782522"/>
                    <a:pt x="50655" y="780481"/>
                  </a:cubicBezTo>
                  <a:cubicBezTo>
                    <a:pt x="51283" y="779069"/>
                    <a:pt x="53167" y="779383"/>
                    <a:pt x="54579" y="779226"/>
                  </a:cubicBezTo>
                  <a:cubicBezTo>
                    <a:pt x="57876" y="778598"/>
                    <a:pt x="61329" y="778284"/>
                    <a:pt x="64468" y="777185"/>
                  </a:cubicBezTo>
                  <a:cubicBezTo>
                    <a:pt x="77339" y="772476"/>
                    <a:pt x="89896" y="772319"/>
                    <a:pt x="102139" y="778755"/>
                  </a:cubicBezTo>
                  <a:cubicBezTo>
                    <a:pt x="109359" y="782522"/>
                    <a:pt x="116265" y="781109"/>
                    <a:pt x="123015" y="777970"/>
                  </a:cubicBezTo>
                  <a:cubicBezTo>
                    <a:pt x="134630" y="772790"/>
                    <a:pt x="145146" y="765570"/>
                    <a:pt x="152680" y="755368"/>
                  </a:cubicBezTo>
                  <a:cubicBezTo>
                    <a:pt x="167592" y="734806"/>
                    <a:pt x="189095" y="723191"/>
                    <a:pt x="211227" y="713302"/>
                  </a:cubicBezTo>
                  <a:cubicBezTo>
                    <a:pt x="227865" y="705768"/>
                    <a:pt x="245130" y="699176"/>
                    <a:pt x="264279" y="701216"/>
                  </a:cubicBezTo>
                  <a:cubicBezTo>
                    <a:pt x="319844" y="707024"/>
                    <a:pt x="375722" y="702786"/>
                    <a:pt x="431443" y="703571"/>
                  </a:cubicBezTo>
                  <a:cubicBezTo>
                    <a:pt x="527032" y="704983"/>
                    <a:pt x="616500" y="679556"/>
                    <a:pt x="702985" y="641257"/>
                  </a:cubicBezTo>
                  <a:cubicBezTo>
                    <a:pt x="744737" y="622736"/>
                    <a:pt x="785547" y="602645"/>
                    <a:pt x="827455" y="584437"/>
                  </a:cubicBezTo>
                  <a:cubicBezTo>
                    <a:pt x="855080" y="572508"/>
                    <a:pt x="883333" y="561678"/>
                    <a:pt x="912842" y="554929"/>
                  </a:cubicBezTo>
                  <a:cubicBezTo>
                    <a:pt x="916138" y="554144"/>
                    <a:pt x="917080" y="555871"/>
                    <a:pt x="918807" y="557440"/>
                  </a:cubicBezTo>
                  <a:cubicBezTo>
                    <a:pt x="922416" y="561207"/>
                    <a:pt x="925556" y="565602"/>
                    <a:pt x="930892" y="567329"/>
                  </a:cubicBezTo>
                  <a:cubicBezTo>
                    <a:pt x="934660" y="568584"/>
                    <a:pt x="935915" y="567329"/>
                    <a:pt x="935288" y="563719"/>
                  </a:cubicBezTo>
                  <a:cubicBezTo>
                    <a:pt x="935131" y="562306"/>
                    <a:pt x="934660" y="560893"/>
                    <a:pt x="934032" y="559638"/>
                  </a:cubicBezTo>
                  <a:cubicBezTo>
                    <a:pt x="929637" y="551162"/>
                    <a:pt x="928381" y="542215"/>
                    <a:pt x="930735" y="532954"/>
                  </a:cubicBezTo>
                  <a:cubicBezTo>
                    <a:pt x="932462" y="526048"/>
                    <a:pt x="931363" y="519770"/>
                    <a:pt x="929166" y="513177"/>
                  </a:cubicBezTo>
                  <a:cubicBezTo>
                    <a:pt x="926341" y="504701"/>
                    <a:pt x="923986" y="496069"/>
                    <a:pt x="919591" y="488221"/>
                  </a:cubicBezTo>
                  <a:cubicBezTo>
                    <a:pt x="918179" y="485709"/>
                    <a:pt x="916766" y="483197"/>
                    <a:pt x="914255" y="481471"/>
                  </a:cubicBezTo>
                  <a:cubicBezTo>
                    <a:pt x="912842" y="480529"/>
                    <a:pt x="911272" y="479745"/>
                    <a:pt x="909546" y="481000"/>
                  </a:cubicBezTo>
                  <a:cubicBezTo>
                    <a:pt x="908290" y="481942"/>
                    <a:pt x="907976" y="483668"/>
                    <a:pt x="908604" y="484924"/>
                  </a:cubicBezTo>
                  <a:cubicBezTo>
                    <a:pt x="914725" y="498266"/>
                    <a:pt x="912057" y="511294"/>
                    <a:pt x="907976" y="524478"/>
                  </a:cubicBezTo>
                  <a:cubicBezTo>
                    <a:pt x="906720" y="528717"/>
                    <a:pt x="907348" y="533111"/>
                    <a:pt x="908447" y="537349"/>
                  </a:cubicBezTo>
                  <a:cubicBezTo>
                    <a:pt x="909703" y="542686"/>
                    <a:pt x="907976" y="545668"/>
                    <a:pt x="902169" y="546296"/>
                  </a:cubicBezTo>
                  <a:cubicBezTo>
                    <a:pt x="893379" y="547081"/>
                    <a:pt x="885060" y="549592"/>
                    <a:pt x="877055" y="553045"/>
                  </a:cubicBezTo>
                  <a:cubicBezTo>
                    <a:pt x="871718" y="555400"/>
                    <a:pt x="867167" y="553830"/>
                    <a:pt x="866695" y="548336"/>
                  </a:cubicBezTo>
                  <a:cubicBezTo>
                    <a:pt x="865440" y="533425"/>
                    <a:pt x="857906" y="521653"/>
                    <a:pt x="849273" y="510195"/>
                  </a:cubicBezTo>
                  <a:cubicBezTo>
                    <a:pt x="847860" y="508311"/>
                    <a:pt x="845820" y="505957"/>
                    <a:pt x="847389" y="503603"/>
                  </a:cubicBezTo>
                  <a:cubicBezTo>
                    <a:pt x="848959" y="501562"/>
                    <a:pt x="851941" y="502504"/>
                    <a:pt x="854296" y="502818"/>
                  </a:cubicBezTo>
                  <a:cubicBezTo>
                    <a:pt x="867009" y="504858"/>
                    <a:pt x="879880" y="504074"/>
                    <a:pt x="892594" y="504074"/>
                  </a:cubicBezTo>
                  <a:cubicBezTo>
                    <a:pt x="896047" y="504231"/>
                    <a:pt x="899657" y="504545"/>
                    <a:pt x="902640" y="501248"/>
                  </a:cubicBezTo>
                  <a:cubicBezTo>
                    <a:pt x="900442" y="498423"/>
                    <a:pt x="897617" y="498266"/>
                    <a:pt x="895105" y="498737"/>
                  </a:cubicBezTo>
                  <a:cubicBezTo>
                    <a:pt x="873759" y="502818"/>
                    <a:pt x="853511" y="496696"/>
                    <a:pt x="832792" y="493400"/>
                  </a:cubicBezTo>
                  <a:cubicBezTo>
                    <a:pt x="795435" y="487750"/>
                    <a:pt x="759491" y="475977"/>
                    <a:pt x="722605" y="468914"/>
                  </a:cubicBezTo>
                  <a:cubicBezTo>
                    <a:pt x="693254" y="463264"/>
                    <a:pt x="663902" y="457770"/>
                    <a:pt x="634080" y="454317"/>
                  </a:cubicBezTo>
                  <a:cubicBezTo>
                    <a:pt x="618070" y="452433"/>
                    <a:pt x="603629" y="444428"/>
                    <a:pt x="587305" y="443643"/>
                  </a:cubicBezTo>
                  <a:cubicBezTo>
                    <a:pt x="597507" y="440033"/>
                    <a:pt x="607710" y="437836"/>
                    <a:pt x="618227" y="437679"/>
                  </a:cubicBezTo>
                  <a:cubicBezTo>
                    <a:pt x="629371" y="437522"/>
                    <a:pt x="640358" y="435481"/>
                    <a:pt x="651345" y="434540"/>
                  </a:cubicBezTo>
                  <a:close/>
                  <a:moveTo>
                    <a:pt x="120659" y="408798"/>
                  </a:moveTo>
                  <a:cubicBezTo>
                    <a:pt x="121287" y="408955"/>
                    <a:pt x="121915" y="409112"/>
                    <a:pt x="122386" y="409426"/>
                  </a:cubicBezTo>
                  <a:cubicBezTo>
                    <a:pt x="122386" y="427477"/>
                    <a:pt x="122543" y="445527"/>
                    <a:pt x="122229" y="463578"/>
                  </a:cubicBezTo>
                  <a:cubicBezTo>
                    <a:pt x="122072" y="472995"/>
                    <a:pt x="120502" y="482413"/>
                    <a:pt x="120345" y="491673"/>
                  </a:cubicBezTo>
                  <a:cubicBezTo>
                    <a:pt x="120031" y="512079"/>
                    <a:pt x="109829" y="527932"/>
                    <a:pt x="97586" y="542843"/>
                  </a:cubicBezTo>
                  <a:cubicBezTo>
                    <a:pt x="93819" y="547552"/>
                    <a:pt x="80164" y="547081"/>
                    <a:pt x="75297" y="543000"/>
                  </a:cubicBezTo>
                  <a:cubicBezTo>
                    <a:pt x="73571" y="541430"/>
                    <a:pt x="74041" y="539861"/>
                    <a:pt x="74984" y="538605"/>
                  </a:cubicBezTo>
                  <a:cubicBezTo>
                    <a:pt x="93662" y="508939"/>
                    <a:pt x="95389" y="474094"/>
                    <a:pt x="105591" y="441760"/>
                  </a:cubicBezTo>
                  <a:cubicBezTo>
                    <a:pt x="109201" y="429988"/>
                    <a:pt x="113439" y="418687"/>
                    <a:pt x="120659" y="408798"/>
                  </a:cubicBezTo>
                  <a:close/>
                  <a:moveTo>
                    <a:pt x="804382" y="201610"/>
                  </a:moveTo>
                  <a:cubicBezTo>
                    <a:pt x="795121" y="210871"/>
                    <a:pt x="786331" y="220602"/>
                    <a:pt x="776443" y="229078"/>
                  </a:cubicBezTo>
                  <a:cubicBezTo>
                    <a:pt x="751486" y="250425"/>
                    <a:pt x="728099" y="273341"/>
                    <a:pt x="704869" y="296571"/>
                  </a:cubicBezTo>
                  <a:cubicBezTo>
                    <a:pt x="661547" y="340049"/>
                    <a:pt x="614146" y="378034"/>
                    <a:pt x="560151" y="407699"/>
                  </a:cubicBezTo>
                  <a:cubicBezTo>
                    <a:pt x="547280" y="414763"/>
                    <a:pt x="534723" y="422611"/>
                    <a:pt x="521068" y="428262"/>
                  </a:cubicBezTo>
                  <a:cubicBezTo>
                    <a:pt x="513847" y="431244"/>
                    <a:pt x="506627" y="433441"/>
                    <a:pt x="498622" y="433284"/>
                  </a:cubicBezTo>
                  <a:cubicBezTo>
                    <a:pt x="498936" y="430303"/>
                    <a:pt x="501447" y="429989"/>
                    <a:pt x="503174" y="429047"/>
                  </a:cubicBezTo>
                  <a:cubicBezTo>
                    <a:pt x="559209" y="395771"/>
                    <a:pt x="613675" y="359984"/>
                    <a:pt x="666099" y="321214"/>
                  </a:cubicBezTo>
                  <a:cubicBezTo>
                    <a:pt x="677557" y="312738"/>
                    <a:pt x="687760" y="302693"/>
                    <a:pt x="697649" y="292490"/>
                  </a:cubicBezTo>
                  <a:cubicBezTo>
                    <a:pt x="700788" y="289194"/>
                    <a:pt x="703456" y="285741"/>
                    <a:pt x="703456" y="280718"/>
                  </a:cubicBezTo>
                  <a:cubicBezTo>
                    <a:pt x="700317" y="280247"/>
                    <a:pt x="699375" y="282131"/>
                    <a:pt x="698120" y="283543"/>
                  </a:cubicBezTo>
                  <a:cubicBezTo>
                    <a:pt x="665629" y="317761"/>
                    <a:pt x="627644" y="344758"/>
                    <a:pt x="587305" y="368930"/>
                  </a:cubicBezTo>
                  <a:cubicBezTo>
                    <a:pt x="553558" y="389178"/>
                    <a:pt x="519498" y="408798"/>
                    <a:pt x="487007" y="430930"/>
                  </a:cubicBezTo>
                  <a:cubicBezTo>
                    <a:pt x="483240" y="433441"/>
                    <a:pt x="479002" y="434069"/>
                    <a:pt x="474607" y="434226"/>
                  </a:cubicBezTo>
                  <a:cubicBezTo>
                    <a:pt x="447139" y="434540"/>
                    <a:pt x="420613" y="438935"/>
                    <a:pt x="394086" y="446469"/>
                  </a:cubicBezTo>
                  <a:cubicBezTo>
                    <a:pt x="371955" y="452748"/>
                    <a:pt x="350451" y="460282"/>
                    <a:pt x="329889" y="470641"/>
                  </a:cubicBezTo>
                  <a:cubicBezTo>
                    <a:pt x="325965" y="472525"/>
                    <a:pt x="321884" y="473938"/>
                    <a:pt x="317646" y="475193"/>
                  </a:cubicBezTo>
                  <a:cubicBezTo>
                    <a:pt x="293474" y="481943"/>
                    <a:pt x="271657" y="493557"/>
                    <a:pt x="249839" y="505487"/>
                  </a:cubicBezTo>
                  <a:cubicBezTo>
                    <a:pt x="238852" y="511608"/>
                    <a:pt x="228178" y="517416"/>
                    <a:pt x="216249" y="520712"/>
                  </a:cubicBezTo>
                  <a:cubicBezTo>
                    <a:pt x="226923" y="510980"/>
                    <a:pt x="237439" y="501092"/>
                    <a:pt x="250153" y="494342"/>
                  </a:cubicBezTo>
                  <a:cubicBezTo>
                    <a:pt x="266006" y="486023"/>
                    <a:pt x="280603" y="475821"/>
                    <a:pt x="295829" y="466403"/>
                  </a:cubicBezTo>
                  <a:cubicBezTo>
                    <a:pt x="313251" y="455573"/>
                    <a:pt x="331145" y="445842"/>
                    <a:pt x="349509" y="436738"/>
                  </a:cubicBezTo>
                  <a:cubicBezTo>
                    <a:pt x="417473" y="402677"/>
                    <a:pt x="485594" y="369087"/>
                    <a:pt x="553872" y="335341"/>
                  </a:cubicBezTo>
                  <a:cubicBezTo>
                    <a:pt x="592955" y="316034"/>
                    <a:pt x="630156" y="293746"/>
                    <a:pt x="664687" y="267063"/>
                  </a:cubicBezTo>
                  <a:cubicBezTo>
                    <a:pt x="682737" y="253093"/>
                    <a:pt x="702514" y="242577"/>
                    <a:pt x="723547" y="233159"/>
                  </a:cubicBezTo>
                  <a:cubicBezTo>
                    <a:pt x="740342" y="225625"/>
                    <a:pt x="757137" y="218562"/>
                    <a:pt x="774559" y="213068"/>
                  </a:cubicBezTo>
                  <a:cubicBezTo>
                    <a:pt x="781309" y="211028"/>
                    <a:pt x="787430" y="207731"/>
                    <a:pt x="793395" y="203964"/>
                  </a:cubicBezTo>
                  <a:cubicBezTo>
                    <a:pt x="796377" y="202081"/>
                    <a:pt x="799516" y="200354"/>
                    <a:pt x="804382" y="201610"/>
                  </a:cubicBezTo>
                  <a:close/>
                  <a:moveTo>
                    <a:pt x="950512" y="185914"/>
                  </a:moveTo>
                  <a:cubicBezTo>
                    <a:pt x="959145" y="187327"/>
                    <a:pt x="966366" y="189210"/>
                    <a:pt x="973272" y="192192"/>
                  </a:cubicBezTo>
                  <a:cubicBezTo>
                    <a:pt x="985672" y="197372"/>
                    <a:pt x="993991" y="212284"/>
                    <a:pt x="992265" y="225782"/>
                  </a:cubicBezTo>
                  <a:cubicBezTo>
                    <a:pt x="991794" y="228921"/>
                    <a:pt x="991323" y="232845"/>
                    <a:pt x="987869" y="233316"/>
                  </a:cubicBezTo>
                  <a:cubicBezTo>
                    <a:pt x="984259" y="233787"/>
                    <a:pt x="983789" y="229706"/>
                    <a:pt x="983004" y="227195"/>
                  </a:cubicBezTo>
                  <a:cubicBezTo>
                    <a:pt x="978765" y="213225"/>
                    <a:pt x="967307" y="204906"/>
                    <a:pt x="957419" y="195489"/>
                  </a:cubicBezTo>
                  <a:cubicBezTo>
                    <a:pt x="954907" y="192820"/>
                    <a:pt x="951925" y="190623"/>
                    <a:pt x="950512" y="185914"/>
                  </a:cubicBezTo>
                  <a:close/>
                  <a:moveTo>
                    <a:pt x="814741" y="124071"/>
                  </a:moveTo>
                  <a:cubicBezTo>
                    <a:pt x="828711" y="121245"/>
                    <a:pt x="840797" y="125484"/>
                    <a:pt x="852412" y="135058"/>
                  </a:cubicBezTo>
                  <a:cubicBezTo>
                    <a:pt x="844878" y="138197"/>
                    <a:pt x="837971" y="138354"/>
                    <a:pt x="831222" y="138982"/>
                  </a:cubicBezTo>
                  <a:cubicBezTo>
                    <a:pt x="809405" y="141180"/>
                    <a:pt x="788686" y="146673"/>
                    <a:pt x="768595" y="155620"/>
                  </a:cubicBezTo>
                  <a:cubicBezTo>
                    <a:pt x="751329" y="163311"/>
                    <a:pt x="734220" y="170688"/>
                    <a:pt x="718524" y="181205"/>
                  </a:cubicBezTo>
                  <a:cubicBezTo>
                    <a:pt x="717426" y="182147"/>
                    <a:pt x="716484" y="183245"/>
                    <a:pt x="715385" y="184030"/>
                  </a:cubicBezTo>
                  <a:cubicBezTo>
                    <a:pt x="720408" y="183716"/>
                    <a:pt x="724960" y="181833"/>
                    <a:pt x="728727" y="178850"/>
                  </a:cubicBezTo>
                  <a:cubicBezTo>
                    <a:pt x="742539" y="168020"/>
                    <a:pt x="759334" y="163939"/>
                    <a:pt x="775501" y="158602"/>
                  </a:cubicBezTo>
                  <a:cubicBezTo>
                    <a:pt x="782564" y="156248"/>
                    <a:pt x="790098" y="154992"/>
                    <a:pt x="797005" y="152481"/>
                  </a:cubicBezTo>
                  <a:cubicBezTo>
                    <a:pt x="816782" y="145574"/>
                    <a:pt x="836716" y="140866"/>
                    <a:pt x="857906" y="143534"/>
                  </a:cubicBezTo>
                  <a:cubicBezTo>
                    <a:pt x="864498" y="144319"/>
                    <a:pt x="870462" y="141965"/>
                    <a:pt x="876741" y="139453"/>
                  </a:cubicBezTo>
                  <a:cubicBezTo>
                    <a:pt x="893065" y="133175"/>
                    <a:pt x="909860" y="130349"/>
                    <a:pt x="926027" y="140395"/>
                  </a:cubicBezTo>
                  <a:cubicBezTo>
                    <a:pt x="933404" y="144947"/>
                    <a:pt x="937328" y="152010"/>
                    <a:pt x="938583" y="160643"/>
                  </a:cubicBezTo>
                  <a:cubicBezTo>
                    <a:pt x="939525" y="166294"/>
                    <a:pt x="940310" y="172101"/>
                    <a:pt x="941723" y="177751"/>
                  </a:cubicBezTo>
                  <a:cubicBezTo>
                    <a:pt x="942822" y="182304"/>
                    <a:pt x="942037" y="182931"/>
                    <a:pt x="937328" y="181990"/>
                  </a:cubicBezTo>
                  <a:cubicBezTo>
                    <a:pt x="895419" y="173828"/>
                    <a:pt x="853667" y="171944"/>
                    <a:pt x="812230" y="184344"/>
                  </a:cubicBezTo>
                  <a:cubicBezTo>
                    <a:pt x="795435" y="189367"/>
                    <a:pt x="780210" y="197843"/>
                    <a:pt x="765142" y="206475"/>
                  </a:cubicBezTo>
                  <a:cubicBezTo>
                    <a:pt x="751486" y="214323"/>
                    <a:pt x="737516" y="221230"/>
                    <a:pt x="722919" y="227194"/>
                  </a:cubicBezTo>
                  <a:cubicBezTo>
                    <a:pt x="706281" y="233787"/>
                    <a:pt x="690742" y="242577"/>
                    <a:pt x="676616" y="253721"/>
                  </a:cubicBezTo>
                  <a:cubicBezTo>
                    <a:pt x="659507" y="267220"/>
                    <a:pt x="641143" y="278677"/>
                    <a:pt x="622778" y="290450"/>
                  </a:cubicBezTo>
                  <a:cubicBezTo>
                    <a:pt x="602216" y="303634"/>
                    <a:pt x="579457" y="312424"/>
                    <a:pt x="556227" y="319958"/>
                  </a:cubicBezTo>
                  <a:cubicBezTo>
                    <a:pt x="549791" y="321999"/>
                    <a:pt x="543513" y="324353"/>
                    <a:pt x="537077" y="326551"/>
                  </a:cubicBezTo>
                  <a:cubicBezTo>
                    <a:pt x="535508" y="327021"/>
                    <a:pt x="533624" y="328277"/>
                    <a:pt x="532526" y="326237"/>
                  </a:cubicBezTo>
                  <a:cubicBezTo>
                    <a:pt x="531741" y="324824"/>
                    <a:pt x="533154" y="323411"/>
                    <a:pt x="534252" y="322626"/>
                  </a:cubicBezTo>
                  <a:cubicBezTo>
                    <a:pt x="559366" y="304262"/>
                    <a:pt x="575690" y="277893"/>
                    <a:pt x="595624" y="254819"/>
                  </a:cubicBezTo>
                  <a:cubicBezTo>
                    <a:pt x="616500" y="230804"/>
                    <a:pt x="637846" y="207103"/>
                    <a:pt x="654955" y="180106"/>
                  </a:cubicBezTo>
                  <a:cubicBezTo>
                    <a:pt x="657938" y="175240"/>
                    <a:pt x="662018" y="171316"/>
                    <a:pt x="667512" y="169746"/>
                  </a:cubicBezTo>
                  <a:cubicBezTo>
                    <a:pt x="705967" y="158602"/>
                    <a:pt x="742853" y="142592"/>
                    <a:pt x="781623" y="132076"/>
                  </a:cubicBezTo>
                  <a:cubicBezTo>
                    <a:pt x="792610" y="129093"/>
                    <a:pt x="803597" y="126425"/>
                    <a:pt x="814741" y="124071"/>
                  </a:cubicBezTo>
                  <a:close/>
                  <a:moveTo>
                    <a:pt x="189409" y="13100"/>
                  </a:moveTo>
                  <a:lnTo>
                    <a:pt x="190073" y="13100"/>
                  </a:lnTo>
                  <a:lnTo>
                    <a:pt x="189761" y="13412"/>
                  </a:lnTo>
                  <a:lnTo>
                    <a:pt x="191137" y="14512"/>
                  </a:lnTo>
                  <a:lnTo>
                    <a:pt x="190511" y="15138"/>
                  </a:lnTo>
                  <a:lnTo>
                    <a:pt x="191293" y="14512"/>
                  </a:lnTo>
                  <a:cubicBezTo>
                    <a:pt x="205576" y="22674"/>
                    <a:pt x="219703" y="30993"/>
                    <a:pt x="234143" y="38684"/>
                  </a:cubicBezTo>
                  <a:cubicBezTo>
                    <a:pt x="239009" y="41352"/>
                    <a:pt x="241834" y="44648"/>
                    <a:pt x="243247" y="49985"/>
                  </a:cubicBezTo>
                  <a:cubicBezTo>
                    <a:pt x="245916" y="59560"/>
                    <a:pt x="248898" y="68977"/>
                    <a:pt x="251880" y="78395"/>
                  </a:cubicBezTo>
                  <a:cubicBezTo>
                    <a:pt x="253450" y="83418"/>
                    <a:pt x="255176" y="88440"/>
                    <a:pt x="259728" y="93306"/>
                  </a:cubicBezTo>
                  <a:cubicBezTo>
                    <a:pt x="261455" y="84674"/>
                    <a:pt x="259100" y="77296"/>
                    <a:pt x="258315" y="69919"/>
                  </a:cubicBezTo>
                  <a:cubicBezTo>
                    <a:pt x="257687" y="63955"/>
                    <a:pt x="256118" y="57990"/>
                    <a:pt x="255176" y="52183"/>
                  </a:cubicBezTo>
                  <a:cubicBezTo>
                    <a:pt x="254549" y="48259"/>
                    <a:pt x="256118" y="47003"/>
                    <a:pt x="260042" y="47631"/>
                  </a:cubicBezTo>
                  <a:cubicBezTo>
                    <a:pt x="278877" y="50927"/>
                    <a:pt x="299753" y="78552"/>
                    <a:pt x="297399" y="98015"/>
                  </a:cubicBezTo>
                  <a:cubicBezTo>
                    <a:pt x="294259" y="123443"/>
                    <a:pt x="288766" y="148400"/>
                    <a:pt x="286098" y="173828"/>
                  </a:cubicBezTo>
                  <a:cubicBezTo>
                    <a:pt x="285941" y="176182"/>
                    <a:pt x="284999" y="178379"/>
                    <a:pt x="285941" y="180891"/>
                  </a:cubicBezTo>
                  <a:cubicBezTo>
                    <a:pt x="288766" y="180106"/>
                    <a:pt x="288609" y="177751"/>
                    <a:pt x="288766" y="176025"/>
                  </a:cubicBezTo>
                  <a:cubicBezTo>
                    <a:pt x="290963" y="149028"/>
                    <a:pt x="296771" y="122658"/>
                    <a:pt x="301323" y="95975"/>
                  </a:cubicBezTo>
                  <a:cubicBezTo>
                    <a:pt x="303677" y="82319"/>
                    <a:pt x="301323" y="70076"/>
                    <a:pt x="293004" y="59089"/>
                  </a:cubicBezTo>
                  <a:cubicBezTo>
                    <a:pt x="289708" y="54851"/>
                    <a:pt x="290179" y="52653"/>
                    <a:pt x="295515" y="51084"/>
                  </a:cubicBezTo>
                  <a:cubicBezTo>
                    <a:pt x="306660" y="47945"/>
                    <a:pt x="316862" y="41980"/>
                    <a:pt x="328477" y="40097"/>
                  </a:cubicBezTo>
                  <a:cubicBezTo>
                    <a:pt x="339935" y="38213"/>
                    <a:pt x="347784" y="41352"/>
                    <a:pt x="353434" y="51555"/>
                  </a:cubicBezTo>
                  <a:cubicBezTo>
                    <a:pt x="364421" y="71489"/>
                    <a:pt x="371798" y="92992"/>
                    <a:pt x="377449" y="114967"/>
                  </a:cubicBezTo>
                  <a:cubicBezTo>
                    <a:pt x="378548" y="119205"/>
                    <a:pt x="378234" y="123600"/>
                    <a:pt x="377449" y="127995"/>
                  </a:cubicBezTo>
                  <a:cubicBezTo>
                    <a:pt x="376821" y="130977"/>
                    <a:pt x="375722" y="133802"/>
                    <a:pt x="372426" y="134587"/>
                  </a:cubicBezTo>
                  <a:cubicBezTo>
                    <a:pt x="362381" y="137098"/>
                    <a:pt x="357829" y="144476"/>
                    <a:pt x="355475" y="153422"/>
                  </a:cubicBezTo>
                  <a:cubicBezTo>
                    <a:pt x="354219" y="157818"/>
                    <a:pt x="352021" y="160172"/>
                    <a:pt x="347470" y="161584"/>
                  </a:cubicBezTo>
                  <a:cubicBezTo>
                    <a:pt x="338209" y="164724"/>
                    <a:pt x="332401" y="172258"/>
                    <a:pt x="327221" y="180263"/>
                  </a:cubicBezTo>
                  <a:cubicBezTo>
                    <a:pt x="325495" y="182931"/>
                    <a:pt x="325024" y="186227"/>
                    <a:pt x="322199" y="187954"/>
                  </a:cubicBezTo>
                  <a:cubicBezTo>
                    <a:pt x="307444" y="197215"/>
                    <a:pt x="300695" y="213695"/>
                    <a:pt x="288138" y="224997"/>
                  </a:cubicBezTo>
                  <a:cubicBezTo>
                    <a:pt x="287196" y="225782"/>
                    <a:pt x="286411" y="226880"/>
                    <a:pt x="286098" y="227979"/>
                  </a:cubicBezTo>
                  <a:cubicBezTo>
                    <a:pt x="282958" y="238338"/>
                    <a:pt x="276837" y="245244"/>
                    <a:pt x="265536" y="247599"/>
                  </a:cubicBezTo>
                  <a:cubicBezTo>
                    <a:pt x="260356" y="248698"/>
                    <a:pt x="258786" y="254191"/>
                    <a:pt x="258315" y="259214"/>
                  </a:cubicBezTo>
                  <a:cubicBezTo>
                    <a:pt x="257530" y="267219"/>
                    <a:pt x="254705" y="273027"/>
                    <a:pt x="246543" y="276637"/>
                  </a:cubicBezTo>
                  <a:cubicBezTo>
                    <a:pt x="240108" y="279462"/>
                    <a:pt x="236184" y="285897"/>
                    <a:pt x="234614" y="293118"/>
                  </a:cubicBezTo>
                  <a:cubicBezTo>
                    <a:pt x="234143" y="295315"/>
                    <a:pt x="233986" y="297670"/>
                    <a:pt x="231475" y="298298"/>
                  </a:cubicBezTo>
                  <a:cubicBezTo>
                    <a:pt x="219389" y="301280"/>
                    <a:pt x="216093" y="311953"/>
                    <a:pt x="211541" y="321371"/>
                  </a:cubicBezTo>
                  <a:cubicBezTo>
                    <a:pt x="211070" y="322155"/>
                    <a:pt x="211070" y="323254"/>
                    <a:pt x="210756" y="324196"/>
                  </a:cubicBezTo>
                  <a:cubicBezTo>
                    <a:pt x="209814" y="326864"/>
                    <a:pt x="208402" y="329376"/>
                    <a:pt x="205105" y="328591"/>
                  </a:cubicBezTo>
                  <a:cubicBezTo>
                    <a:pt x="201652" y="327649"/>
                    <a:pt x="203222" y="324667"/>
                    <a:pt x="203536" y="322469"/>
                  </a:cubicBezTo>
                  <a:cubicBezTo>
                    <a:pt x="206361" y="293275"/>
                    <a:pt x="218133" y="267690"/>
                    <a:pt x="236027" y="244774"/>
                  </a:cubicBezTo>
                  <a:cubicBezTo>
                    <a:pt x="238381" y="241792"/>
                    <a:pt x="240579" y="238495"/>
                    <a:pt x="242776" y="235356"/>
                  </a:cubicBezTo>
                  <a:cubicBezTo>
                    <a:pt x="243718" y="233787"/>
                    <a:pt x="244974" y="231903"/>
                    <a:pt x="243247" y="230019"/>
                  </a:cubicBezTo>
                  <a:cubicBezTo>
                    <a:pt x="241520" y="228293"/>
                    <a:pt x="239637" y="229548"/>
                    <a:pt x="238068" y="230647"/>
                  </a:cubicBezTo>
                  <a:cubicBezTo>
                    <a:pt x="232887" y="233944"/>
                    <a:pt x="228807" y="238338"/>
                    <a:pt x="225353" y="243361"/>
                  </a:cubicBezTo>
                  <a:cubicBezTo>
                    <a:pt x="210599" y="264237"/>
                    <a:pt x="199141" y="286682"/>
                    <a:pt x="192863" y="311639"/>
                  </a:cubicBezTo>
                  <a:cubicBezTo>
                    <a:pt x="181247" y="357315"/>
                    <a:pt x="168534" y="402519"/>
                    <a:pt x="156918" y="448195"/>
                  </a:cubicBezTo>
                  <a:cubicBezTo>
                    <a:pt x="148756" y="480215"/>
                    <a:pt x="139025" y="511765"/>
                    <a:pt x="129764" y="543628"/>
                  </a:cubicBezTo>
                  <a:cubicBezTo>
                    <a:pt x="128037" y="549592"/>
                    <a:pt x="118149" y="553203"/>
                    <a:pt x="112655" y="550063"/>
                  </a:cubicBezTo>
                  <a:cubicBezTo>
                    <a:pt x="110458" y="548807"/>
                    <a:pt x="111242" y="547238"/>
                    <a:pt x="112027" y="545825"/>
                  </a:cubicBezTo>
                  <a:cubicBezTo>
                    <a:pt x="127723" y="515846"/>
                    <a:pt x="128037" y="483041"/>
                    <a:pt x="130078" y="450550"/>
                  </a:cubicBezTo>
                  <a:cubicBezTo>
                    <a:pt x="133845" y="394671"/>
                    <a:pt x="136042" y="338793"/>
                    <a:pt x="142007" y="283072"/>
                  </a:cubicBezTo>
                  <a:cubicBezTo>
                    <a:pt x="144675" y="258430"/>
                    <a:pt x="154093" y="235513"/>
                    <a:pt x="163040" y="212440"/>
                  </a:cubicBezTo>
                  <a:cubicBezTo>
                    <a:pt x="170103" y="194389"/>
                    <a:pt x="179207" y="177437"/>
                    <a:pt x="187840" y="160172"/>
                  </a:cubicBezTo>
                  <a:cubicBezTo>
                    <a:pt x="207617" y="120460"/>
                    <a:pt x="209971" y="78866"/>
                    <a:pt x="200397" y="36015"/>
                  </a:cubicBezTo>
                  <a:lnTo>
                    <a:pt x="190508" y="15140"/>
                  </a:lnTo>
                  <a:lnTo>
                    <a:pt x="190351" y="15297"/>
                  </a:lnTo>
                  <a:lnTo>
                    <a:pt x="189567" y="13258"/>
                  </a:lnTo>
                  <a:close/>
                  <a:moveTo>
                    <a:pt x="137710" y="366"/>
                  </a:moveTo>
                  <a:cubicBezTo>
                    <a:pt x="146912" y="-282"/>
                    <a:pt x="156212" y="-7"/>
                    <a:pt x="165551" y="699"/>
                  </a:cubicBezTo>
                  <a:cubicBezTo>
                    <a:pt x="174812" y="1327"/>
                    <a:pt x="177637" y="9332"/>
                    <a:pt x="180776" y="15453"/>
                  </a:cubicBezTo>
                  <a:cubicBezTo>
                    <a:pt x="193333" y="41038"/>
                    <a:pt x="194746" y="66780"/>
                    <a:pt x="178892" y="91737"/>
                  </a:cubicBezTo>
                  <a:cubicBezTo>
                    <a:pt x="176381" y="95661"/>
                    <a:pt x="173242" y="98486"/>
                    <a:pt x="168533" y="98800"/>
                  </a:cubicBezTo>
                  <a:cubicBezTo>
                    <a:pt x="138240" y="100055"/>
                    <a:pt x="117521" y="118263"/>
                    <a:pt x="97587" y="138197"/>
                  </a:cubicBezTo>
                  <a:cubicBezTo>
                    <a:pt x="91465" y="144476"/>
                    <a:pt x="83931" y="148556"/>
                    <a:pt x="75612" y="149498"/>
                  </a:cubicBezTo>
                  <a:cubicBezTo>
                    <a:pt x="63683" y="150911"/>
                    <a:pt x="55678" y="156718"/>
                    <a:pt x="49556" y="166764"/>
                  </a:cubicBezTo>
                  <a:cubicBezTo>
                    <a:pt x="45633" y="173199"/>
                    <a:pt x="42179" y="179792"/>
                    <a:pt x="39197" y="186698"/>
                  </a:cubicBezTo>
                  <a:cubicBezTo>
                    <a:pt x="35430" y="195488"/>
                    <a:pt x="28681" y="202080"/>
                    <a:pt x="21147" y="209457"/>
                  </a:cubicBezTo>
                  <a:cubicBezTo>
                    <a:pt x="19577" y="204592"/>
                    <a:pt x="20362" y="201139"/>
                    <a:pt x="20990" y="197685"/>
                  </a:cubicBezTo>
                  <a:cubicBezTo>
                    <a:pt x="24285" y="180890"/>
                    <a:pt x="27425" y="164096"/>
                    <a:pt x="29309" y="146987"/>
                  </a:cubicBezTo>
                  <a:cubicBezTo>
                    <a:pt x="31663" y="124384"/>
                    <a:pt x="42807" y="106962"/>
                    <a:pt x="62741" y="94876"/>
                  </a:cubicBezTo>
                  <a:cubicBezTo>
                    <a:pt x="77966" y="85615"/>
                    <a:pt x="86913" y="71646"/>
                    <a:pt x="86756" y="53125"/>
                  </a:cubicBezTo>
                  <a:cubicBezTo>
                    <a:pt x="86756" y="44963"/>
                    <a:pt x="87855" y="36801"/>
                    <a:pt x="89739" y="28796"/>
                  </a:cubicBezTo>
                  <a:cubicBezTo>
                    <a:pt x="92407" y="17337"/>
                    <a:pt x="99313" y="9332"/>
                    <a:pt x="110457" y="5565"/>
                  </a:cubicBezTo>
                  <a:cubicBezTo>
                    <a:pt x="119404" y="2583"/>
                    <a:pt x="128508" y="1013"/>
                    <a:pt x="137710" y="36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87" name="Google Shape;1587;p46"/>
          <p:cNvGrpSpPr/>
          <p:nvPr/>
        </p:nvGrpSpPr>
        <p:grpSpPr>
          <a:xfrm>
            <a:off x="4653210" y="5069232"/>
            <a:ext cx="2435731" cy="1556558"/>
            <a:chOff x="5696464" y="1235612"/>
            <a:chExt cx="1475697" cy="943046"/>
          </a:xfrm>
        </p:grpSpPr>
        <p:grpSp>
          <p:nvGrpSpPr>
            <p:cNvPr id="1588" name="Google Shape;1588;p46"/>
            <p:cNvGrpSpPr/>
            <p:nvPr/>
          </p:nvGrpSpPr>
          <p:grpSpPr>
            <a:xfrm>
              <a:off x="5696464" y="1284251"/>
              <a:ext cx="1475697" cy="894407"/>
              <a:chOff x="5696464" y="1284251"/>
              <a:chExt cx="1475697" cy="894407"/>
            </a:xfrm>
          </p:grpSpPr>
          <p:sp>
            <p:nvSpPr>
              <p:cNvPr id="1589" name="Google Shape;1589;p46"/>
              <p:cNvSpPr/>
              <p:nvPr/>
            </p:nvSpPr>
            <p:spPr>
              <a:xfrm>
                <a:off x="5696464" y="1284251"/>
                <a:ext cx="1475697" cy="894407"/>
              </a:xfrm>
              <a:custGeom>
                <a:avLst/>
                <a:gdLst/>
                <a:ahLst/>
                <a:cxnLst/>
                <a:rect l="l" t="t" r="r" b="b"/>
                <a:pathLst>
                  <a:path w="1475697" h="894407" extrusionOk="0">
                    <a:moveTo>
                      <a:pt x="730842" y="369655"/>
                    </a:moveTo>
                    <a:cubicBezTo>
                      <a:pt x="781325" y="387753"/>
                      <a:pt x="832760" y="408708"/>
                      <a:pt x="883242" y="432520"/>
                    </a:cubicBezTo>
                    <a:cubicBezTo>
                      <a:pt x="887052" y="391563"/>
                      <a:pt x="893720" y="358225"/>
                      <a:pt x="866097" y="324888"/>
                    </a:cubicBezTo>
                    <a:cubicBezTo>
                      <a:pt x="843237" y="297265"/>
                      <a:pt x="842285" y="259165"/>
                      <a:pt x="848952" y="223923"/>
                    </a:cubicBezTo>
                    <a:cubicBezTo>
                      <a:pt x="858477" y="167725"/>
                      <a:pt x="872765" y="112480"/>
                      <a:pt x="885147" y="57235"/>
                    </a:cubicBezTo>
                    <a:cubicBezTo>
                      <a:pt x="887052" y="47710"/>
                      <a:pt x="895625" y="16278"/>
                      <a:pt x="908960" y="17230"/>
                    </a:cubicBezTo>
                    <a:cubicBezTo>
                      <a:pt x="920390" y="18183"/>
                      <a:pt x="926105" y="44853"/>
                      <a:pt x="928962" y="57235"/>
                    </a:cubicBezTo>
                    <a:cubicBezTo>
                      <a:pt x="945155" y="152485"/>
                      <a:pt x="984207" y="267738"/>
                      <a:pt x="928010" y="325840"/>
                    </a:cubicBezTo>
                    <a:cubicBezTo>
                      <a:pt x="911817" y="342985"/>
                      <a:pt x="922295" y="383943"/>
                      <a:pt x="922295" y="403945"/>
                    </a:cubicBezTo>
                    <a:cubicBezTo>
                      <a:pt x="922295" y="407755"/>
                      <a:pt x="927057" y="415375"/>
                      <a:pt x="928010" y="415375"/>
                    </a:cubicBezTo>
                    <a:cubicBezTo>
                      <a:pt x="956585" y="407755"/>
                      <a:pt x="989922" y="404898"/>
                      <a:pt x="1012782" y="388705"/>
                    </a:cubicBezTo>
                    <a:cubicBezTo>
                      <a:pt x="1028975" y="377275"/>
                      <a:pt x="1028022" y="342985"/>
                      <a:pt x="1014687" y="326793"/>
                    </a:cubicBezTo>
                    <a:cubicBezTo>
                      <a:pt x="963252" y="265833"/>
                      <a:pt x="979445" y="199158"/>
                      <a:pt x="992780" y="131530"/>
                    </a:cubicBezTo>
                    <a:cubicBezTo>
                      <a:pt x="999447" y="100098"/>
                      <a:pt x="1008020" y="70570"/>
                      <a:pt x="1015640" y="39138"/>
                    </a:cubicBezTo>
                    <a:cubicBezTo>
                      <a:pt x="1018497" y="28660"/>
                      <a:pt x="1024212" y="-1820"/>
                      <a:pt x="1040405" y="85"/>
                    </a:cubicBezTo>
                    <a:cubicBezTo>
                      <a:pt x="1051835" y="1038"/>
                      <a:pt x="1057550" y="21993"/>
                      <a:pt x="1060407" y="35328"/>
                    </a:cubicBezTo>
                    <a:cubicBezTo>
                      <a:pt x="1081362" y="130578"/>
                      <a:pt x="1114700" y="225828"/>
                      <a:pt x="1062312" y="321078"/>
                    </a:cubicBezTo>
                    <a:cubicBezTo>
                      <a:pt x="1051835" y="339175"/>
                      <a:pt x="1048025" y="365845"/>
                      <a:pt x="1060407" y="372513"/>
                    </a:cubicBezTo>
                    <a:cubicBezTo>
                      <a:pt x="1080410" y="382990"/>
                      <a:pt x="1106127" y="369655"/>
                      <a:pt x="1128035" y="361083"/>
                    </a:cubicBezTo>
                    <a:cubicBezTo>
                      <a:pt x="1148990" y="352510"/>
                      <a:pt x="1141370" y="332508"/>
                      <a:pt x="1131845" y="320125"/>
                    </a:cubicBezTo>
                    <a:cubicBezTo>
                      <a:pt x="1079457" y="250593"/>
                      <a:pt x="1117557" y="181060"/>
                      <a:pt x="1135655" y="115338"/>
                    </a:cubicBezTo>
                    <a:cubicBezTo>
                      <a:pt x="1143275" y="85810"/>
                      <a:pt x="1154705" y="87715"/>
                      <a:pt x="1164230" y="117243"/>
                    </a:cubicBezTo>
                    <a:cubicBezTo>
                      <a:pt x="1185185" y="180108"/>
                      <a:pt x="1208997" y="248688"/>
                      <a:pt x="1170897" y="310600"/>
                    </a:cubicBezTo>
                    <a:cubicBezTo>
                      <a:pt x="1164230" y="321078"/>
                      <a:pt x="1154705" y="333460"/>
                      <a:pt x="1162325" y="345843"/>
                    </a:cubicBezTo>
                    <a:cubicBezTo>
                      <a:pt x="1170897" y="360130"/>
                      <a:pt x="1185185" y="348700"/>
                      <a:pt x="1196615" y="347748"/>
                    </a:cubicBezTo>
                    <a:cubicBezTo>
                      <a:pt x="1275672" y="339175"/>
                      <a:pt x="1353777" y="325840"/>
                      <a:pt x="1432835" y="322983"/>
                    </a:cubicBezTo>
                    <a:cubicBezTo>
                      <a:pt x="1454742" y="322030"/>
                      <a:pt x="1475697" y="314410"/>
                      <a:pt x="1475697" y="352510"/>
                    </a:cubicBezTo>
                    <a:cubicBezTo>
                      <a:pt x="1475697" y="382990"/>
                      <a:pt x="1468077" y="391563"/>
                      <a:pt x="1436645" y="393468"/>
                    </a:cubicBezTo>
                    <a:cubicBezTo>
                      <a:pt x="1289960" y="401088"/>
                      <a:pt x="1147085" y="424900"/>
                      <a:pt x="1009925" y="478240"/>
                    </a:cubicBezTo>
                    <a:cubicBezTo>
                      <a:pt x="816567" y="554440"/>
                      <a:pt x="667977" y="681123"/>
                      <a:pt x="578442" y="871623"/>
                    </a:cubicBezTo>
                    <a:cubicBezTo>
                      <a:pt x="567012" y="896388"/>
                      <a:pt x="557487" y="903055"/>
                      <a:pt x="536532" y="881148"/>
                    </a:cubicBezTo>
                    <a:cubicBezTo>
                      <a:pt x="520340" y="864003"/>
                      <a:pt x="501290" y="848763"/>
                      <a:pt x="484145" y="833523"/>
                    </a:cubicBezTo>
                    <a:cubicBezTo>
                      <a:pt x="410802" y="766848"/>
                      <a:pt x="410802" y="766848"/>
                      <a:pt x="482240" y="694458"/>
                    </a:cubicBezTo>
                    <a:cubicBezTo>
                      <a:pt x="551772" y="623973"/>
                      <a:pt x="629877" y="564918"/>
                      <a:pt x="718460" y="511578"/>
                    </a:cubicBezTo>
                    <a:cubicBezTo>
                      <a:pt x="662262" y="466810"/>
                      <a:pt x="599397" y="442045"/>
                      <a:pt x="535580" y="421090"/>
                    </a:cubicBezTo>
                    <a:cubicBezTo>
                      <a:pt x="374607" y="369655"/>
                      <a:pt x="209825" y="335365"/>
                      <a:pt x="39327" y="361083"/>
                    </a:cubicBezTo>
                    <a:cubicBezTo>
                      <a:pt x="-2583" y="367750"/>
                      <a:pt x="8847" y="335365"/>
                      <a:pt x="2180" y="316315"/>
                    </a:cubicBezTo>
                    <a:cubicBezTo>
                      <a:pt x="-7345" y="287740"/>
                      <a:pt x="16467" y="290598"/>
                      <a:pt x="32660" y="288693"/>
                    </a:cubicBezTo>
                    <a:cubicBezTo>
                      <a:pt x="280310" y="257260"/>
                      <a:pt x="505100" y="287740"/>
                      <a:pt x="730842" y="369655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0" name="Google Shape;1590;p46"/>
              <p:cNvSpPr/>
              <p:nvPr/>
            </p:nvSpPr>
            <p:spPr>
              <a:xfrm>
                <a:off x="5819611" y="1774433"/>
                <a:ext cx="370309" cy="154937"/>
              </a:xfrm>
              <a:custGeom>
                <a:avLst/>
                <a:gdLst/>
                <a:ahLst/>
                <a:cxnLst/>
                <a:rect l="l" t="t" r="r" b="b"/>
                <a:pathLst>
                  <a:path w="370309" h="154937" extrusionOk="0">
                    <a:moveTo>
                      <a:pt x="40958" y="4251"/>
                    </a:moveTo>
                    <a:cubicBezTo>
                      <a:pt x="151448" y="8061"/>
                      <a:pt x="252413" y="42351"/>
                      <a:pt x="345758" y="98548"/>
                    </a:cubicBezTo>
                    <a:cubicBezTo>
                      <a:pt x="354330" y="103311"/>
                      <a:pt x="381953" y="105216"/>
                      <a:pt x="364808" y="125218"/>
                    </a:cubicBezTo>
                    <a:cubicBezTo>
                      <a:pt x="353378" y="137601"/>
                      <a:pt x="344805" y="165223"/>
                      <a:pt x="317183" y="150936"/>
                    </a:cubicBezTo>
                    <a:cubicBezTo>
                      <a:pt x="289560" y="135696"/>
                      <a:pt x="260985" y="121408"/>
                      <a:pt x="233363" y="105216"/>
                    </a:cubicBezTo>
                    <a:cubicBezTo>
                      <a:pt x="160020" y="63306"/>
                      <a:pt x="82868" y="31873"/>
                      <a:pt x="0" y="13776"/>
                    </a:cubicBezTo>
                    <a:cubicBezTo>
                      <a:pt x="8573" y="-10037"/>
                      <a:pt x="26670" y="4251"/>
                      <a:pt x="40958" y="425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1" name="Google Shape;1591;p46"/>
              <p:cNvSpPr/>
              <p:nvPr/>
            </p:nvSpPr>
            <p:spPr>
              <a:xfrm>
                <a:off x="5838008" y="1680890"/>
                <a:ext cx="463568" cy="168562"/>
              </a:xfrm>
              <a:custGeom>
                <a:avLst/>
                <a:gdLst/>
                <a:ahLst/>
                <a:cxnLst/>
                <a:rect l="l" t="t" r="r" b="b"/>
                <a:pathLst>
                  <a:path w="463568" h="168562" extrusionOk="0">
                    <a:moveTo>
                      <a:pt x="11131" y="2543"/>
                    </a:moveTo>
                    <a:cubicBezTo>
                      <a:pt x="143528" y="-15554"/>
                      <a:pt x="361651" y="66361"/>
                      <a:pt x="463568" y="139703"/>
                    </a:cubicBezTo>
                    <a:cubicBezTo>
                      <a:pt x="434993" y="177803"/>
                      <a:pt x="407371" y="175898"/>
                      <a:pt x="374033" y="147323"/>
                    </a:cubicBezTo>
                    <a:cubicBezTo>
                      <a:pt x="340696" y="118748"/>
                      <a:pt x="166388" y="41596"/>
                      <a:pt x="653" y="13021"/>
                    </a:cubicBezTo>
                    <a:cubicBezTo>
                      <a:pt x="-1252" y="4448"/>
                      <a:pt x="653" y="-1267"/>
                      <a:pt x="11131" y="2543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2" name="Google Shape;1592;p46"/>
              <p:cNvSpPr/>
              <p:nvPr/>
            </p:nvSpPr>
            <p:spPr>
              <a:xfrm>
                <a:off x="5760556" y="1771635"/>
                <a:ext cx="100012" cy="16573"/>
              </a:xfrm>
              <a:custGeom>
                <a:avLst/>
                <a:gdLst/>
                <a:ahLst/>
                <a:cxnLst/>
                <a:rect l="l" t="t" r="r" b="b"/>
                <a:pathLst>
                  <a:path w="100012" h="16573" extrusionOk="0">
                    <a:moveTo>
                      <a:pt x="100013" y="7049"/>
                    </a:moveTo>
                    <a:cubicBezTo>
                      <a:pt x="86678" y="12764"/>
                      <a:pt x="70485" y="4191"/>
                      <a:pt x="59055" y="16574"/>
                    </a:cubicBezTo>
                    <a:cubicBezTo>
                      <a:pt x="39053" y="13716"/>
                      <a:pt x="20003" y="11811"/>
                      <a:pt x="0" y="8954"/>
                    </a:cubicBezTo>
                    <a:cubicBezTo>
                      <a:pt x="33338" y="-571"/>
                      <a:pt x="66675" y="-4381"/>
                      <a:pt x="100013" y="704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3" name="Google Shape;1593;p46"/>
              <p:cNvSpPr/>
              <p:nvPr/>
            </p:nvSpPr>
            <p:spPr>
              <a:xfrm>
                <a:off x="6371109" y="1734269"/>
                <a:ext cx="785812" cy="415889"/>
              </a:xfrm>
              <a:custGeom>
                <a:avLst/>
                <a:gdLst/>
                <a:ahLst/>
                <a:cxnLst/>
                <a:rect l="l" t="t" r="r" b="b"/>
                <a:pathLst>
                  <a:path w="785812" h="415889" extrusionOk="0">
                    <a:moveTo>
                      <a:pt x="785813" y="2505"/>
                    </a:moveTo>
                    <a:cubicBezTo>
                      <a:pt x="496253" y="82515"/>
                      <a:pt x="239077" y="221580"/>
                      <a:pt x="0" y="415890"/>
                    </a:cubicBezTo>
                    <a:cubicBezTo>
                      <a:pt x="123825" y="165382"/>
                      <a:pt x="488632" y="-24165"/>
                      <a:pt x="785813" y="2505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4" name="Google Shape;1594;p46"/>
              <p:cNvSpPr/>
              <p:nvPr/>
            </p:nvSpPr>
            <p:spPr>
              <a:xfrm>
                <a:off x="6521603" y="1885136"/>
                <a:ext cx="564832" cy="290739"/>
              </a:xfrm>
              <a:custGeom>
                <a:avLst/>
                <a:gdLst/>
                <a:ahLst/>
                <a:cxnLst/>
                <a:rect l="l" t="t" r="r" b="b"/>
                <a:pathLst>
                  <a:path w="564832" h="290739" extrusionOk="0">
                    <a:moveTo>
                      <a:pt x="564832" y="2132"/>
                    </a:moveTo>
                    <a:cubicBezTo>
                      <a:pt x="353378" y="59282"/>
                      <a:pt x="172402" y="157390"/>
                      <a:pt x="0" y="290740"/>
                    </a:cubicBezTo>
                    <a:cubicBezTo>
                      <a:pt x="78105" y="117385"/>
                      <a:pt x="347663" y="-18823"/>
                      <a:pt x="564832" y="2132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95" name="Google Shape;1595;p46"/>
            <p:cNvGrpSpPr/>
            <p:nvPr/>
          </p:nvGrpSpPr>
          <p:grpSpPr>
            <a:xfrm rot="387512">
              <a:off x="6035984" y="1259694"/>
              <a:ext cx="449334" cy="374811"/>
              <a:chOff x="2241798" y="188588"/>
              <a:chExt cx="1063956" cy="887496"/>
            </a:xfrm>
          </p:grpSpPr>
          <p:sp>
            <p:nvSpPr>
              <p:cNvPr id="1596" name="Google Shape;1596;p46"/>
              <p:cNvSpPr/>
              <p:nvPr/>
            </p:nvSpPr>
            <p:spPr>
              <a:xfrm>
                <a:off x="2244199" y="188588"/>
                <a:ext cx="913086" cy="675391"/>
              </a:xfrm>
              <a:custGeom>
                <a:avLst/>
                <a:gdLst/>
                <a:ahLst/>
                <a:cxnLst/>
                <a:rect l="l" t="t" r="r" b="b"/>
                <a:pathLst>
                  <a:path w="913086" h="675391" extrusionOk="0">
                    <a:moveTo>
                      <a:pt x="499575" y="369332"/>
                    </a:moveTo>
                    <a:cubicBezTo>
                      <a:pt x="518625" y="343614"/>
                      <a:pt x="548153" y="326469"/>
                      <a:pt x="572918" y="304562"/>
                    </a:cubicBezTo>
                    <a:cubicBezTo>
                      <a:pt x="570060" y="299799"/>
                      <a:pt x="567203" y="294084"/>
                      <a:pt x="564345" y="289322"/>
                    </a:cubicBezTo>
                    <a:cubicBezTo>
                      <a:pt x="542438" y="289322"/>
                      <a:pt x="521483" y="289322"/>
                      <a:pt x="499575" y="289322"/>
                    </a:cubicBezTo>
                    <a:cubicBezTo>
                      <a:pt x="483383" y="289322"/>
                      <a:pt x="472905" y="284559"/>
                      <a:pt x="477668" y="263604"/>
                    </a:cubicBezTo>
                    <a:cubicBezTo>
                      <a:pt x="489098" y="212169"/>
                      <a:pt x="499575" y="161687"/>
                      <a:pt x="520530" y="113109"/>
                    </a:cubicBezTo>
                    <a:cubicBezTo>
                      <a:pt x="530056" y="92154"/>
                      <a:pt x="541485" y="80724"/>
                      <a:pt x="566250" y="81677"/>
                    </a:cubicBezTo>
                    <a:cubicBezTo>
                      <a:pt x="635783" y="83582"/>
                      <a:pt x="706268" y="83582"/>
                      <a:pt x="775800" y="81677"/>
                    </a:cubicBezTo>
                    <a:cubicBezTo>
                      <a:pt x="804375" y="80724"/>
                      <a:pt x="811043" y="92154"/>
                      <a:pt x="808185" y="117872"/>
                    </a:cubicBezTo>
                    <a:cubicBezTo>
                      <a:pt x="806281" y="132159"/>
                      <a:pt x="808185" y="146447"/>
                      <a:pt x="808185" y="160734"/>
                    </a:cubicBezTo>
                    <a:cubicBezTo>
                      <a:pt x="808185" y="235029"/>
                      <a:pt x="809138" y="234077"/>
                      <a:pt x="879623" y="254079"/>
                    </a:cubicBezTo>
                    <a:cubicBezTo>
                      <a:pt x="910103" y="262652"/>
                      <a:pt x="913913" y="253127"/>
                      <a:pt x="912960" y="226457"/>
                    </a:cubicBezTo>
                    <a:cubicBezTo>
                      <a:pt x="911056" y="166449"/>
                      <a:pt x="909150" y="105489"/>
                      <a:pt x="911056" y="45482"/>
                    </a:cubicBezTo>
                    <a:cubicBezTo>
                      <a:pt x="912008" y="15954"/>
                      <a:pt x="901531" y="8334"/>
                      <a:pt x="872956" y="8334"/>
                    </a:cubicBezTo>
                    <a:cubicBezTo>
                      <a:pt x="751035" y="10239"/>
                      <a:pt x="631020" y="11192"/>
                      <a:pt x="510053" y="10239"/>
                    </a:cubicBezTo>
                    <a:cubicBezTo>
                      <a:pt x="481478" y="10239"/>
                      <a:pt x="467190" y="20717"/>
                      <a:pt x="456713" y="45482"/>
                    </a:cubicBezTo>
                    <a:cubicBezTo>
                      <a:pt x="429090" y="111204"/>
                      <a:pt x="409088" y="179784"/>
                      <a:pt x="397658" y="250269"/>
                    </a:cubicBezTo>
                    <a:cubicBezTo>
                      <a:pt x="391943" y="282654"/>
                      <a:pt x="378608" y="290274"/>
                      <a:pt x="348128" y="290274"/>
                    </a:cubicBezTo>
                    <a:cubicBezTo>
                      <a:pt x="255735" y="289322"/>
                      <a:pt x="255735" y="290274"/>
                      <a:pt x="254783" y="197882"/>
                    </a:cubicBezTo>
                    <a:cubicBezTo>
                      <a:pt x="254783" y="188357"/>
                      <a:pt x="254783" y="178832"/>
                      <a:pt x="254783" y="169307"/>
                    </a:cubicBezTo>
                    <a:cubicBezTo>
                      <a:pt x="254783" y="160734"/>
                      <a:pt x="250973" y="152162"/>
                      <a:pt x="241448" y="153114"/>
                    </a:cubicBezTo>
                    <a:cubicBezTo>
                      <a:pt x="183345" y="158829"/>
                      <a:pt x="195728" y="115967"/>
                      <a:pt x="199538" y="87392"/>
                    </a:cubicBezTo>
                    <a:cubicBezTo>
                      <a:pt x="205253" y="43577"/>
                      <a:pt x="175725" y="25479"/>
                      <a:pt x="149055" y="4524"/>
                    </a:cubicBezTo>
                    <a:cubicBezTo>
                      <a:pt x="142388" y="-1191"/>
                      <a:pt x="134768" y="-2143"/>
                      <a:pt x="128100" y="5477"/>
                    </a:cubicBezTo>
                    <a:cubicBezTo>
                      <a:pt x="121433" y="13097"/>
                      <a:pt x="115718" y="20717"/>
                      <a:pt x="125243" y="30242"/>
                    </a:cubicBezTo>
                    <a:cubicBezTo>
                      <a:pt x="131910" y="36909"/>
                      <a:pt x="139530" y="43577"/>
                      <a:pt x="144293" y="51197"/>
                    </a:cubicBezTo>
                    <a:cubicBezTo>
                      <a:pt x="163343" y="81677"/>
                      <a:pt x="165248" y="149304"/>
                      <a:pt x="146198" y="151209"/>
                    </a:cubicBezTo>
                    <a:cubicBezTo>
                      <a:pt x="105240" y="155972"/>
                      <a:pt x="110955" y="180737"/>
                      <a:pt x="112860" y="207407"/>
                    </a:cubicBezTo>
                    <a:cubicBezTo>
                      <a:pt x="116670" y="284559"/>
                      <a:pt x="116670" y="285512"/>
                      <a:pt x="36660" y="288369"/>
                    </a:cubicBezTo>
                    <a:cubicBezTo>
                      <a:pt x="16658" y="289322"/>
                      <a:pt x="5228" y="291227"/>
                      <a:pt x="3323" y="315992"/>
                    </a:cubicBezTo>
                    <a:cubicBezTo>
                      <a:pt x="-2392" y="393144"/>
                      <a:pt x="-487" y="470297"/>
                      <a:pt x="7133" y="547449"/>
                    </a:cubicBezTo>
                    <a:cubicBezTo>
                      <a:pt x="22373" y="548402"/>
                      <a:pt x="29993" y="538877"/>
                      <a:pt x="37613" y="532209"/>
                    </a:cubicBezTo>
                    <a:cubicBezTo>
                      <a:pt x="156675" y="427434"/>
                      <a:pt x="337650" y="488394"/>
                      <a:pt x="377655" y="646509"/>
                    </a:cubicBezTo>
                    <a:cubicBezTo>
                      <a:pt x="383370" y="670322"/>
                      <a:pt x="394800" y="676989"/>
                      <a:pt x="417660" y="675084"/>
                    </a:cubicBezTo>
                    <a:cubicBezTo>
                      <a:pt x="450045" y="671274"/>
                      <a:pt x="432900" y="648414"/>
                      <a:pt x="431948" y="635079"/>
                    </a:cubicBezTo>
                    <a:cubicBezTo>
                      <a:pt x="426233" y="538877"/>
                      <a:pt x="441473" y="447437"/>
                      <a:pt x="499575" y="369332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7" name="Google Shape;1597;p46"/>
              <p:cNvSpPr/>
              <p:nvPr/>
            </p:nvSpPr>
            <p:spPr>
              <a:xfrm>
                <a:off x="2719962" y="473142"/>
                <a:ext cx="585792" cy="602942"/>
              </a:xfrm>
              <a:custGeom>
                <a:avLst/>
                <a:gdLst/>
                <a:ahLst/>
                <a:cxnLst/>
                <a:rect l="l" t="t" r="r" b="b"/>
                <a:pathLst>
                  <a:path w="585792" h="602942" extrusionOk="0">
                    <a:moveTo>
                      <a:pt x="294322" y="5"/>
                    </a:moveTo>
                    <a:cubicBezTo>
                      <a:pt x="128588" y="5"/>
                      <a:pt x="0" y="129545"/>
                      <a:pt x="0" y="297185"/>
                    </a:cubicBezTo>
                    <a:cubicBezTo>
                      <a:pt x="0" y="462920"/>
                      <a:pt x="133350" y="603890"/>
                      <a:pt x="288608" y="602938"/>
                    </a:cubicBezTo>
                    <a:cubicBezTo>
                      <a:pt x="451485" y="601985"/>
                      <a:pt x="586740" y="463873"/>
                      <a:pt x="585787" y="299090"/>
                    </a:cubicBezTo>
                    <a:cubicBezTo>
                      <a:pt x="585787" y="129545"/>
                      <a:pt x="458153" y="-947"/>
                      <a:pt x="294322" y="5"/>
                    </a:cubicBezTo>
                    <a:close/>
                    <a:moveTo>
                      <a:pt x="285750" y="516260"/>
                    </a:moveTo>
                    <a:cubicBezTo>
                      <a:pt x="168593" y="515308"/>
                      <a:pt x="80963" y="420058"/>
                      <a:pt x="82868" y="293375"/>
                    </a:cubicBezTo>
                    <a:cubicBezTo>
                      <a:pt x="83820" y="171455"/>
                      <a:pt x="173355" y="82873"/>
                      <a:pt x="293370" y="83825"/>
                    </a:cubicBezTo>
                    <a:cubicBezTo>
                      <a:pt x="410528" y="84778"/>
                      <a:pt x="505778" y="185743"/>
                      <a:pt x="504825" y="306710"/>
                    </a:cubicBezTo>
                    <a:cubicBezTo>
                      <a:pt x="502920" y="425773"/>
                      <a:pt x="407670" y="517213"/>
                      <a:pt x="285750" y="51626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8" name="Google Shape;1598;p46"/>
              <p:cNvSpPr/>
              <p:nvPr/>
            </p:nvSpPr>
            <p:spPr>
              <a:xfrm>
                <a:off x="2241798" y="711272"/>
                <a:ext cx="352441" cy="363855"/>
              </a:xfrm>
              <a:custGeom>
                <a:avLst/>
                <a:gdLst/>
                <a:ahLst/>
                <a:cxnLst/>
                <a:rect l="l" t="t" r="r" b="b"/>
                <a:pathLst>
                  <a:path w="352441" h="363855" extrusionOk="0">
                    <a:moveTo>
                      <a:pt x="177173" y="0"/>
                    </a:moveTo>
                    <a:cubicBezTo>
                      <a:pt x="75256" y="0"/>
                      <a:pt x="961" y="74295"/>
                      <a:pt x="8" y="178118"/>
                    </a:cubicBezTo>
                    <a:cubicBezTo>
                      <a:pt x="-944" y="277178"/>
                      <a:pt x="81923" y="363855"/>
                      <a:pt x="177173" y="363855"/>
                    </a:cubicBezTo>
                    <a:cubicBezTo>
                      <a:pt x="273376" y="363855"/>
                      <a:pt x="351481" y="282893"/>
                      <a:pt x="352433" y="182880"/>
                    </a:cubicBezTo>
                    <a:cubicBezTo>
                      <a:pt x="353386" y="84773"/>
                      <a:pt x="271471" y="953"/>
                      <a:pt x="177173" y="0"/>
                    </a:cubicBezTo>
                    <a:close/>
                    <a:moveTo>
                      <a:pt x="173363" y="278130"/>
                    </a:moveTo>
                    <a:cubicBezTo>
                      <a:pt x="121928" y="278130"/>
                      <a:pt x="79066" y="234315"/>
                      <a:pt x="78113" y="180022"/>
                    </a:cubicBezTo>
                    <a:cubicBezTo>
                      <a:pt x="78113" y="125730"/>
                      <a:pt x="120976" y="85725"/>
                      <a:pt x="180983" y="85725"/>
                    </a:cubicBezTo>
                    <a:cubicBezTo>
                      <a:pt x="231466" y="85725"/>
                      <a:pt x="264803" y="120968"/>
                      <a:pt x="265756" y="173355"/>
                    </a:cubicBezTo>
                    <a:cubicBezTo>
                      <a:pt x="265756" y="233363"/>
                      <a:pt x="226703" y="278130"/>
                      <a:pt x="173363" y="27813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9" name="Google Shape;1599;p46"/>
              <p:cNvSpPr/>
              <p:nvPr/>
            </p:nvSpPr>
            <p:spPr>
              <a:xfrm>
                <a:off x="2898063" y="655018"/>
                <a:ext cx="230520" cy="229625"/>
              </a:xfrm>
              <a:custGeom>
                <a:avLst/>
                <a:gdLst/>
                <a:ahLst/>
                <a:cxnLst/>
                <a:rect l="l" t="t" r="r" b="b"/>
                <a:pathLst>
                  <a:path w="230520" h="229625" extrusionOk="0">
                    <a:moveTo>
                      <a:pt x="120031" y="57"/>
                    </a:moveTo>
                    <a:cubicBezTo>
                      <a:pt x="49546" y="-1848"/>
                      <a:pt x="968" y="43872"/>
                      <a:pt x="16" y="111500"/>
                    </a:cubicBezTo>
                    <a:cubicBezTo>
                      <a:pt x="-937" y="183890"/>
                      <a:pt x="41926" y="227705"/>
                      <a:pt x="113363" y="229610"/>
                    </a:cubicBezTo>
                    <a:cubicBezTo>
                      <a:pt x="181943" y="230562"/>
                      <a:pt x="229568" y="187700"/>
                      <a:pt x="230521" y="121025"/>
                    </a:cubicBezTo>
                    <a:cubicBezTo>
                      <a:pt x="230521" y="58160"/>
                      <a:pt x="180038" y="1962"/>
                      <a:pt x="120031" y="5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600" name="Google Shape;1600;p46"/>
          <p:cNvGrpSpPr/>
          <p:nvPr/>
        </p:nvGrpSpPr>
        <p:grpSpPr>
          <a:xfrm>
            <a:off x="606942" y="4121855"/>
            <a:ext cx="2575446" cy="2607157"/>
            <a:chOff x="409489" y="2991608"/>
            <a:chExt cx="3835066" cy="3882288"/>
          </a:xfrm>
        </p:grpSpPr>
        <p:grpSp>
          <p:nvGrpSpPr>
            <p:cNvPr id="1601" name="Google Shape;1601;p46"/>
            <p:cNvGrpSpPr/>
            <p:nvPr/>
          </p:nvGrpSpPr>
          <p:grpSpPr>
            <a:xfrm>
              <a:off x="899499" y="3799069"/>
              <a:ext cx="758913" cy="1077347"/>
              <a:chOff x="3805328" y="4061908"/>
              <a:chExt cx="310118" cy="440241"/>
            </a:xfrm>
          </p:grpSpPr>
          <p:sp>
            <p:nvSpPr>
              <p:cNvPr id="1602" name="Google Shape;1602;p46"/>
              <p:cNvSpPr/>
              <p:nvPr/>
            </p:nvSpPr>
            <p:spPr>
              <a:xfrm>
                <a:off x="3805328" y="4199702"/>
                <a:ext cx="308525" cy="301890"/>
              </a:xfrm>
              <a:custGeom>
                <a:avLst/>
                <a:gdLst/>
                <a:ahLst/>
                <a:cxnLst/>
                <a:rect l="l" t="t" r="r" b="b"/>
                <a:pathLst>
                  <a:path w="308524" h="301889" extrusionOk="0">
                    <a:moveTo>
                      <a:pt x="309455" y="104725"/>
                    </a:moveTo>
                    <a:cubicBezTo>
                      <a:pt x="301493" y="64916"/>
                      <a:pt x="278270" y="37712"/>
                      <a:pt x="242110" y="20793"/>
                    </a:cubicBezTo>
                    <a:cubicBezTo>
                      <a:pt x="240783" y="18803"/>
                      <a:pt x="238461" y="17476"/>
                      <a:pt x="236138" y="16812"/>
                    </a:cubicBezTo>
                    <a:cubicBezTo>
                      <a:pt x="215238" y="7855"/>
                      <a:pt x="193675" y="1552"/>
                      <a:pt x="170784" y="2215"/>
                    </a:cubicBezTo>
                    <a:cubicBezTo>
                      <a:pt x="161827" y="3874"/>
                      <a:pt x="148225" y="225"/>
                      <a:pt x="143913" y="225"/>
                    </a:cubicBezTo>
                    <a:cubicBezTo>
                      <a:pt x="120027" y="-1102"/>
                      <a:pt x="96805" y="3542"/>
                      <a:pt x="74246" y="11504"/>
                    </a:cubicBezTo>
                    <a:cubicBezTo>
                      <a:pt x="49033" y="20462"/>
                      <a:pt x="29460" y="36385"/>
                      <a:pt x="14863" y="58612"/>
                    </a:cubicBezTo>
                    <a:cubicBezTo>
                      <a:pt x="4247" y="74536"/>
                      <a:pt x="1593" y="92451"/>
                      <a:pt x="598" y="111028"/>
                    </a:cubicBezTo>
                    <a:cubicBezTo>
                      <a:pt x="-1724" y="152497"/>
                      <a:pt x="1925" y="192638"/>
                      <a:pt x="25811" y="228467"/>
                    </a:cubicBezTo>
                    <a:cubicBezTo>
                      <a:pt x="39412" y="248704"/>
                      <a:pt x="54673" y="266286"/>
                      <a:pt x="74577" y="280551"/>
                    </a:cubicBezTo>
                    <a:cubicBezTo>
                      <a:pt x="93819" y="293821"/>
                      <a:pt x="114387" y="302447"/>
                      <a:pt x="137609" y="303774"/>
                    </a:cubicBezTo>
                    <a:cubicBezTo>
                      <a:pt x="147230" y="303774"/>
                      <a:pt x="157183" y="303774"/>
                      <a:pt x="166803" y="303774"/>
                    </a:cubicBezTo>
                    <a:cubicBezTo>
                      <a:pt x="166803" y="303774"/>
                      <a:pt x="166803" y="303442"/>
                      <a:pt x="167135" y="303442"/>
                    </a:cubicBezTo>
                    <a:cubicBezTo>
                      <a:pt x="167135" y="303442"/>
                      <a:pt x="167135" y="303774"/>
                      <a:pt x="166803" y="303774"/>
                    </a:cubicBezTo>
                    <a:cubicBezTo>
                      <a:pt x="168794" y="303774"/>
                      <a:pt x="170452" y="303774"/>
                      <a:pt x="172443" y="303774"/>
                    </a:cubicBezTo>
                    <a:cubicBezTo>
                      <a:pt x="194006" y="302115"/>
                      <a:pt x="214243" y="296807"/>
                      <a:pt x="232157" y="284201"/>
                    </a:cubicBezTo>
                    <a:cubicBezTo>
                      <a:pt x="262678" y="262637"/>
                      <a:pt x="284905" y="234107"/>
                      <a:pt x="300166" y="199937"/>
                    </a:cubicBezTo>
                    <a:cubicBezTo>
                      <a:pt x="307132" y="184013"/>
                      <a:pt x="307796" y="167094"/>
                      <a:pt x="310781" y="150506"/>
                    </a:cubicBezTo>
                    <a:cubicBezTo>
                      <a:pt x="311445" y="136573"/>
                      <a:pt x="309786" y="106384"/>
                      <a:pt x="309455" y="104725"/>
                    </a:cubicBezTo>
                    <a:close/>
                    <a:moveTo>
                      <a:pt x="168462" y="301783"/>
                    </a:moveTo>
                    <a:cubicBezTo>
                      <a:pt x="168130" y="302115"/>
                      <a:pt x="168130" y="302115"/>
                      <a:pt x="168462" y="301783"/>
                    </a:cubicBezTo>
                    <a:cubicBezTo>
                      <a:pt x="168130" y="302115"/>
                      <a:pt x="168130" y="302115"/>
                      <a:pt x="168462" y="301783"/>
                    </a:cubicBezTo>
                    <a:close/>
                  </a:path>
                </a:pathLst>
              </a:custGeom>
              <a:solidFill>
                <a:srgbClr val="ED1C2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3" name="Google Shape;1603;p46"/>
              <p:cNvSpPr/>
              <p:nvPr/>
            </p:nvSpPr>
            <p:spPr>
              <a:xfrm>
                <a:off x="3972795" y="4220164"/>
                <a:ext cx="142651" cy="281985"/>
              </a:xfrm>
              <a:custGeom>
                <a:avLst/>
                <a:gdLst/>
                <a:ahLst/>
                <a:cxnLst/>
                <a:rect l="l" t="t" r="r" b="b"/>
                <a:pathLst>
                  <a:path w="142651" h="281985" extrusionOk="0">
                    <a:moveTo>
                      <a:pt x="73980" y="0"/>
                    </a:moveTo>
                    <a:cubicBezTo>
                      <a:pt x="110472" y="16919"/>
                      <a:pt x="134026" y="44454"/>
                      <a:pt x="141988" y="84264"/>
                    </a:cubicBezTo>
                    <a:cubicBezTo>
                      <a:pt x="142320" y="85923"/>
                      <a:pt x="143978" y="116112"/>
                      <a:pt x="143978" y="129713"/>
                    </a:cubicBezTo>
                    <a:cubicBezTo>
                      <a:pt x="140993" y="146300"/>
                      <a:pt x="140661" y="163220"/>
                      <a:pt x="133362" y="179143"/>
                    </a:cubicBezTo>
                    <a:cubicBezTo>
                      <a:pt x="118102" y="213313"/>
                      <a:pt x="95875" y="241844"/>
                      <a:pt x="65354" y="263407"/>
                    </a:cubicBezTo>
                    <a:cubicBezTo>
                      <a:pt x="47440" y="276014"/>
                      <a:pt x="27203" y="281322"/>
                      <a:pt x="5640" y="282980"/>
                    </a:cubicBezTo>
                    <a:cubicBezTo>
                      <a:pt x="3649" y="282980"/>
                      <a:pt x="1990" y="282980"/>
                      <a:pt x="0" y="282980"/>
                    </a:cubicBezTo>
                    <a:cubicBezTo>
                      <a:pt x="2986" y="276345"/>
                      <a:pt x="58719" y="220280"/>
                      <a:pt x="72321" y="182461"/>
                    </a:cubicBezTo>
                    <a:cubicBezTo>
                      <a:pt x="85259" y="145637"/>
                      <a:pt x="88908" y="107818"/>
                      <a:pt x="85591" y="69003"/>
                    </a:cubicBezTo>
                    <a:cubicBezTo>
                      <a:pt x="83600" y="45449"/>
                      <a:pt x="78624" y="22891"/>
                      <a:pt x="73980" y="0"/>
                    </a:cubicBezTo>
                    <a:close/>
                  </a:path>
                </a:pathLst>
              </a:custGeom>
              <a:solidFill>
                <a:srgbClr val="CF504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4" name="Google Shape;1604;p46"/>
              <p:cNvSpPr/>
              <p:nvPr/>
            </p:nvSpPr>
            <p:spPr>
              <a:xfrm>
                <a:off x="3885014" y="4061908"/>
                <a:ext cx="185778" cy="182461"/>
              </a:xfrm>
              <a:custGeom>
                <a:avLst/>
                <a:gdLst/>
                <a:ahLst/>
                <a:cxnLst/>
                <a:rect l="l" t="t" r="r" b="b"/>
                <a:pathLst>
                  <a:path w="185778" h="182460" extrusionOk="0">
                    <a:moveTo>
                      <a:pt x="176358" y="32524"/>
                    </a:moveTo>
                    <a:cubicBezTo>
                      <a:pt x="146500" y="37168"/>
                      <a:pt x="122615" y="51765"/>
                      <a:pt x="105364" y="76646"/>
                    </a:cubicBezTo>
                    <a:cubicBezTo>
                      <a:pt x="102046" y="81291"/>
                      <a:pt x="100056" y="86930"/>
                      <a:pt x="95411" y="90579"/>
                    </a:cubicBezTo>
                    <a:cubicBezTo>
                      <a:pt x="94748" y="86598"/>
                      <a:pt x="94084" y="82618"/>
                      <a:pt x="93089" y="78968"/>
                    </a:cubicBezTo>
                    <a:cubicBezTo>
                      <a:pt x="80151" y="38163"/>
                      <a:pt x="54938" y="9965"/>
                      <a:pt x="11479" y="1671"/>
                    </a:cubicBezTo>
                    <a:cubicBezTo>
                      <a:pt x="-464" y="-1315"/>
                      <a:pt x="-795" y="-1315"/>
                      <a:pt x="532" y="10297"/>
                    </a:cubicBezTo>
                    <a:cubicBezTo>
                      <a:pt x="3849" y="36173"/>
                      <a:pt x="14797" y="58400"/>
                      <a:pt x="35697" y="74656"/>
                    </a:cubicBezTo>
                    <a:cubicBezTo>
                      <a:pt x="50625" y="86267"/>
                      <a:pt x="67876" y="92570"/>
                      <a:pt x="86454" y="95887"/>
                    </a:cubicBezTo>
                    <a:cubicBezTo>
                      <a:pt x="91762" y="96883"/>
                      <a:pt x="93089" y="97878"/>
                      <a:pt x="90435" y="103186"/>
                    </a:cubicBezTo>
                    <a:cubicBezTo>
                      <a:pt x="84464" y="115460"/>
                      <a:pt x="80151" y="128399"/>
                      <a:pt x="76502" y="141669"/>
                    </a:cubicBezTo>
                    <a:cubicBezTo>
                      <a:pt x="74179" y="152616"/>
                      <a:pt x="71857" y="163564"/>
                      <a:pt x="69867" y="174511"/>
                    </a:cubicBezTo>
                    <a:cubicBezTo>
                      <a:pt x="68871" y="179488"/>
                      <a:pt x="69535" y="182473"/>
                      <a:pt x="75838" y="182805"/>
                    </a:cubicBezTo>
                    <a:cubicBezTo>
                      <a:pt x="80814" y="182805"/>
                      <a:pt x="84132" y="183469"/>
                      <a:pt x="85127" y="176834"/>
                    </a:cubicBezTo>
                    <a:cubicBezTo>
                      <a:pt x="86454" y="165223"/>
                      <a:pt x="89108" y="153611"/>
                      <a:pt x="92757" y="142664"/>
                    </a:cubicBezTo>
                    <a:cubicBezTo>
                      <a:pt x="98065" y="122427"/>
                      <a:pt x="106027" y="102854"/>
                      <a:pt x="118302" y="85935"/>
                    </a:cubicBezTo>
                    <a:cubicBezTo>
                      <a:pt x="133894" y="64371"/>
                      <a:pt x="154131" y="50438"/>
                      <a:pt x="181334" y="47784"/>
                    </a:cubicBezTo>
                    <a:cubicBezTo>
                      <a:pt x="184983" y="47452"/>
                      <a:pt x="186310" y="46457"/>
                      <a:pt x="186642" y="42476"/>
                    </a:cubicBezTo>
                    <a:cubicBezTo>
                      <a:pt x="187305" y="33851"/>
                      <a:pt x="184319" y="31197"/>
                      <a:pt x="176358" y="32524"/>
                    </a:cubicBezTo>
                    <a:close/>
                  </a:path>
                </a:pathLst>
              </a:custGeom>
              <a:solidFill>
                <a:srgbClr val="47A26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05" name="Google Shape;1605;p46"/>
            <p:cNvGrpSpPr/>
            <p:nvPr/>
          </p:nvGrpSpPr>
          <p:grpSpPr>
            <a:xfrm>
              <a:off x="1278512" y="4364899"/>
              <a:ext cx="556113" cy="1102414"/>
              <a:chOff x="4513211" y="4124289"/>
              <a:chExt cx="227247" cy="450485"/>
            </a:xfrm>
          </p:grpSpPr>
          <p:sp>
            <p:nvSpPr>
              <p:cNvPr id="1606" name="Google Shape;1606;p46"/>
              <p:cNvSpPr/>
              <p:nvPr/>
            </p:nvSpPr>
            <p:spPr>
              <a:xfrm>
                <a:off x="4513211" y="4219805"/>
                <a:ext cx="225588" cy="354969"/>
              </a:xfrm>
              <a:custGeom>
                <a:avLst/>
                <a:gdLst/>
                <a:ahLst/>
                <a:cxnLst/>
                <a:rect l="l" t="t" r="r" b="b"/>
                <a:pathLst>
                  <a:path w="225588" h="354969" extrusionOk="0">
                    <a:moveTo>
                      <a:pt x="211655" y="195758"/>
                    </a:moveTo>
                    <a:cubicBezTo>
                      <a:pt x="201702" y="179502"/>
                      <a:pt x="191418" y="163579"/>
                      <a:pt x="184783" y="145332"/>
                    </a:cubicBezTo>
                    <a:cubicBezTo>
                      <a:pt x="169855" y="104528"/>
                      <a:pt x="155258" y="63391"/>
                      <a:pt x="140661" y="22586"/>
                    </a:cubicBezTo>
                    <a:cubicBezTo>
                      <a:pt x="136680" y="11307"/>
                      <a:pt x="131372" y="1686"/>
                      <a:pt x="117770" y="359"/>
                    </a:cubicBezTo>
                    <a:cubicBezTo>
                      <a:pt x="118102" y="3676"/>
                      <a:pt x="118102" y="6994"/>
                      <a:pt x="118434" y="10311"/>
                    </a:cubicBezTo>
                    <a:cubicBezTo>
                      <a:pt x="113126" y="7989"/>
                      <a:pt x="110140" y="2349"/>
                      <a:pt x="105164" y="27"/>
                    </a:cubicBezTo>
                    <a:cubicBezTo>
                      <a:pt x="90567" y="-636"/>
                      <a:pt x="87249" y="10975"/>
                      <a:pt x="83600" y="21259"/>
                    </a:cubicBezTo>
                    <a:cubicBezTo>
                      <a:pt x="74975" y="45145"/>
                      <a:pt x="66349" y="69362"/>
                      <a:pt x="57724" y="93580"/>
                    </a:cubicBezTo>
                    <a:cubicBezTo>
                      <a:pt x="47108" y="122774"/>
                      <a:pt x="38814" y="152963"/>
                      <a:pt x="21232" y="179171"/>
                    </a:cubicBezTo>
                    <a:cubicBezTo>
                      <a:pt x="8957" y="197748"/>
                      <a:pt x="663" y="217322"/>
                      <a:pt x="0" y="239549"/>
                    </a:cubicBezTo>
                    <a:cubicBezTo>
                      <a:pt x="0" y="252155"/>
                      <a:pt x="0" y="264430"/>
                      <a:pt x="0" y="277036"/>
                    </a:cubicBezTo>
                    <a:cubicBezTo>
                      <a:pt x="2654" y="305898"/>
                      <a:pt x="19573" y="325803"/>
                      <a:pt x="42464" y="340732"/>
                    </a:cubicBezTo>
                    <a:cubicBezTo>
                      <a:pt x="66349" y="356324"/>
                      <a:pt x="93221" y="355992"/>
                      <a:pt x="120092" y="354001"/>
                    </a:cubicBezTo>
                    <a:cubicBezTo>
                      <a:pt x="120424" y="354001"/>
                      <a:pt x="120424" y="353670"/>
                      <a:pt x="120756" y="353670"/>
                    </a:cubicBezTo>
                    <a:cubicBezTo>
                      <a:pt x="156253" y="352674"/>
                      <a:pt x="187769" y="341727"/>
                      <a:pt x="210328" y="312533"/>
                    </a:cubicBezTo>
                    <a:cubicBezTo>
                      <a:pt x="234545" y="280354"/>
                      <a:pt x="234877" y="233909"/>
                      <a:pt x="211655" y="195758"/>
                    </a:cubicBezTo>
                    <a:close/>
                  </a:path>
                </a:pathLst>
              </a:custGeom>
              <a:solidFill>
                <a:srgbClr val="D9E02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7" name="Google Shape;1607;p46"/>
              <p:cNvSpPr/>
              <p:nvPr/>
            </p:nvSpPr>
            <p:spPr>
              <a:xfrm>
                <a:off x="4630981" y="4220164"/>
                <a:ext cx="109477" cy="351652"/>
              </a:xfrm>
              <a:custGeom>
                <a:avLst/>
                <a:gdLst/>
                <a:ahLst/>
                <a:cxnLst/>
                <a:rect l="l" t="t" r="r" b="b"/>
                <a:pathLst>
                  <a:path w="109476" h="351651" extrusionOk="0">
                    <a:moveTo>
                      <a:pt x="663" y="12275"/>
                    </a:moveTo>
                    <a:cubicBezTo>
                      <a:pt x="332" y="8294"/>
                      <a:pt x="332" y="3981"/>
                      <a:pt x="0" y="0"/>
                    </a:cubicBezTo>
                    <a:cubicBezTo>
                      <a:pt x="13602" y="1327"/>
                      <a:pt x="18910" y="10948"/>
                      <a:pt x="22891" y="22227"/>
                    </a:cubicBezTo>
                    <a:cubicBezTo>
                      <a:pt x="37487" y="63364"/>
                      <a:pt x="52084" y="104169"/>
                      <a:pt x="67013" y="144974"/>
                    </a:cubicBezTo>
                    <a:cubicBezTo>
                      <a:pt x="73648" y="162888"/>
                      <a:pt x="83932" y="179143"/>
                      <a:pt x="93884" y="195399"/>
                    </a:cubicBezTo>
                    <a:cubicBezTo>
                      <a:pt x="117107" y="233550"/>
                      <a:pt x="116775" y="279995"/>
                      <a:pt x="92557" y="311511"/>
                    </a:cubicBezTo>
                    <a:cubicBezTo>
                      <a:pt x="69667" y="341700"/>
                      <a:pt x="37156" y="352316"/>
                      <a:pt x="663" y="352979"/>
                    </a:cubicBezTo>
                    <a:cubicBezTo>
                      <a:pt x="16587" y="330420"/>
                      <a:pt x="21564" y="304544"/>
                      <a:pt x="25544" y="278004"/>
                    </a:cubicBezTo>
                    <a:cubicBezTo>
                      <a:pt x="28199" y="258431"/>
                      <a:pt x="27535" y="238526"/>
                      <a:pt x="27535" y="218953"/>
                    </a:cubicBezTo>
                    <a:cubicBezTo>
                      <a:pt x="27867" y="165542"/>
                      <a:pt x="20568" y="112794"/>
                      <a:pt x="11943" y="60378"/>
                    </a:cubicBezTo>
                    <a:cubicBezTo>
                      <a:pt x="9952" y="47440"/>
                      <a:pt x="7298" y="34502"/>
                      <a:pt x="4976" y="21564"/>
                    </a:cubicBezTo>
                    <a:cubicBezTo>
                      <a:pt x="4313" y="17914"/>
                      <a:pt x="3981" y="14597"/>
                      <a:pt x="663" y="12275"/>
                    </a:cubicBezTo>
                    <a:close/>
                  </a:path>
                </a:pathLst>
              </a:custGeom>
              <a:solidFill>
                <a:srgbClr val="C2BB4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8" name="Google Shape;1608;p46"/>
              <p:cNvSpPr/>
              <p:nvPr/>
            </p:nvSpPr>
            <p:spPr>
              <a:xfrm>
                <a:off x="4561893" y="4124289"/>
                <a:ext cx="109477" cy="109477"/>
              </a:xfrm>
              <a:custGeom>
                <a:avLst/>
                <a:gdLst/>
                <a:ahLst/>
                <a:cxnLst/>
                <a:rect l="l" t="t" r="r" b="b"/>
                <a:pathLst>
                  <a:path w="109476" h="109476" extrusionOk="0">
                    <a:moveTo>
                      <a:pt x="63449" y="56397"/>
                    </a:moveTo>
                    <a:cubicBezTo>
                      <a:pt x="91979" y="52084"/>
                      <a:pt x="110889" y="29526"/>
                      <a:pt x="111220" y="0"/>
                    </a:cubicBezTo>
                    <a:cubicBezTo>
                      <a:pt x="109230" y="0"/>
                      <a:pt x="106908" y="0"/>
                      <a:pt x="104917" y="0"/>
                    </a:cubicBezTo>
                    <a:cubicBezTo>
                      <a:pt x="104917" y="663"/>
                      <a:pt x="104917" y="1327"/>
                      <a:pt x="104917" y="1659"/>
                    </a:cubicBezTo>
                    <a:cubicBezTo>
                      <a:pt x="101600" y="1659"/>
                      <a:pt x="98282" y="2322"/>
                      <a:pt x="94965" y="3649"/>
                    </a:cubicBezTo>
                    <a:cubicBezTo>
                      <a:pt x="72406" y="13270"/>
                      <a:pt x="58141" y="29857"/>
                      <a:pt x="52170" y="53743"/>
                    </a:cubicBezTo>
                    <a:cubicBezTo>
                      <a:pt x="41554" y="36824"/>
                      <a:pt x="28615" y="23222"/>
                      <a:pt x="7715" y="19905"/>
                    </a:cubicBezTo>
                    <a:cubicBezTo>
                      <a:pt x="4398" y="19241"/>
                      <a:pt x="417" y="17583"/>
                      <a:pt x="85" y="23222"/>
                    </a:cubicBezTo>
                    <a:cubicBezTo>
                      <a:pt x="-578" y="28199"/>
                      <a:pt x="2739" y="28862"/>
                      <a:pt x="6388" y="29194"/>
                    </a:cubicBezTo>
                    <a:cubicBezTo>
                      <a:pt x="17004" y="30189"/>
                      <a:pt x="25298" y="35497"/>
                      <a:pt x="32265" y="42795"/>
                    </a:cubicBezTo>
                    <a:cubicBezTo>
                      <a:pt x="46530" y="58056"/>
                      <a:pt x="53828" y="76965"/>
                      <a:pt x="57146" y="97534"/>
                    </a:cubicBezTo>
                    <a:cubicBezTo>
                      <a:pt x="60131" y="102842"/>
                      <a:pt x="58141" y="113789"/>
                      <a:pt x="70084" y="108481"/>
                    </a:cubicBezTo>
                    <a:cubicBezTo>
                      <a:pt x="74728" y="104169"/>
                      <a:pt x="73401" y="100188"/>
                      <a:pt x="69420" y="96207"/>
                    </a:cubicBezTo>
                    <a:cubicBezTo>
                      <a:pt x="67430" y="85591"/>
                      <a:pt x="61790" y="76634"/>
                      <a:pt x="57477" y="67013"/>
                    </a:cubicBezTo>
                    <a:cubicBezTo>
                      <a:pt x="54160" y="59051"/>
                      <a:pt x="56482" y="57392"/>
                      <a:pt x="63449" y="56397"/>
                    </a:cubicBezTo>
                    <a:close/>
                  </a:path>
                </a:pathLst>
              </a:custGeom>
              <a:solidFill>
                <a:srgbClr val="48A26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09" name="Google Shape;1609;p46"/>
            <p:cNvGrpSpPr/>
            <p:nvPr/>
          </p:nvGrpSpPr>
          <p:grpSpPr>
            <a:xfrm>
              <a:off x="2206430" y="4271531"/>
              <a:ext cx="606301" cy="759825"/>
              <a:chOff x="5262562" y="2386403"/>
              <a:chExt cx="1657350" cy="2077011"/>
            </a:xfrm>
          </p:grpSpPr>
          <p:sp>
            <p:nvSpPr>
              <p:cNvPr id="1610" name="Google Shape;1610;p46"/>
              <p:cNvSpPr/>
              <p:nvPr/>
            </p:nvSpPr>
            <p:spPr>
              <a:xfrm>
                <a:off x="5262562" y="2797492"/>
                <a:ext cx="1657350" cy="1657350"/>
              </a:xfrm>
              <a:custGeom>
                <a:avLst/>
                <a:gdLst/>
                <a:ahLst/>
                <a:cxnLst/>
                <a:rect l="l" t="t" r="r" b="b"/>
                <a:pathLst>
                  <a:path w="1657350" h="1657350" extrusionOk="0">
                    <a:moveTo>
                      <a:pt x="1663065" y="831533"/>
                    </a:moveTo>
                    <a:cubicBezTo>
                      <a:pt x="1663065" y="1290775"/>
                      <a:pt x="1290775" y="1663065"/>
                      <a:pt x="831533" y="1663065"/>
                    </a:cubicBezTo>
                    <a:cubicBezTo>
                      <a:pt x="372290" y="1663065"/>
                      <a:pt x="0" y="1290775"/>
                      <a:pt x="0" y="831533"/>
                    </a:cubicBezTo>
                    <a:cubicBezTo>
                      <a:pt x="0" y="372290"/>
                      <a:pt x="372290" y="0"/>
                      <a:pt x="831533" y="0"/>
                    </a:cubicBezTo>
                    <a:cubicBezTo>
                      <a:pt x="1290775" y="0"/>
                      <a:pt x="1663065" y="372290"/>
                      <a:pt x="1663065" y="831533"/>
                    </a:cubicBezTo>
                    <a:close/>
                  </a:path>
                </a:pathLst>
              </a:custGeom>
              <a:solidFill>
                <a:srgbClr val="FAA93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1" name="Google Shape;1611;p46"/>
              <p:cNvSpPr/>
              <p:nvPr/>
            </p:nvSpPr>
            <p:spPr>
              <a:xfrm>
                <a:off x="5660707" y="3044189"/>
                <a:ext cx="1257300" cy="1419225"/>
              </a:xfrm>
              <a:custGeom>
                <a:avLst/>
                <a:gdLst/>
                <a:ahLst/>
                <a:cxnLst/>
                <a:rect l="l" t="t" r="r" b="b"/>
                <a:pathLst>
                  <a:path w="1257300" h="1419225" extrusionOk="0">
                    <a:moveTo>
                      <a:pt x="1014413" y="0"/>
                    </a:moveTo>
                    <a:cubicBezTo>
                      <a:pt x="1141095" y="285750"/>
                      <a:pt x="1054418" y="679132"/>
                      <a:pt x="773430" y="974407"/>
                    </a:cubicBezTo>
                    <a:cubicBezTo>
                      <a:pt x="549593" y="1209675"/>
                      <a:pt x="256222" y="1323975"/>
                      <a:pt x="0" y="1303973"/>
                    </a:cubicBezTo>
                    <a:cubicBezTo>
                      <a:pt x="125730" y="1381125"/>
                      <a:pt x="274320" y="1425893"/>
                      <a:pt x="433388" y="1425893"/>
                    </a:cubicBezTo>
                    <a:cubicBezTo>
                      <a:pt x="892493" y="1425893"/>
                      <a:pt x="1264920" y="1053465"/>
                      <a:pt x="1264920" y="594360"/>
                    </a:cubicBezTo>
                    <a:cubicBezTo>
                      <a:pt x="1263968" y="360998"/>
                      <a:pt x="1168718" y="150495"/>
                      <a:pt x="1014413" y="0"/>
                    </a:cubicBezTo>
                    <a:close/>
                  </a:path>
                </a:pathLst>
              </a:custGeom>
              <a:solidFill>
                <a:srgbClr val="F7931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2" name="Google Shape;1612;p46"/>
              <p:cNvSpPr/>
              <p:nvPr/>
            </p:nvSpPr>
            <p:spPr>
              <a:xfrm>
                <a:off x="6091967" y="2386403"/>
                <a:ext cx="733425" cy="495300"/>
              </a:xfrm>
              <a:custGeom>
                <a:avLst/>
                <a:gdLst/>
                <a:ahLst/>
                <a:cxnLst/>
                <a:rect l="l" t="t" r="r" b="b"/>
                <a:pathLst>
                  <a:path w="733425" h="495300" extrusionOk="0">
                    <a:moveTo>
                      <a:pt x="2128" y="437759"/>
                    </a:moveTo>
                    <a:cubicBezTo>
                      <a:pt x="18320" y="332984"/>
                      <a:pt x="39275" y="229161"/>
                      <a:pt x="99282" y="138674"/>
                    </a:cubicBezTo>
                    <a:cubicBezTo>
                      <a:pt x="141193" y="75809"/>
                      <a:pt x="195485" y="30089"/>
                      <a:pt x="268828" y="8181"/>
                    </a:cubicBezTo>
                    <a:cubicBezTo>
                      <a:pt x="281210" y="4371"/>
                      <a:pt x="300260" y="-11821"/>
                      <a:pt x="305975" y="15801"/>
                    </a:cubicBezTo>
                    <a:cubicBezTo>
                      <a:pt x="309785" y="34851"/>
                      <a:pt x="315500" y="52949"/>
                      <a:pt x="286925" y="65331"/>
                    </a:cubicBezTo>
                    <a:cubicBezTo>
                      <a:pt x="177387" y="111051"/>
                      <a:pt x="125953" y="176774"/>
                      <a:pt x="89757" y="313934"/>
                    </a:cubicBezTo>
                    <a:cubicBezTo>
                      <a:pt x="170720" y="247259"/>
                      <a:pt x="254540" y="203444"/>
                      <a:pt x="347885" y="180584"/>
                    </a:cubicBezTo>
                    <a:cubicBezTo>
                      <a:pt x="371697" y="170106"/>
                      <a:pt x="396462" y="171059"/>
                      <a:pt x="420275" y="179631"/>
                    </a:cubicBezTo>
                    <a:cubicBezTo>
                      <a:pt x="528860" y="207254"/>
                      <a:pt x="626015" y="264404"/>
                      <a:pt x="732695" y="294884"/>
                    </a:cubicBezTo>
                    <a:cubicBezTo>
                      <a:pt x="733648" y="294884"/>
                      <a:pt x="735553" y="296789"/>
                      <a:pt x="735553" y="297741"/>
                    </a:cubicBezTo>
                    <a:cubicBezTo>
                      <a:pt x="735553" y="298694"/>
                      <a:pt x="733648" y="300599"/>
                      <a:pt x="732695" y="301551"/>
                    </a:cubicBezTo>
                    <a:cubicBezTo>
                      <a:pt x="526955" y="356796"/>
                      <a:pt x="320262" y="372036"/>
                      <a:pt x="109760" y="336794"/>
                    </a:cubicBezTo>
                    <a:cubicBezTo>
                      <a:pt x="98330" y="334889"/>
                      <a:pt x="87853" y="331079"/>
                      <a:pt x="78328" y="340604"/>
                    </a:cubicBezTo>
                    <a:cubicBezTo>
                      <a:pt x="73565" y="374894"/>
                      <a:pt x="67850" y="410136"/>
                      <a:pt x="63087" y="444426"/>
                    </a:cubicBezTo>
                    <a:cubicBezTo>
                      <a:pt x="62135" y="455856"/>
                      <a:pt x="59278" y="466334"/>
                      <a:pt x="59278" y="477764"/>
                    </a:cubicBezTo>
                    <a:cubicBezTo>
                      <a:pt x="59278" y="501576"/>
                      <a:pt x="42132" y="500624"/>
                      <a:pt x="25940" y="500624"/>
                    </a:cubicBezTo>
                    <a:cubicBezTo>
                      <a:pt x="8795" y="500624"/>
                      <a:pt x="-1682" y="495861"/>
                      <a:pt x="222" y="475859"/>
                    </a:cubicBezTo>
                    <a:cubicBezTo>
                      <a:pt x="3080" y="463476"/>
                      <a:pt x="2128" y="451094"/>
                      <a:pt x="2128" y="437759"/>
                    </a:cubicBezTo>
                    <a:close/>
                  </a:path>
                </a:pathLst>
              </a:custGeom>
              <a:solidFill>
                <a:srgbClr val="57B87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13" name="Google Shape;1613;p46"/>
            <p:cNvGrpSpPr/>
            <p:nvPr/>
          </p:nvGrpSpPr>
          <p:grpSpPr>
            <a:xfrm>
              <a:off x="1882463" y="3337290"/>
              <a:ext cx="704114" cy="790109"/>
              <a:chOff x="8270793" y="197122"/>
              <a:chExt cx="1871469" cy="2100037"/>
            </a:xfrm>
          </p:grpSpPr>
          <p:sp>
            <p:nvSpPr>
              <p:cNvPr id="1614" name="Google Shape;1614;p46"/>
              <p:cNvSpPr/>
              <p:nvPr/>
            </p:nvSpPr>
            <p:spPr>
              <a:xfrm>
                <a:off x="8270793" y="1478709"/>
                <a:ext cx="838200" cy="800100"/>
              </a:xfrm>
              <a:custGeom>
                <a:avLst/>
                <a:gdLst/>
                <a:ahLst/>
                <a:cxnLst/>
                <a:rect l="l" t="t" r="r" b="b"/>
                <a:pathLst>
                  <a:path w="838200" h="800100" extrusionOk="0">
                    <a:moveTo>
                      <a:pt x="743709" y="89099"/>
                    </a:moveTo>
                    <a:cubicBezTo>
                      <a:pt x="609406" y="16709"/>
                      <a:pt x="581784" y="78621"/>
                      <a:pt x="482724" y="74811"/>
                    </a:cubicBezTo>
                    <a:lnTo>
                      <a:pt x="425574" y="65286"/>
                    </a:lnTo>
                    <a:cubicBezTo>
                      <a:pt x="332229" y="36711"/>
                      <a:pt x="336039" y="-42346"/>
                      <a:pt x="181734" y="29091"/>
                    </a:cubicBezTo>
                    <a:cubicBezTo>
                      <a:pt x="43621" y="112911"/>
                      <a:pt x="-10671" y="252929"/>
                      <a:pt x="1711" y="402471"/>
                    </a:cubicBezTo>
                    <a:cubicBezTo>
                      <a:pt x="21714" y="641549"/>
                      <a:pt x="226501" y="819666"/>
                      <a:pt x="459864" y="800616"/>
                    </a:cubicBezTo>
                    <a:cubicBezTo>
                      <a:pt x="693226" y="781566"/>
                      <a:pt x="853246" y="589161"/>
                      <a:pt x="846579" y="332939"/>
                    </a:cubicBezTo>
                    <a:cubicBezTo>
                      <a:pt x="842769" y="193874"/>
                      <a:pt x="808479" y="132914"/>
                      <a:pt x="743709" y="89099"/>
                    </a:cubicBezTo>
                    <a:close/>
                  </a:path>
                </a:pathLst>
              </a:custGeom>
              <a:solidFill>
                <a:srgbClr val="ED7D3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5" name="Google Shape;1615;p46"/>
              <p:cNvSpPr/>
              <p:nvPr/>
            </p:nvSpPr>
            <p:spPr>
              <a:xfrm>
                <a:off x="8679222" y="1541138"/>
                <a:ext cx="438150" cy="733425"/>
              </a:xfrm>
              <a:custGeom>
                <a:avLst/>
                <a:gdLst/>
                <a:ahLst/>
                <a:cxnLst/>
                <a:rect l="l" t="t" r="r" b="b"/>
                <a:pathLst>
                  <a:path w="438150" h="733425" extrusionOk="0">
                    <a:moveTo>
                      <a:pt x="431482" y="417195"/>
                    </a:moveTo>
                    <a:cubicBezTo>
                      <a:pt x="388620" y="569595"/>
                      <a:pt x="294323" y="675322"/>
                      <a:pt x="140970" y="722947"/>
                    </a:cubicBezTo>
                    <a:cubicBezTo>
                      <a:pt x="95250" y="737235"/>
                      <a:pt x="47625" y="740093"/>
                      <a:pt x="0" y="737235"/>
                    </a:cubicBezTo>
                    <a:cubicBezTo>
                      <a:pt x="145733" y="653415"/>
                      <a:pt x="222885" y="531495"/>
                      <a:pt x="261938" y="367665"/>
                    </a:cubicBezTo>
                    <a:cubicBezTo>
                      <a:pt x="280988" y="287655"/>
                      <a:pt x="292417" y="220980"/>
                      <a:pt x="293370" y="134302"/>
                    </a:cubicBezTo>
                    <a:cubicBezTo>
                      <a:pt x="294323" y="105727"/>
                      <a:pt x="292417" y="80010"/>
                      <a:pt x="275273" y="0"/>
                    </a:cubicBezTo>
                    <a:cubicBezTo>
                      <a:pt x="291465" y="6667"/>
                      <a:pt x="324803" y="23813"/>
                      <a:pt x="340995" y="30480"/>
                    </a:cubicBezTo>
                    <a:cubicBezTo>
                      <a:pt x="408623" y="71438"/>
                      <a:pt x="463867" y="185738"/>
                      <a:pt x="431482" y="417195"/>
                    </a:cubicBezTo>
                    <a:close/>
                  </a:path>
                </a:pathLst>
              </a:custGeom>
              <a:solidFill>
                <a:srgbClr val="CD4E4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6" name="Google Shape;1616;p46"/>
              <p:cNvSpPr/>
              <p:nvPr/>
            </p:nvSpPr>
            <p:spPr>
              <a:xfrm>
                <a:off x="9295101" y="1516109"/>
                <a:ext cx="838200" cy="781050"/>
              </a:xfrm>
              <a:custGeom>
                <a:avLst/>
                <a:gdLst/>
                <a:ahLst/>
                <a:cxnLst/>
                <a:rect l="l" t="t" r="r" b="b"/>
                <a:pathLst>
                  <a:path w="838200" h="781050" extrusionOk="0">
                    <a:moveTo>
                      <a:pt x="677615" y="13598"/>
                    </a:moveTo>
                    <a:cubicBezTo>
                      <a:pt x="530931" y="-28312"/>
                      <a:pt x="517595" y="38363"/>
                      <a:pt x="420440" y="56461"/>
                    </a:cubicBezTo>
                    <a:lnTo>
                      <a:pt x="362338" y="60271"/>
                    </a:lnTo>
                    <a:cubicBezTo>
                      <a:pt x="264231" y="52651"/>
                      <a:pt x="251848" y="-25454"/>
                      <a:pt x="116593" y="78368"/>
                    </a:cubicBezTo>
                    <a:cubicBezTo>
                      <a:pt x="-565" y="189811"/>
                      <a:pt x="-23425" y="338401"/>
                      <a:pt x="21343" y="481276"/>
                    </a:cubicBezTo>
                    <a:cubicBezTo>
                      <a:pt x="91828" y="709876"/>
                      <a:pt x="330906" y="839416"/>
                      <a:pt x="554743" y="770836"/>
                    </a:cubicBezTo>
                    <a:cubicBezTo>
                      <a:pt x="778581" y="702256"/>
                      <a:pt x="892881" y="479371"/>
                      <a:pt x="830968" y="230768"/>
                    </a:cubicBezTo>
                    <a:cubicBezTo>
                      <a:pt x="796678" y="94561"/>
                      <a:pt x="750006" y="42173"/>
                      <a:pt x="677615" y="13598"/>
                    </a:cubicBezTo>
                    <a:close/>
                  </a:path>
                </a:pathLst>
              </a:custGeom>
              <a:solidFill>
                <a:srgbClr val="ED7D3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7" name="Google Shape;1617;p46"/>
              <p:cNvSpPr/>
              <p:nvPr/>
            </p:nvSpPr>
            <p:spPr>
              <a:xfrm>
                <a:off x="9799362" y="1517325"/>
                <a:ext cx="342900" cy="771525"/>
              </a:xfrm>
              <a:custGeom>
                <a:avLst/>
                <a:gdLst/>
                <a:ahLst/>
                <a:cxnLst/>
                <a:rect l="l" t="t" r="r" b="b"/>
                <a:pathLst>
                  <a:path w="342900" h="771525" extrusionOk="0">
                    <a:moveTo>
                      <a:pt x="351472" y="373380"/>
                    </a:moveTo>
                    <a:cubicBezTo>
                      <a:pt x="341947" y="531495"/>
                      <a:pt x="274320" y="655320"/>
                      <a:pt x="134303" y="735330"/>
                    </a:cubicBezTo>
                    <a:cubicBezTo>
                      <a:pt x="92392" y="759143"/>
                      <a:pt x="46672" y="772477"/>
                      <a:pt x="0" y="780097"/>
                    </a:cubicBezTo>
                    <a:cubicBezTo>
                      <a:pt x="124778" y="666750"/>
                      <a:pt x="173355" y="530543"/>
                      <a:pt x="175260" y="361950"/>
                    </a:cubicBezTo>
                    <a:cubicBezTo>
                      <a:pt x="176213" y="280035"/>
                      <a:pt x="172403" y="211455"/>
                      <a:pt x="155258" y="126682"/>
                    </a:cubicBezTo>
                    <a:cubicBezTo>
                      <a:pt x="149542" y="99060"/>
                      <a:pt x="141922" y="74295"/>
                      <a:pt x="108585" y="0"/>
                    </a:cubicBezTo>
                    <a:cubicBezTo>
                      <a:pt x="125730" y="3810"/>
                      <a:pt x="162878" y="12382"/>
                      <a:pt x="179070" y="15240"/>
                    </a:cubicBezTo>
                    <a:cubicBezTo>
                      <a:pt x="254317" y="40957"/>
                      <a:pt x="332422" y="140017"/>
                      <a:pt x="351472" y="373380"/>
                    </a:cubicBezTo>
                    <a:close/>
                  </a:path>
                </a:pathLst>
              </a:custGeom>
              <a:solidFill>
                <a:srgbClr val="CD4E4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8" name="Google Shape;1618;p46"/>
              <p:cNvSpPr/>
              <p:nvPr/>
            </p:nvSpPr>
            <p:spPr>
              <a:xfrm>
                <a:off x="8915997" y="1038449"/>
                <a:ext cx="619125" cy="590550"/>
              </a:xfrm>
              <a:custGeom>
                <a:avLst/>
                <a:gdLst/>
                <a:ahLst/>
                <a:cxnLst/>
                <a:rect l="l" t="t" r="r" b="b"/>
                <a:pathLst>
                  <a:path w="619125" h="590550" extrusionOk="0">
                    <a:moveTo>
                      <a:pt x="569039" y="109306"/>
                    </a:moveTo>
                    <a:cubicBezTo>
                      <a:pt x="478552" y="43583"/>
                      <a:pt x="451882" y="86446"/>
                      <a:pt x="381397" y="74063"/>
                    </a:cubicBezTo>
                    <a:lnTo>
                      <a:pt x="340439" y="61681"/>
                    </a:lnTo>
                    <a:cubicBezTo>
                      <a:pt x="274717" y="32153"/>
                      <a:pt x="285194" y="-24997"/>
                      <a:pt x="167084" y="12151"/>
                    </a:cubicBezTo>
                    <a:cubicBezTo>
                      <a:pt x="58499" y="59776"/>
                      <a:pt x="6112" y="155978"/>
                      <a:pt x="397" y="265516"/>
                    </a:cubicBezTo>
                    <a:cubicBezTo>
                      <a:pt x="-8176" y="440776"/>
                      <a:pt x="123269" y="589366"/>
                      <a:pt x="294719" y="597938"/>
                    </a:cubicBezTo>
                    <a:cubicBezTo>
                      <a:pt x="466169" y="606511"/>
                      <a:pt x="600472" y="481733"/>
                      <a:pt x="620474" y="295996"/>
                    </a:cubicBezTo>
                    <a:cubicBezTo>
                      <a:pt x="630952" y="195031"/>
                      <a:pt x="611902" y="147406"/>
                      <a:pt x="569039" y="109306"/>
                    </a:cubicBezTo>
                    <a:close/>
                  </a:path>
                </a:pathLst>
              </a:custGeom>
              <a:solidFill>
                <a:srgbClr val="ED7D3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9" name="Google Shape;1619;p46"/>
              <p:cNvSpPr/>
              <p:nvPr/>
            </p:nvSpPr>
            <p:spPr>
              <a:xfrm>
                <a:off x="9173569" y="1122037"/>
                <a:ext cx="361950" cy="514350"/>
              </a:xfrm>
              <a:custGeom>
                <a:avLst/>
                <a:gdLst/>
                <a:ahLst/>
                <a:cxnLst/>
                <a:rect l="l" t="t" r="r" b="b"/>
                <a:pathLst>
                  <a:path w="361950" h="514350" extrusionOk="0">
                    <a:moveTo>
                      <a:pt x="343852" y="318135"/>
                    </a:moveTo>
                    <a:cubicBezTo>
                      <a:pt x="298132" y="424815"/>
                      <a:pt x="220027" y="492443"/>
                      <a:pt x="103822" y="512445"/>
                    </a:cubicBezTo>
                    <a:cubicBezTo>
                      <a:pt x="69532" y="518160"/>
                      <a:pt x="34290" y="516255"/>
                      <a:pt x="0" y="509588"/>
                    </a:cubicBezTo>
                    <a:cubicBezTo>
                      <a:pt x="114300" y="462915"/>
                      <a:pt x="181927" y="381000"/>
                      <a:pt x="225742" y="265748"/>
                    </a:cubicBezTo>
                    <a:cubicBezTo>
                      <a:pt x="246697" y="209550"/>
                      <a:pt x="261938" y="161925"/>
                      <a:pt x="271463" y="99060"/>
                    </a:cubicBezTo>
                    <a:cubicBezTo>
                      <a:pt x="274320" y="78105"/>
                      <a:pt x="275272" y="60008"/>
                      <a:pt x="271463" y="0"/>
                    </a:cubicBezTo>
                    <a:cubicBezTo>
                      <a:pt x="281940" y="6668"/>
                      <a:pt x="305753" y="21908"/>
                      <a:pt x="316230" y="28575"/>
                    </a:cubicBezTo>
                    <a:cubicBezTo>
                      <a:pt x="360045" y="65723"/>
                      <a:pt x="389572" y="153352"/>
                      <a:pt x="343852" y="318135"/>
                    </a:cubicBezTo>
                    <a:close/>
                  </a:path>
                </a:pathLst>
              </a:custGeom>
              <a:solidFill>
                <a:srgbClr val="CD4E4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0" name="Google Shape;1620;p46"/>
              <p:cNvSpPr/>
              <p:nvPr/>
            </p:nvSpPr>
            <p:spPr>
              <a:xfrm>
                <a:off x="8721948" y="197122"/>
                <a:ext cx="1000125" cy="1438275"/>
              </a:xfrm>
              <a:custGeom>
                <a:avLst/>
                <a:gdLst/>
                <a:ahLst/>
                <a:cxnLst/>
                <a:rect l="l" t="t" r="r" b="b"/>
                <a:pathLst>
                  <a:path w="1000125" h="1438275" extrusionOk="0">
                    <a:moveTo>
                      <a:pt x="954541" y="1300200"/>
                    </a:moveTo>
                    <a:cubicBezTo>
                      <a:pt x="952636" y="1052550"/>
                      <a:pt x="903106" y="853478"/>
                      <a:pt x="764994" y="640118"/>
                    </a:cubicBezTo>
                    <a:cubicBezTo>
                      <a:pt x="733561" y="604875"/>
                      <a:pt x="709749" y="572490"/>
                      <a:pt x="686889" y="551535"/>
                    </a:cubicBezTo>
                    <a:cubicBezTo>
                      <a:pt x="644026" y="512483"/>
                      <a:pt x="606879" y="466763"/>
                      <a:pt x="558301" y="434378"/>
                    </a:cubicBezTo>
                    <a:cubicBezTo>
                      <a:pt x="526869" y="408660"/>
                      <a:pt x="506866" y="390563"/>
                      <a:pt x="477339" y="410565"/>
                    </a:cubicBezTo>
                    <a:cubicBezTo>
                      <a:pt x="501151" y="444855"/>
                      <a:pt x="513534" y="484860"/>
                      <a:pt x="533536" y="521055"/>
                    </a:cubicBezTo>
                    <a:cubicBezTo>
                      <a:pt x="573541" y="616305"/>
                      <a:pt x="590686" y="714413"/>
                      <a:pt x="596401" y="820140"/>
                    </a:cubicBezTo>
                    <a:cubicBezTo>
                      <a:pt x="598306" y="871575"/>
                      <a:pt x="604021" y="897293"/>
                      <a:pt x="596401" y="935393"/>
                    </a:cubicBezTo>
                    <a:cubicBezTo>
                      <a:pt x="593544" y="952538"/>
                      <a:pt x="592591" y="973493"/>
                      <a:pt x="567826" y="968730"/>
                    </a:cubicBezTo>
                    <a:cubicBezTo>
                      <a:pt x="549729" y="965873"/>
                      <a:pt x="545919" y="947775"/>
                      <a:pt x="545919" y="931583"/>
                    </a:cubicBezTo>
                    <a:cubicBezTo>
                      <a:pt x="545919" y="914438"/>
                      <a:pt x="545919" y="897293"/>
                      <a:pt x="547824" y="880148"/>
                    </a:cubicBezTo>
                    <a:cubicBezTo>
                      <a:pt x="542109" y="769658"/>
                      <a:pt x="527821" y="661073"/>
                      <a:pt x="488769" y="556298"/>
                    </a:cubicBezTo>
                    <a:cubicBezTo>
                      <a:pt x="474481" y="520103"/>
                      <a:pt x="456384" y="485813"/>
                      <a:pt x="437334" y="452475"/>
                    </a:cubicBezTo>
                    <a:cubicBezTo>
                      <a:pt x="421141" y="431520"/>
                      <a:pt x="359229" y="500100"/>
                      <a:pt x="345894" y="512483"/>
                    </a:cubicBezTo>
                    <a:cubicBezTo>
                      <a:pt x="263026" y="600113"/>
                      <a:pt x="189684" y="705840"/>
                      <a:pt x="136344" y="816330"/>
                    </a:cubicBezTo>
                    <a:cubicBezTo>
                      <a:pt x="107769" y="883005"/>
                      <a:pt x="89671" y="949680"/>
                      <a:pt x="76336" y="1021118"/>
                    </a:cubicBezTo>
                    <a:cubicBezTo>
                      <a:pt x="61096" y="1095413"/>
                      <a:pt x="62049" y="1269720"/>
                      <a:pt x="58239" y="1309725"/>
                    </a:cubicBezTo>
                    <a:cubicBezTo>
                      <a:pt x="51571" y="1352588"/>
                      <a:pt x="66811" y="1437360"/>
                      <a:pt x="29664" y="1443075"/>
                    </a:cubicBezTo>
                    <a:cubicBezTo>
                      <a:pt x="-6531" y="1444028"/>
                      <a:pt x="136" y="1383068"/>
                      <a:pt x="1089" y="1345920"/>
                    </a:cubicBezTo>
                    <a:cubicBezTo>
                      <a:pt x="2041" y="1313535"/>
                      <a:pt x="-2721" y="1153515"/>
                      <a:pt x="9661" y="1103985"/>
                    </a:cubicBezTo>
                    <a:cubicBezTo>
                      <a:pt x="15376" y="1044930"/>
                      <a:pt x="26806" y="962063"/>
                      <a:pt x="43951" y="905865"/>
                    </a:cubicBezTo>
                    <a:cubicBezTo>
                      <a:pt x="99196" y="742035"/>
                      <a:pt x="186826" y="599160"/>
                      <a:pt x="303031" y="471525"/>
                    </a:cubicBezTo>
                    <a:cubicBezTo>
                      <a:pt x="336369" y="435330"/>
                      <a:pt x="368754" y="406755"/>
                      <a:pt x="419236" y="368655"/>
                    </a:cubicBezTo>
                    <a:cubicBezTo>
                      <a:pt x="433524" y="358178"/>
                      <a:pt x="448764" y="350558"/>
                      <a:pt x="458289" y="334365"/>
                    </a:cubicBezTo>
                    <a:cubicBezTo>
                      <a:pt x="457336" y="284835"/>
                      <a:pt x="472576" y="50520"/>
                      <a:pt x="475434" y="36233"/>
                    </a:cubicBezTo>
                    <a:cubicBezTo>
                      <a:pt x="478291" y="16230"/>
                      <a:pt x="486864" y="-915"/>
                      <a:pt x="510676" y="38"/>
                    </a:cubicBezTo>
                    <a:cubicBezTo>
                      <a:pt x="536394" y="990"/>
                      <a:pt x="544966" y="19088"/>
                      <a:pt x="544014" y="42900"/>
                    </a:cubicBezTo>
                    <a:cubicBezTo>
                      <a:pt x="541156" y="108623"/>
                      <a:pt x="530679" y="271500"/>
                      <a:pt x="530679" y="286740"/>
                    </a:cubicBezTo>
                    <a:cubicBezTo>
                      <a:pt x="523059" y="335318"/>
                      <a:pt x="554491" y="361035"/>
                      <a:pt x="589734" y="383895"/>
                    </a:cubicBezTo>
                    <a:cubicBezTo>
                      <a:pt x="650694" y="426758"/>
                      <a:pt x="704034" y="478193"/>
                      <a:pt x="750706" y="536295"/>
                    </a:cubicBezTo>
                    <a:cubicBezTo>
                      <a:pt x="760231" y="548678"/>
                      <a:pt x="776424" y="562965"/>
                      <a:pt x="789759" y="584873"/>
                    </a:cubicBezTo>
                    <a:cubicBezTo>
                      <a:pt x="827859" y="652500"/>
                      <a:pt x="859291" y="706793"/>
                      <a:pt x="891676" y="777278"/>
                    </a:cubicBezTo>
                    <a:cubicBezTo>
                      <a:pt x="951684" y="906818"/>
                      <a:pt x="982164" y="1043978"/>
                      <a:pt x="993594" y="1185900"/>
                    </a:cubicBezTo>
                    <a:cubicBezTo>
                      <a:pt x="994546" y="1200188"/>
                      <a:pt x="1001214" y="1371638"/>
                      <a:pt x="1001214" y="1403070"/>
                    </a:cubicBezTo>
                    <a:cubicBezTo>
                      <a:pt x="1001214" y="1418310"/>
                      <a:pt x="994546" y="1449743"/>
                      <a:pt x="972639" y="1440218"/>
                    </a:cubicBezTo>
                    <a:cubicBezTo>
                      <a:pt x="948826" y="1436408"/>
                      <a:pt x="953589" y="1413548"/>
                      <a:pt x="956446" y="1394498"/>
                    </a:cubicBezTo>
                    <a:cubicBezTo>
                      <a:pt x="954541" y="1360208"/>
                      <a:pt x="954541" y="1331633"/>
                      <a:pt x="954541" y="1300200"/>
                    </a:cubicBezTo>
                    <a:close/>
                  </a:path>
                </a:pathLst>
              </a:custGeom>
              <a:solidFill>
                <a:srgbClr val="44B58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21" name="Google Shape;1621;p46"/>
            <p:cNvGrpSpPr/>
            <p:nvPr/>
          </p:nvGrpSpPr>
          <p:grpSpPr>
            <a:xfrm rot="-1539947">
              <a:off x="1191454" y="3142373"/>
              <a:ext cx="1125301" cy="1883772"/>
              <a:chOff x="1209404" y="789304"/>
              <a:chExt cx="2612878" cy="4373994"/>
            </a:xfrm>
          </p:grpSpPr>
          <p:sp>
            <p:nvSpPr>
              <p:cNvPr id="1622" name="Google Shape;1622;p46"/>
              <p:cNvSpPr/>
              <p:nvPr/>
            </p:nvSpPr>
            <p:spPr>
              <a:xfrm rot="-1248963">
                <a:off x="1714783" y="3481939"/>
                <a:ext cx="1641760" cy="1436528"/>
              </a:xfrm>
              <a:custGeom>
                <a:avLst/>
                <a:gdLst/>
                <a:ahLst/>
                <a:cxnLst/>
                <a:rect l="l" t="t" r="r" b="b"/>
                <a:pathLst>
                  <a:path w="1641760" h="1436528" extrusionOk="0">
                    <a:moveTo>
                      <a:pt x="904455" y="23137"/>
                    </a:moveTo>
                    <a:lnTo>
                      <a:pt x="1113846" y="102745"/>
                    </a:lnTo>
                    <a:lnTo>
                      <a:pt x="1113791" y="106680"/>
                    </a:lnTo>
                    <a:cubicBezTo>
                      <a:pt x="1118994" y="122577"/>
                      <a:pt x="1134602" y="135872"/>
                      <a:pt x="1157726" y="148589"/>
                    </a:cubicBezTo>
                    <a:cubicBezTo>
                      <a:pt x="1254841" y="201772"/>
                      <a:pt x="1351957" y="259578"/>
                      <a:pt x="1435198" y="335884"/>
                    </a:cubicBezTo>
                    <a:cubicBezTo>
                      <a:pt x="1585495" y="474621"/>
                      <a:pt x="1696484" y="631856"/>
                      <a:pt x="1613243" y="844585"/>
                    </a:cubicBezTo>
                    <a:cubicBezTo>
                      <a:pt x="1523065" y="1075813"/>
                      <a:pt x="1377390" y="1253857"/>
                      <a:pt x="1106855" y="1274668"/>
                    </a:cubicBezTo>
                    <a:cubicBezTo>
                      <a:pt x="988928" y="1283917"/>
                      <a:pt x="868690" y="1272355"/>
                      <a:pt x="748451" y="1281604"/>
                    </a:cubicBezTo>
                    <a:cubicBezTo>
                      <a:pt x="637462" y="1290853"/>
                      <a:pt x="510288" y="1283917"/>
                      <a:pt x="459418" y="1436528"/>
                    </a:cubicBezTo>
                    <a:cubicBezTo>
                      <a:pt x="373863" y="1145181"/>
                      <a:pt x="179632" y="913953"/>
                      <a:pt x="54769" y="648040"/>
                    </a:cubicBezTo>
                    <a:cubicBezTo>
                      <a:pt x="-97842" y="319697"/>
                      <a:pt x="80205" y="30664"/>
                      <a:pt x="443231" y="5227"/>
                    </a:cubicBezTo>
                    <a:cubicBezTo>
                      <a:pt x="565783" y="-4022"/>
                      <a:pt x="690645" y="-4022"/>
                      <a:pt x="810884" y="30664"/>
                    </a:cubicBezTo>
                    <a:cubicBezTo>
                      <a:pt x="855973" y="43381"/>
                      <a:pt x="884877" y="41646"/>
                      <a:pt x="902796" y="26038"/>
                    </a:cubicBezTo>
                    <a:close/>
                  </a:path>
                </a:pathLst>
              </a:custGeom>
              <a:solidFill>
                <a:srgbClr val="C8F5E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3" name="Google Shape;1623;p46"/>
              <p:cNvSpPr/>
              <p:nvPr/>
            </p:nvSpPr>
            <p:spPr>
              <a:xfrm rot="-1248963">
                <a:off x="1583158" y="1040918"/>
                <a:ext cx="1865369" cy="2446103"/>
              </a:xfrm>
              <a:custGeom>
                <a:avLst/>
                <a:gdLst/>
                <a:ahLst/>
                <a:cxnLst/>
                <a:rect l="l" t="t" r="r" b="b"/>
                <a:pathLst>
                  <a:path w="1865369" h="2446103" extrusionOk="0">
                    <a:moveTo>
                      <a:pt x="1456632" y="13187"/>
                    </a:moveTo>
                    <a:cubicBezTo>
                      <a:pt x="1519064" y="47872"/>
                      <a:pt x="1523689" y="112616"/>
                      <a:pt x="1516751" y="175046"/>
                    </a:cubicBezTo>
                    <a:cubicBezTo>
                      <a:pt x="1505191" y="311472"/>
                      <a:pt x="1456632" y="436335"/>
                      <a:pt x="1401137" y="561197"/>
                    </a:cubicBezTo>
                    <a:cubicBezTo>
                      <a:pt x="1373390" y="623628"/>
                      <a:pt x="1368765" y="662937"/>
                      <a:pt x="1442758" y="697620"/>
                    </a:cubicBezTo>
                    <a:cubicBezTo>
                      <a:pt x="1528313" y="736930"/>
                      <a:pt x="1523689" y="801674"/>
                      <a:pt x="1456632" y="861793"/>
                    </a:cubicBezTo>
                    <a:cubicBezTo>
                      <a:pt x="1440447" y="877978"/>
                      <a:pt x="1421949" y="894165"/>
                      <a:pt x="1401137" y="901101"/>
                    </a:cubicBezTo>
                    <a:cubicBezTo>
                      <a:pt x="1158349" y="1000530"/>
                      <a:pt x="1031173" y="1204010"/>
                      <a:pt x="917873" y="1423675"/>
                    </a:cubicBezTo>
                    <a:cubicBezTo>
                      <a:pt x="774512" y="1705773"/>
                      <a:pt x="642711" y="1990184"/>
                      <a:pt x="524786" y="2297715"/>
                    </a:cubicBezTo>
                    <a:cubicBezTo>
                      <a:pt x="582592" y="2290780"/>
                      <a:pt x="605714" y="2251470"/>
                      <a:pt x="631151" y="2223723"/>
                    </a:cubicBezTo>
                    <a:cubicBezTo>
                      <a:pt x="793010" y="2047990"/>
                      <a:pt x="899375" y="1839885"/>
                      <a:pt x="964118" y="1610971"/>
                    </a:cubicBezTo>
                    <a:cubicBezTo>
                      <a:pt x="994177" y="1499981"/>
                      <a:pt x="1017299" y="1384368"/>
                      <a:pt x="1070483" y="1280314"/>
                    </a:cubicBezTo>
                    <a:cubicBezTo>
                      <a:pt x="1100541" y="1217884"/>
                      <a:pt x="1139851" y="1162389"/>
                      <a:pt x="1223093" y="1217884"/>
                    </a:cubicBezTo>
                    <a:cubicBezTo>
                      <a:pt x="1264714" y="1245631"/>
                      <a:pt x="1294773" y="1213259"/>
                      <a:pt x="1327144" y="1194761"/>
                    </a:cubicBezTo>
                    <a:cubicBezTo>
                      <a:pt x="1438133" y="1127704"/>
                      <a:pt x="1549123" y="1053711"/>
                      <a:pt x="1671675" y="1007465"/>
                    </a:cubicBezTo>
                    <a:cubicBezTo>
                      <a:pt x="1727169" y="986656"/>
                      <a:pt x="1794224" y="945035"/>
                      <a:pt x="1842783" y="1000530"/>
                    </a:cubicBezTo>
                    <a:cubicBezTo>
                      <a:pt x="1895964" y="1060649"/>
                      <a:pt x="1842783" y="1125393"/>
                      <a:pt x="1810411" y="1180887"/>
                    </a:cubicBezTo>
                    <a:cubicBezTo>
                      <a:pt x="1752603" y="1282628"/>
                      <a:pt x="1680923" y="1372805"/>
                      <a:pt x="1599993" y="1456047"/>
                    </a:cubicBezTo>
                    <a:cubicBezTo>
                      <a:pt x="1546812" y="1511541"/>
                      <a:pt x="1537562" y="1548538"/>
                      <a:pt x="1609242" y="1599408"/>
                    </a:cubicBezTo>
                    <a:cubicBezTo>
                      <a:pt x="1710982" y="1673401"/>
                      <a:pt x="1699422" y="1731209"/>
                      <a:pt x="1581494" y="1775141"/>
                    </a:cubicBezTo>
                    <a:cubicBezTo>
                      <a:pt x="1512126" y="1800577"/>
                      <a:pt x="1440447" y="1819075"/>
                      <a:pt x="1368765" y="1830635"/>
                    </a:cubicBezTo>
                    <a:cubicBezTo>
                      <a:pt x="1005739" y="1881506"/>
                      <a:pt x="781447" y="2128920"/>
                      <a:pt x="568718" y="2392520"/>
                    </a:cubicBezTo>
                    <a:cubicBezTo>
                      <a:pt x="559469" y="2404082"/>
                      <a:pt x="553544" y="2414487"/>
                      <a:pt x="550581" y="2423989"/>
                    </a:cubicBezTo>
                    <a:lnTo>
                      <a:pt x="550275" y="2446103"/>
                    </a:lnTo>
                    <a:lnTo>
                      <a:pt x="340884" y="2366495"/>
                    </a:lnTo>
                    <a:lnTo>
                      <a:pt x="358518" y="2335652"/>
                    </a:lnTo>
                    <a:cubicBezTo>
                      <a:pt x="362637" y="2320984"/>
                      <a:pt x="364660" y="2302919"/>
                      <a:pt x="365238" y="2281531"/>
                    </a:cubicBezTo>
                    <a:cubicBezTo>
                      <a:pt x="381425" y="1900004"/>
                      <a:pt x="339804" y="1534664"/>
                      <a:pt x="108576" y="1213259"/>
                    </a:cubicBezTo>
                    <a:cubicBezTo>
                      <a:pt x="69267" y="1157765"/>
                      <a:pt x="39208" y="1093021"/>
                      <a:pt x="11461" y="1030588"/>
                    </a:cubicBezTo>
                    <a:cubicBezTo>
                      <a:pt x="-18600" y="958909"/>
                      <a:pt x="11461" y="910350"/>
                      <a:pt x="90078" y="921912"/>
                    </a:cubicBezTo>
                    <a:cubicBezTo>
                      <a:pt x="194129" y="938097"/>
                      <a:pt x="205692" y="889540"/>
                      <a:pt x="201068" y="806299"/>
                    </a:cubicBezTo>
                    <a:cubicBezTo>
                      <a:pt x="196443" y="672187"/>
                      <a:pt x="191818" y="535761"/>
                      <a:pt x="226501" y="403963"/>
                    </a:cubicBezTo>
                    <a:cubicBezTo>
                      <a:pt x="238064" y="357717"/>
                      <a:pt x="249624" y="309158"/>
                      <a:pt x="305119" y="299909"/>
                    </a:cubicBezTo>
                    <a:cubicBezTo>
                      <a:pt x="358302" y="290660"/>
                      <a:pt x="390674" y="329970"/>
                      <a:pt x="416108" y="369277"/>
                    </a:cubicBezTo>
                    <a:cubicBezTo>
                      <a:pt x="494725" y="489516"/>
                      <a:pt x="534035" y="628252"/>
                      <a:pt x="573343" y="764678"/>
                    </a:cubicBezTo>
                    <a:cubicBezTo>
                      <a:pt x="589530" y="824797"/>
                      <a:pt x="605714" y="871042"/>
                      <a:pt x="684332" y="873353"/>
                    </a:cubicBezTo>
                    <a:cubicBezTo>
                      <a:pt x="746764" y="875667"/>
                      <a:pt x="753700" y="924223"/>
                      <a:pt x="744451" y="975093"/>
                    </a:cubicBezTo>
                    <a:cubicBezTo>
                      <a:pt x="725953" y="1088396"/>
                      <a:pt x="672772" y="1185512"/>
                      <a:pt x="617277" y="1282627"/>
                    </a:cubicBezTo>
                    <a:cubicBezTo>
                      <a:pt x="464667" y="1548538"/>
                      <a:pt x="423046" y="1839885"/>
                      <a:pt x="439231" y="2140481"/>
                    </a:cubicBezTo>
                    <a:cubicBezTo>
                      <a:pt x="439231" y="2158979"/>
                      <a:pt x="436920" y="2184415"/>
                      <a:pt x="478540" y="2212163"/>
                    </a:cubicBezTo>
                    <a:cubicBezTo>
                      <a:pt x="661209" y="1726584"/>
                      <a:pt x="903999" y="1266440"/>
                      <a:pt x="809195" y="727681"/>
                    </a:cubicBezTo>
                    <a:cubicBezTo>
                      <a:pt x="799946" y="679122"/>
                      <a:pt x="799946" y="628252"/>
                      <a:pt x="804570" y="577382"/>
                    </a:cubicBezTo>
                    <a:cubicBezTo>
                      <a:pt x="809195" y="503389"/>
                      <a:pt x="790697" y="403963"/>
                      <a:pt x="927122" y="461768"/>
                    </a:cubicBezTo>
                    <a:cubicBezTo>
                      <a:pt x="973367" y="480267"/>
                      <a:pt x="989552" y="427085"/>
                      <a:pt x="1010364" y="397025"/>
                    </a:cubicBezTo>
                    <a:cubicBezTo>
                      <a:pt x="1095917" y="276786"/>
                      <a:pt x="1181472" y="158861"/>
                      <a:pt x="1292461" y="64057"/>
                    </a:cubicBezTo>
                    <a:cubicBezTo>
                      <a:pt x="1338707" y="24749"/>
                      <a:pt x="1387263" y="-23810"/>
                      <a:pt x="1456632" y="13187"/>
                    </a:cubicBezTo>
                    <a:close/>
                  </a:path>
                </a:pathLst>
              </a:custGeom>
              <a:solidFill>
                <a:srgbClr val="57B87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24" name="Google Shape;1624;p46"/>
            <p:cNvGrpSpPr/>
            <p:nvPr/>
          </p:nvGrpSpPr>
          <p:grpSpPr>
            <a:xfrm>
              <a:off x="635051" y="4215969"/>
              <a:ext cx="606968" cy="1242613"/>
              <a:chOff x="7528445" y="2305877"/>
              <a:chExt cx="561154" cy="1148822"/>
            </a:xfrm>
          </p:grpSpPr>
          <p:sp>
            <p:nvSpPr>
              <p:cNvPr id="1625" name="Google Shape;1625;p46"/>
              <p:cNvSpPr/>
              <p:nvPr/>
            </p:nvSpPr>
            <p:spPr>
              <a:xfrm>
                <a:off x="7534623" y="2338366"/>
                <a:ext cx="554977" cy="1116333"/>
              </a:xfrm>
              <a:custGeom>
                <a:avLst/>
                <a:gdLst/>
                <a:ahLst/>
                <a:cxnLst/>
                <a:rect l="l" t="t" r="r" b="b"/>
                <a:pathLst>
                  <a:path w="288620" h="580557" extrusionOk="0">
                    <a:moveTo>
                      <a:pt x="241208" y="327965"/>
                    </a:moveTo>
                    <a:cubicBezTo>
                      <a:pt x="231588" y="314695"/>
                      <a:pt x="221635" y="301425"/>
                      <a:pt x="214668" y="286496"/>
                    </a:cubicBezTo>
                    <a:cubicBezTo>
                      <a:pt x="204053" y="263274"/>
                      <a:pt x="197418" y="238393"/>
                      <a:pt x="190119" y="214175"/>
                    </a:cubicBezTo>
                    <a:cubicBezTo>
                      <a:pt x="181494" y="186309"/>
                      <a:pt x="174195" y="157778"/>
                      <a:pt x="160925" y="131239"/>
                    </a:cubicBezTo>
                    <a:cubicBezTo>
                      <a:pt x="155286" y="111666"/>
                      <a:pt x="145002" y="95078"/>
                      <a:pt x="128414" y="83467"/>
                    </a:cubicBezTo>
                    <a:cubicBezTo>
                      <a:pt x="115476" y="74510"/>
                      <a:pt x="100879" y="70197"/>
                      <a:pt x="85287" y="69202"/>
                    </a:cubicBezTo>
                    <a:cubicBezTo>
                      <a:pt x="80311" y="68870"/>
                      <a:pt x="79316" y="67211"/>
                      <a:pt x="79316" y="62899"/>
                    </a:cubicBezTo>
                    <a:cubicBezTo>
                      <a:pt x="79647" y="55269"/>
                      <a:pt x="79647" y="47638"/>
                      <a:pt x="78984" y="40008"/>
                    </a:cubicBezTo>
                    <a:cubicBezTo>
                      <a:pt x="77989" y="27734"/>
                      <a:pt x="76662" y="15459"/>
                      <a:pt x="72349" y="3848"/>
                    </a:cubicBezTo>
                    <a:cubicBezTo>
                      <a:pt x="71685" y="2189"/>
                      <a:pt x="72017" y="-797"/>
                      <a:pt x="68036" y="199"/>
                    </a:cubicBezTo>
                    <a:cubicBezTo>
                      <a:pt x="58416" y="2521"/>
                      <a:pt x="56093" y="6170"/>
                      <a:pt x="58747" y="15459"/>
                    </a:cubicBezTo>
                    <a:cubicBezTo>
                      <a:pt x="59742" y="18776"/>
                      <a:pt x="60406" y="22757"/>
                      <a:pt x="61069" y="26407"/>
                    </a:cubicBezTo>
                    <a:cubicBezTo>
                      <a:pt x="63392" y="38681"/>
                      <a:pt x="61733" y="51288"/>
                      <a:pt x="63060" y="63562"/>
                    </a:cubicBezTo>
                    <a:cubicBezTo>
                      <a:pt x="63723" y="70197"/>
                      <a:pt x="62065" y="72188"/>
                      <a:pt x="56425" y="73515"/>
                    </a:cubicBezTo>
                    <a:cubicBezTo>
                      <a:pt x="50785" y="75173"/>
                      <a:pt x="45477" y="77496"/>
                      <a:pt x="40833" y="81145"/>
                    </a:cubicBezTo>
                    <a:cubicBezTo>
                      <a:pt x="15288" y="100718"/>
                      <a:pt x="5999" y="128253"/>
                      <a:pt x="3345" y="159105"/>
                    </a:cubicBezTo>
                    <a:cubicBezTo>
                      <a:pt x="3345" y="159105"/>
                      <a:pt x="3345" y="159105"/>
                      <a:pt x="3345" y="159105"/>
                    </a:cubicBezTo>
                    <a:cubicBezTo>
                      <a:pt x="3345" y="159105"/>
                      <a:pt x="3345" y="159105"/>
                      <a:pt x="3345" y="159105"/>
                    </a:cubicBezTo>
                    <a:cubicBezTo>
                      <a:pt x="1355" y="173702"/>
                      <a:pt x="28" y="188631"/>
                      <a:pt x="28" y="203560"/>
                    </a:cubicBezTo>
                    <a:cubicBezTo>
                      <a:pt x="-304" y="235407"/>
                      <a:pt x="2350" y="267255"/>
                      <a:pt x="5999" y="298771"/>
                    </a:cubicBezTo>
                    <a:cubicBezTo>
                      <a:pt x="9649" y="329955"/>
                      <a:pt x="10976" y="361803"/>
                      <a:pt x="16947" y="392655"/>
                    </a:cubicBezTo>
                    <a:cubicBezTo>
                      <a:pt x="24909" y="433129"/>
                      <a:pt x="35525" y="472938"/>
                      <a:pt x="55762" y="509430"/>
                    </a:cubicBezTo>
                    <a:cubicBezTo>
                      <a:pt x="71354" y="537629"/>
                      <a:pt x="91922" y="561515"/>
                      <a:pt x="123106" y="573458"/>
                    </a:cubicBezTo>
                    <a:cubicBezTo>
                      <a:pt x="157608" y="586728"/>
                      <a:pt x="190783" y="580093"/>
                      <a:pt x="222962" y="565496"/>
                    </a:cubicBezTo>
                    <a:cubicBezTo>
                      <a:pt x="267416" y="545591"/>
                      <a:pt x="289312" y="510426"/>
                      <a:pt x="288980" y="462322"/>
                    </a:cubicBezTo>
                    <a:cubicBezTo>
                      <a:pt x="288648" y="412229"/>
                      <a:pt x="270070" y="368106"/>
                      <a:pt x="241208" y="327965"/>
                    </a:cubicBezTo>
                    <a:close/>
                  </a:path>
                </a:pathLst>
              </a:custGeom>
              <a:solidFill>
                <a:srgbClr val="662D9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6" name="Google Shape;1626;p46"/>
              <p:cNvSpPr/>
              <p:nvPr/>
            </p:nvSpPr>
            <p:spPr>
              <a:xfrm>
                <a:off x="7528445" y="2305877"/>
                <a:ext cx="322366" cy="322366"/>
              </a:xfrm>
              <a:custGeom>
                <a:avLst/>
                <a:gdLst/>
                <a:ahLst/>
                <a:cxnLst/>
                <a:rect l="l" t="t" r="r" b="b"/>
                <a:pathLst>
                  <a:path w="155921" h="155921" extrusionOk="0">
                    <a:moveTo>
                      <a:pt x="157912" y="131239"/>
                    </a:moveTo>
                    <a:cubicBezTo>
                      <a:pt x="141656" y="127589"/>
                      <a:pt x="125400" y="124272"/>
                      <a:pt x="109145" y="120291"/>
                    </a:cubicBezTo>
                    <a:cubicBezTo>
                      <a:pt x="103837" y="118964"/>
                      <a:pt x="101183" y="120623"/>
                      <a:pt x="98197" y="123940"/>
                    </a:cubicBezTo>
                    <a:cubicBezTo>
                      <a:pt x="90899" y="132234"/>
                      <a:pt x="82937" y="140196"/>
                      <a:pt x="75638" y="148490"/>
                    </a:cubicBezTo>
                    <a:cubicBezTo>
                      <a:pt x="72984" y="151475"/>
                      <a:pt x="70662" y="151807"/>
                      <a:pt x="67013" y="150148"/>
                    </a:cubicBezTo>
                    <a:cubicBezTo>
                      <a:pt x="57061" y="145504"/>
                      <a:pt x="46776" y="141191"/>
                      <a:pt x="36824" y="136215"/>
                    </a:cubicBezTo>
                    <a:cubicBezTo>
                      <a:pt x="33506" y="134556"/>
                      <a:pt x="31184" y="134556"/>
                      <a:pt x="27867" y="137210"/>
                    </a:cubicBezTo>
                    <a:cubicBezTo>
                      <a:pt x="18910" y="144509"/>
                      <a:pt x="9289" y="151807"/>
                      <a:pt x="0" y="159105"/>
                    </a:cubicBezTo>
                    <a:cubicBezTo>
                      <a:pt x="2654" y="128253"/>
                      <a:pt x="11943" y="100718"/>
                      <a:pt x="37487" y="81145"/>
                    </a:cubicBezTo>
                    <a:cubicBezTo>
                      <a:pt x="42132" y="77496"/>
                      <a:pt x="47440" y="75173"/>
                      <a:pt x="53080" y="73515"/>
                    </a:cubicBezTo>
                    <a:cubicBezTo>
                      <a:pt x="58388" y="71856"/>
                      <a:pt x="60378" y="69865"/>
                      <a:pt x="59715" y="63562"/>
                    </a:cubicBezTo>
                    <a:cubicBezTo>
                      <a:pt x="58056" y="51288"/>
                      <a:pt x="60046" y="38681"/>
                      <a:pt x="57724" y="26407"/>
                    </a:cubicBezTo>
                    <a:cubicBezTo>
                      <a:pt x="57061" y="22757"/>
                      <a:pt x="56729" y="18776"/>
                      <a:pt x="55734" y="15459"/>
                    </a:cubicBezTo>
                    <a:cubicBezTo>
                      <a:pt x="53411" y="6170"/>
                      <a:pt x="55734" y="2521"/>
                      <a:pt x="65022" y="199"/>
                    </a:cubicBezTo>
                    <a:cubicBezTo>
                      <a:pt x="69003" y="-797"/>
                      <a:pt x="68672" y="2189"/>
                      <a:pt x="69335" y="3848"/>
                    </a:cubicBezTo>
                    <a:cubicBezTo>
                      <a:pt x="73648" y="15459"/>
                      <a:pt x="74975" y="27734"/>
                      <a:pt x="75970" y="40008"/>
                    </a:cubicBezTo>
                    <a:cubicBezTo>
                      <a:pt x="76634" y="47638"/>
                      <a:pt x="76302" y="55269"/>
                      <a:pt x="76302" y="62899"/>
                    </a:cubicBezTo>
                    <a:cubicBezTo>
                      <a:pt x="76302" y="67211"/>
                      <a:pt x="77297" y="68870"/>
                      <a:pt x="82273" y="69202"/>
                    </a:cubicBezTo>
                    <a:cubicBezTo>
                      <a:pt x="97865" y="69865"/>
                      <a:pt x="112794" y="74178"/>
                      <a:pt x="125400" y="83467"/>
                    </a:cubicBezTo>
                    <a:cubicBezTo>
                      <a:pt x="141988" y="95078"/>
                      <a:pt x="151940" y="111666"/>
                      <a:pt x="157912" y="131239"/>
                    </a:cubicBezTo>
                    <a:close/>
                  </a:path>
                </a:pathLst>
              </a:custGeom>
              <a:solidFill>
                <a:srgbClr val="57B87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27" name="Google Shape;1627;p46"/>
            <p:cNvGrpSpPr/>
            <p:nvPr/>
          </p:nvGrpSpPr>
          <p:grpSpPr>
            <a:xfrm rot="589284">
              <a:off x="1926310" y="4370623"/>
              <a:ext cx="648667" cy="1145532"/>
              <a:chOff x="1624045" y="1828164"/>
              <a:chExt cx="1040665" cy="1837790"/>
            </a:xfrm>
          </p:grpSpPr>
          <p:sp>
            <p:nvSpPr>
              <p:cNvPr id="1628" name="Google Shape;1628;p46"/>
              <p:cNvSpPr/>
              <p:nvPr/>
            </p:nvSpPr>
            <p:spPr>
              <a:xfrm>
                <a:off x="1993856" y="2624160"/>
                <a:ext cx="242621" cy="316811"/>
              </a:xfrm>
              <a:custGeom>
                <a:avLst/>
                <a:gdLst/>
                <a:ahLst/>
                <a:cxnLst/>
                <a:rect l="l" t="t" r="r" b="b"/>
                <a:pathLst>
                  <a:path w="242621" h="316811" extrusionOk="0">
                    <a:moveTo>
                      <a:pt x="189033" y="2023"/>
                    </a:moveTo>
                    <a:cubicBezTo>
                      <a:pt x="193244" y="-3191"/>
                      <a:pt x="192442" y="3226"/>
                      <a:pt x="192642" y="4028"/>
                    </a:cubicBezTo>
                    <a:cubicBezTo>
                      <a:pt x="197254" y="21673"/>
                      <a:pt x="200863" y="39519"/>
                      <a:pt x="203470" y="57565"/>
                    </a:cubicBezTo>
                    <a:cubicBezTo>
                      <a:pt x="206678" y="80022"/>
                      <a:pt x="208483" y="102480"/>
                      <a:pt x="209285" y="125138"/>
                    </a:cubicBezTo>
                    <a:cubicBezTo>
                      <a:pt x="209285" y="127143"/>
                      <a:pt x="209084" y="129148"/>
                      <a:pt x="210889" y="130552"/>
                    </a:cubicBezTo>
                    <a:cubicBezTo>
                      <a:pt x="207079" y="148197"/>
                      <a:pt x="203470" y="165842"/>
                      <a:pt x="199460" y="183287"/>
                    </a:cubicBezTo>
                    <a:cubicBezTo>
                      <a:pt x="198257" y="188701"/>
                      <a:pt x="198858" y="191508"/>
                      <a:pt x="205275" y="189703"/>
                    </a:cubicBezTo>
                    <a:cubicBezTo>
                      <a:pt x="210087" y="188300"/>
                      <a:pt x="213696" y="190907"/>
                      <a:pt x="216704" y="194516"/>
                    </a:cubicBezTo>
                    <a:cubicBezTo>
                      <a:pt x="223120" y="202135"/>
                      <a:pt x="227732" y="210757"/>
                      <a:pt x="230940" y="219780"/>
                    </a:cubicBezTo>
                    <a:cubicBezTo>
                      <a:pt x="235753" y="233215"/>
                      <a:pt x="240164" y="246850"/>
                      <a:pt x="243172" y="260886"/>
                    </a:cubicBezTo>
                    <a:cubicBezTo>
                      <a:pt x="244174" y="262289"/>
                      <a:pt x="244174" y="263693"/>
                      <a:pt x="243573" y="265097"/>
                    </a:cubicBezTo>
                    <a:cubicBezTo>
                      <a:pt x="237357" y="265498"/>
                      <a:pt x="236755" y="260284"/>
                      <a:pt x="235953" y="256675"/>
                    </a:cubicBezTo>
                    <a:cubicBezTo>
                      <a:pt x="231341" y="236223"/>
                      <a:pt x="222519" y="217575"/>
                      <a:pt x="212694" y="199328"/>
                    </a:cubicBezTo>
                    <a:cubicBezTo>
                      <a:pt x="210488" y="195117"/>
                      <a:pt x="207079" y="192711"/>
                      <a:pt x="202066" y="195117"/>
                    </a:cubicBezTo>
                    <a:cubicBezTo>
                      <a:pt x="200462" y="199128"/>
                      <a:pt x="198257" y="203138"/>
                      <a:pt x="197254" y="207349"/>
                    </a:cubicBezTo>
                    <a:cubicBezTo>
                      <a:pt x="191439" y="233816"/>
                      <a:pt x="157552" y="254670"/>
                      <a:pt x="128678" y="250258"/>
                    </a:cubicBezTo>
                    <a:cubicBezTo>
                      <a:pt x="118252" y="248654"/>
                      <a:pt x="107825" y="247652"/>
                      <a:pt x="97799" y="244644"/>
                    </a:cubicBezTo>
                    <a:cubicBezTo>
                      <a:pt x="85367" y="240834"/>
                      <a:pt x="75542" y="233816"/>
                      <a:pt x="69126" y="222187"/>
                    </a:cubicBezTo>
                    <a:cubicBezTo>
                      <a:pt x="66519" y="217575"/>
                      <a:pt x="63913" y="212762"/>
                      <a:pt x="60103" y="208953"/>
                    </a:cubicBezTo>
                    <a:cubicBezTo>
                      <a:pt x="56293" y="205143"/>
                      <a:pt x="53486" y="204742"/>
                      <a:pt x="52283" y="210958"/>
                    </a:cubicBezTo>
                    <a:cubicBezTo>
                      <a:pt x="51080" y="212161"/>
                      <a:pt x="49676" y="212161"/>
                      <a:pt x="48072" y="212361"/>
                    </a:cubicBezTo>
                    <a:cubicBezTo>
                      <a:pt x="45064" y="212963"/>
                      <a:pt x="44663" y="215570"/>
                      <a:pt x="43661" y="217775"/>
                    </a:cubicBezTo>
                    <a:cubicBezTo>
                      <a:pt x="39650" y="226999"/>
                      <a:pt x="37244" y="236624"/>
                      <a:pt x="34437" y="246248"/>
                    </a:cubicBezTo>
                    <a:cubicBezTo>
                      <a:pt x="30627" y="260084"/>
                      <a:pt x="25614" y="273518"/>
                      <a:pt x="20000" y="286752"/>
                    </a:cubicBezTo>
                    <a:cubicBezTo>
                      <a:pt x="18597" y="290161"/>
                      <a:pt x="17594" y="293569"/>
                      <a:pt x="17794" y="297379"/>
                    </a:cubicBezTo>
                    <a:cubicBezTo>
                      <a:pt x="16190" y="301189"/>
                      <a:pt x="14185" y="304798"/>
                      <a:pt x="12381" y="308407"/>
                    </a:cubicBezTo>
                    <a:cubicBezTo>
                      <a:pt x="7769" y="310814"/>
                      <a:pt x="6766" y="317832"/>
                      <a:pt x="350" y="318233"/>
                    </a:cubicBezTo>
                    <a:cubicBezTo>
                      <a:pt x="-252" y="317230"/>
                      <a:pt x="-51" y="316227"/>
                      <a:pt x="751" y="315225"/>
                    </a:cubicBezTo>
                    <a:cubicBezTo>
                      <a:pt x="15388" y="289760"/>
                      <a:pt x="24612" y="262490"/>
                      <a:pt x="32031" y="234217"/>
                    </a:cubicBezTo>
                    <a:cubicBezTo>
                      <a:pt x="33836" y="227199"/>
                      <a:pt x="36643" y="220382"/>
                      <a:pt x="39049" y="213364"/>
                    </a:cubicBezTo>
                    <a:cubicBezTo>
                      <a:pt x="41455" y="206948"/>
                      <a:pt x="43460" y="201333"/>
                      <a:pt x="52082" y="199729"/>
                    </a:cubicBezTo>
                    <a:cubicBezTo>
                      <a:pt x="60303" y="198125"/>
                      <a:pt x="57897" y="190505"/>
                      <a:pt x="56293" y="184490"/>
                    </a:cubicBezTo>
                    <a:cubicBezTo>
                      <a:pt x="81959" y="180680"/>
                      <a:pt x="102612" y="167647"/>
                      <a:pt x="120457" y="149601"/>
                    </a:cubicBezTo>
                    <a:cubicBezTo>
                      <a:pt x="123265" y="146794"/>
                      <a:pt x="125671" y="143786"/>
                      <a:pt x="128077" y="140778"/>
                    </a:cubicBezTo>
                    <a:cubicBezTo>
                      <a:pt x="128277" y="135565"/>
                      <a:pt x="131085" y="131354"/>
                      <a:pt x="134092" y="127344"/>
                    </a:cubicBezTo>
                    <a:cubicBezTo>
                      <a:pt x="138103" y="122130"/>
                      <a:pt x="140910" y="116516"/>
                      <a:pt x="144519" y="111102"/>
                    </a:cubicBezTo>
                    <a:cubicBezTo>
                      <a:pt x="149532" y="106490"/>
                      <a:pt x="150735" y="99673"/>
                      <a:pt x="153542" y="93858"/>
                    </a:cubicBezTo>
                    <a:cubicBezTo>
                      <a:pt x="161763" y="76614"/>
                      <a:pt x="169784" y="59169"/>
                      <a:pt x="173593" y="40321"/>
                    </a:cubicBezTo>
                    <a:cubicBezTo>
                      <a:pt x="180812" y="31699"/>
                      <a:pt x="178807" y="20269"/>
                      <a:pt x="182616" y="10645"/>
                    </a:cubicBezTo>
                    <a:cubicBezTo>
                      <a:pt x="184622" y="7437"/>
                      <a:pt x="184421" y="3226"/>
                      <a:pt x="189033" y="2023"/>
                    </a:cubicBezTo>
                    <a:close/>
                  </a:path>
                </a:pathLst>
              </a:custGeom>
              <a:solidFill>
                <a:srgbClr val="DBDBD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9" name="Google Shape;1629;p46"/>
              <p:cNvSpPr/>
              <p:nvPr/>
            </p:nvSpPr>
            <p:spPr>
              <a:xfrm>
                <a:off x="1886240" y="1828164"/>
                <a:ext cx="537376" cy="982516"/>
              </a:xfrm>
              <a:custGeom>
                <a:avLst/>
                <a:gdLst/>
                <a:ahLst/>
                <a:cxnLst/>
                <a:rect l="l" t="t" r="r" b="b"/>
                <a:pathLst>
                  <a:path w="537376" h="982516" extrusionOk="0">
                    <a:moveTo>
                      <a:pt x="536062" y="24639"/>
                    </a:moveTo>
                    <a:cubicBezTo>
                      <a:pt x="533856" y="23636"/>
                      <a:pt x="533054" y="25441"/>
                      <a:pt x="532252" y="26844"/>
                    </a:cubicBezTo>
                    <a:cubicBezTo>
                      <a:pt x="530247" y="30854"/>
                      <a:pt x="528442" y="34664"/>
                      <a:pt x="526637" y="38674"/>
                    </a:cubicBezTo>
                    <a:cubicBezTo>
                      <a:pt x="525033" y="41682"/>
                      <a:pt x="523429" y="44690"/>
                      <a:pt x="521825" y="47698"/>
                    </a:cubicBezTo>
                    <a:cubicBezTo>
                      <a:pt x="472900" y="143142"/>
                      <a:pt x="432998" y="242396"/>
                      <a:pt x="398910" y="343856"/>
                    </a:cubicBezTo>
                    <a:cubicBezTo>
                      <a:pt x="358808" y="463362"/>
                      <a:pt x="327127" y="585274"/>
                      <a:pt x="299255" y="708189"/>
                    </a:cubicBezTo>
                    <a:cubicBezTo>
                      <a:pt x="293641" y="733454"/>
                      <a:pt x="287224" y="758518"/>
                      <a:pt x="283014" y="783983"/>
                    </a:cubicBezTo>
                    <a:lnTo>
                      <a:pt x="283014" y="783983"/>
                    </a:lnTo>
                    <a:cubicBezTo>
                      <a:pt x="276196" y="808847"/>
                      <a:pt x="272386" y="834312"/>
                      <a:pt x="266170" y="859376"/>
                    </a:cubicBezTo>
                    <a:cubicBezTo>
                      <a:pt x="265769" y="857572"/>
                      <a:pt x="265769" y="855968"/>
                      <a:pt x="265769" y="854364"/>
                    </a:cubicBezTo>
                    <a:cubicBezTo>
                      <a:pt x="266371" y="829500"/>
                      <a:pt x="265569" y="804636"/>
                      <a:pt x="263764" y="779772"/>
                    </a:cubicBezTo>
                    <a:cubicBezTo>
                      <a:pt x="260556" y="738868"/>
                      <a:pt x="255944" y="698163"/>
                      <a:pt x="252937" y="657259"/>
                    </a:cubicBezTo>
                    <a:cubicBezTo>
                      <a:pt x="248124" y="590488"/>
                      <a:pt x="245117" y="523717"/>
                      <a:pt x="246119" y="456745"/>
                    </a:cubicBezTo>
                    <a:cubicBezTo>
                      <a:pt x="246721" y="417846"/>
                      <a:pt x="248325" y="379146"/>
                      <a:pt x="252335" y="340648"/>
                    </a:cubicBezTo>
                    <a:cubicBezTo>
                      <a:pt x="255142" y="312576"/>
                      <a:pt x="259554" y="284504"/>
                      <a:pt x="264967" y="256833"/>
                    </a:cubicBezTo>
                    <a:cubicBezTo>
                      <a:pt x="265368" y="254828"/>
                      <a:pt x="266772" y="252221"/>
                      <a:pt x="263564" y="251419"/>
                    </a:cubicBezTo>
                    <a:cubicBezTo>
                      <a:pt x="260556" y="250617"/>
                      <a:pt x="260155" y="253424"/>
                      <a:pt x="259353" y="255430"/>
                    </a:cubicBezTo>
                    <a:cubicBezTo>
                      <a:pt x="257147" y="261846"/>
                      <a:pt x="254942" y="268262"/>
                      <a:pt x="252736" y="274679"/>
                    </a:cubicBezTo>
                    <a:cubicBezTo>
                      <a:pt x="252135" y="276082"/>
                      <a:pt x="251533" y="277286"/>
                      <a:pt x="251132" y="278689"/>
                    </a:cubicBezTo>
                    <a:cubicBezTo>
                      <a:pt x="235091" y="329219"/>
                      <a:pt x="226669" y="380951"/>
                      <a:pt x="223461" y="433686"/>
                    </a:cubicBezTo>
                    <a:cubicBezTo>
                      <a:pt x="220052" y="487624"/>
                      <a:pt x="221255" y="541562"/>
                      <a:pt x="223662" y="595501"/>
                    </a:cubicBezTo>
                    <a:cubicBezTo>
                      <a:pt x="226870" y="667084"/>
                      <a:pt x="229276" y="738868"/>
                      <a:pt x="230880" y="810652"/>
                    </a:cubicBezTo>
                    <a:cubicBezTo>
                      <a:pt x="231682" y="816466"/>
                      <a:pt x="231682" y="822081"/>
                      <a:pt x="230680" y="827896"/>
                    </a:cubicBezTo>
                    <a:cubicBezTo>
                      <a:pt x="230680" y="828297"/>
                      <a:pt x="230078" y="827896"/>
                      <a:pt x="229878" y="827294"/>
                    </a:cubicBezTo>
                    <a:cubicBezTo>
                      <a:pt x="229878" y="827094"/>
                      <a:pt x="229677" y="826893"/>
                      <a:pt x="229477" y="826693"/>
                    </a:cubicBezTo>
                    <a:cubicBezTo>
                      <a:pt x="229276" y="824086"/>
                      <a:pt x="229276" y="821279"/>
                      <a:pt x="228875" y="818672"/>
                    </a:cubicBezTo>
                    <a:cubicBezTo>
                      <a:pt x="221255" y="759521"/>
                      <a:pt x="212834" y="700369"/>
                      <a:pt x="203009" y="641418"/>
                    </a:cubicBezTo>
                    <a:cubicBezTo>
                      <a:pt x="190577" y="566426"/>
                      <a:pt x="176140" y="491635"/>
                      <a:pt x="157292" y="418046"/>
                    </a:cubicBezTo>
                    <a:cubicBezTo>
                      <a:pt x="122803" y="283501"/>
                      <a:pt x="84906" y="149759"/>
                      <a:pt x="46207" y="16417"/>
                    </a:cubicBezTo>
                    <a:cubicBezTo>
                      <a:pt x="45004" y="12006"/>
                      <a:pt x="43601" y="7394"/>
                      <a:pt x="41796" y="3184"/>
                    </a:cubicBezTo>
                    <a:cubicBezTo>
                      <a:pt x="39991" y="-827"/>
                      <a:pt x="37585" y="-1428"/>
                      <a:pt x="35981" y="3585"/>
                    </a:cubicBezTo>
                    <a:cubicBezTo>
                      <a:pt x="36182" y="5991"/>
                      <a:pt x="36182" y="8397"/>
                      <a:pt x="36583" y="10803"/>
                    </a:cubicBezTo>
                    <a:cubicBezTo>
                      <a:pt x="51822" y="97425"/>
                      <a:pt x="71071" y="183245"/>
                      <a:pt x="88917" y="269466"/>
                    </a:cubicBezTo>
                    <a:cubicBezTo>
                      <a:pt x="109369" y="368118"/>
                      <a:pt x="129621" y="466570"/>
                      <a:pt x="148469" y="565424"/>
                    </a:cubicBezTo>
                    <a:cubicBezTo>
                      <a:pt x="165513" y="655053"/>
                      <a:pt x="180752" y="744883"/>
                      <a:pt x="193384" y="835114"/>
                    </a:cubicBezTo>
                    <a:cubicBezTo>
                      <a:pt x="194587" y="844338"/>
                      <a:pt x="195790" y="853561"/>
                      <a:pt x="196993" y="862785"/>
                    </a:cubicBezTo>
                    <a:cubicBezTo>
                      <a:pt x="195389" y="861381"/>
                      <a:pt x="194788" y="859777"/>
                      <a:pt x="194387" y="858173"/>
                    </a:cubicBezTo>
                    <a:cubicBezTo>
                      <a:pt x="181955" y="806441"/>
                      <a:pt x="164911" y="756112"/>
                      <a:pt x="144058" y="707187"/>
                    </a:cubicBezTo>
                    <a:cubicBezTo>
                      <a:pt x="133832" y="682924"/>
                      <a:pt x="122803" y="659063"/>
                      <a:pt x="109168" y="636405"/>
                    </a:cubicBezTo>
                    <a:cubicBezTo>
                      <a:pt x="90521" y="602318"/>
                      <a:pt x="69467" y="570035"/>
                      <a:pt x="40192" y="543768"/>
                    </a:cubicBezTo>
                    <a:cubicBezTo>
                      <a:pt x="40192" y="543768"/>
                      <a:pt x="40192" y="543768"/>
                      <a:pt x="40192" y="543768"/>
                    </a:cubicBezTo>
                    <a:cubicBezTo>
                      <a:pt x="34978" y="537352"/>
                      <a:pt x="28562" y="531938"/>
                      <a:pt x="22346" y="526524"/>
                    </a:cubicBezTo>
                    <a:cubicBezTo>
                      <a:pt x="18135" y="522915"/>
                      <a:pt x="13724" y="519305"/>
                      <a:pt x="9112" y="516298"/>
                    </a:cubicBezTo>
                    <a:cubicBezTo>
                      <a:pt x="6907" y="514894"/>
                      <a:pt x="4099" y="511886"/>
                      <a:pt x="1292" y="514493"/>
                    </a:cubicBezTo>
                    <a:cubicBezTo>
                      <a:pt x="-1515" y="517100"/>
                      <a:pt x="891" y="520107"/>
                      <a:pt x="2495" y="522313"/>
                    </a:cubicBezTo>
                    <a:cubicBezTo>
                      <a:pt x="5904" y="527326"/>
                      <a:pt x="9513" y="532339"/>
                      <a:pt x="13323" y="536951"/>
                    </a:cubicBezTo>
                    <a:cubicBezTo>
                      <a:pt x="28362" y="555398"/>
                      <a:pt x="41796" y="574647"/>
                      <a:pt x="53626" y="595300"/>
                    </a:cubicBezTo>
                    <a:cubicBezTo>
                      <a:pt x="78891" y="639614"/>
                      <a:pt x="96135" y="687135"/>
                      <a:pt x="110572" y="735860"/>
                    </a:cubicBezTo>
                    <a:cubicBezTo>
                      <a:pt x="134433" y="816065"/>
                      <a:pt x="149873" y="898276"/>
                      <a:pt x="164711" y="980487"/>
                    </a:cubicBezTo>
                    <a:cubicBezTo>
                      <a:pt x="168721" y="984296"/>
                      <a:pt x="173333" y="983093"/>
                      <a:pt x="177744" y="981690"/>
                    </a:cubicBezTo>
                    <a:cubicBezTo>
                      <a:pt x="197795" y="975273"/>
                      <a:pt x="215441" y="964646"/>
                      <a:pt x="230279" y="949607"/>
                    </a:cubicBezTo>
                    <a:cubicBezTo>
                      <a:pt x="233888" y="945998"/>
                      <a:pt x="238500" y="942389"/>
                      <a:pt x="239101" y="936574"/>
                    </a:cubicBezTo>
                    <a:cubicBezTo>
                      <a:pt x="239101" y="935772"/>
                      <a:pt x="238901" y="934970"/>
                      <a:pt x="238901" y="934368"/>
                    </a:cubicBezTo>
                    <a:cubicBezTo>
                      <a:pt x="245518" y="926548"/>
                      <a:pt x="251332" y="918327"/>
                      <a:pt x="255944" y="909104"/>
                    </a:cubicBezTo>
                    <a:cubicBezTo>
                      <a:pt x="269780" y="887248"/>
                      <a:pt x="278803" y="863186"/>
                      <a:pt x="286222" y="838523"/>
                    </a:cubicBezTo>
                    <a:cubicBezTo>
                      <a:pt x="290633" y="826091"/>
                      <a:pt x="294042" y="813258"/>
                      <a:pt x="296448" y="800225"/>
                    </a:cubicBezTo>
                    <a:cubicBezTo>
                      <a:pt x="297451" y="801027"/>
                      <a:pt x="298453" y="802029"/>
                      <a:pt x="298654" y="803634"/>
                    </a:cubicBezTo>
                    <a:cubicBezTo>
                      <a:pt x="301060" y="821279"/>
                      <a:pt x="305672" y="838322"/>
                      <a:pt x="307877" y="855968"/>
                    </a:cubicBezTo>
                    <a:cubicBezTo>
                      <a:pt x="310684" y="876821"/>
                      <a:pt x="311687" y="897674"/>
                      <a:pt x="313692" y="918327"/>
                    </a:cubicBezTo>
                    <a:cubicBezTo>
                      <a:pt x="313893" y="921536"/>
                      <a:pt x="312890" y="926147"/>
                      <a:pt x="318505" y="926348"/>
                    </a:cubicBezTo>
                    <a:cubicBezTo>
                      <a:pt x="322314" y="903489"/>
                      <a:pt x="326525" y="880831"/>
                      <a:pt x="330134" y="857973"/>
                    </a:cubicBezTo>
                    <a:cubicBezTo>
                      <a:pt x="342366" y="779973"/>
                      <a:pt x="352391" y="701572"/>
                      <a:pt x="365425" y="623773"/>
                    </a:cubicBezTo>
                    <a:cubicBezTo>
                      <a:pt x="377054" y="554195"/>
                      <a:pt x="391491" y="485419"/>
                      <a:pt x="408736" y="417043"/>
                    </a:cubicBezTo>
                    <a:cubicBezTo>
                      <a:pt x="441018" y="289717"/>
                      <a:pt x="483527" y="165800"/>
                      <a:pt x="531851" y="43687"/>
                    </a:cubicBezTo>
                    <a:cubicBezTo>
                      <a:pt x="533655" y="38875"/>
                      <a:pt x="535460" y="34063"/>
                      <a:pt x="537465" y="29451"/>
                    </a:cubicBezTo>
                    <a:cubicBezTo>
                      <a:pt x="538067" y="27446"/>
                      <a:pt x="538468" y="25641"/>
                      <a:pt x="536062" y="24639"/>
                    </a:cubicBezTo>
                    <a:close/>
                  </a:path>
                </a:pathLst>
              </a:custGeom>
              <a:solidFill>
                <a:srgbClr val="57B87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0" name="Google Shape;1630;p46"/>
              <p:cNvSpPr/>
              <p:nvPr/>
            </p:nvSpPr>
            <p:spPr>
              <a:xfrm>
                <a:off x="2008025" y="3633872"/>
                <a:ext cx="210539" cy="32082"/>
              </a:xfrm>
              <a:custGeom>
                <a:avLst/>
                <a:gdLst/>
                <a:ahLst/>
                <a:cxnLst/>
                <a:rect l="l" t="t" r="r" b="b"/>
                <a:pathLst>
                  <a:path w="210539" h="32082" extrusionOk="0">
                    <a:moveTo>
                      <a:pt x="206143" y="15531"/>
                    </a:moveTo>
                    <a:cubicBezTo>
                      <a:pt x="203938" y="14529"/>
                      <a:pt x="201531" y="13927"/>
                      <a:pt x="199326" y="13125"/>
                    </a:cubicBezTo>
                    <a:cubicBezTo>
                      <a:pt x="182282" y="7711"/>
                      <a:pt x="164637" y="5706"/>
                      <a:pt x="146992" y="3300"/>
                    </a:cubicBezTo>
                    <a:cubicBezTo>
                      <a:pt x="145187" y="3099"/>
                      <a:pt x="142982" y="1896"/>
                      <a:pt x="141177" y="4704"/>
                    </a:cubicBezTo>
                    <a:cubicBezTo>
                      <a:pt x="143984" y="5105"/>
                      <a:pt x="146591" y="5706"/>
                      <a:pt x="149197" y="6107"/>
                    </a:cubicBezTo>
                    <a:cubicBezTo>
                      <a:pt x="162431" y="8313"/>
                      <a:pt x="175866" y="9917"/>
                      <a:pt x="188298" y="14930"/>
                    </a:cubicBezTo>
                    <a:cubicBezTo>
                      <a:pt x="191305" y="16133"/>
                      <a:pt x="196318" y="16333"/>
                      <a:pt x="196118" y="20143"/>
                    </a:cubicBezTo>
                    <a:cubicBezTo>
                      <a:pt x="195917" y="23552"/>
                      <a:pt x="191105" y="22950"/>
                      <a:pt x="188097" y="23752"/>
                    </a:cubicBezTo>
                    <a:cubicBezTo>
                      <a:pt x="187897" y="23752"/>
                      <a:pt x="187696" y="23752"/>
                      <a:pt x="187295" y="23953"/>
                    </a:cubicBezTo>
                    <a:cubicBezTo>
                      <a:pt x="171053" y="27362"/>
                      <a:pt x="154411" y="26961"/>
                      <a:pt x="137768" y="28765"/>
                    </a:cubicBezTo>
                    <a:cubicBezTo>
                      <a:pt x="117917" y="30770"/>
                      <a:pt x="98066" y="29367"/>
                      <a:pt x="78216" y="26760"/>
                    </a:cubicBezTo>
                    <a:cubicBezTo>
                      <a:pt x="80622" y="26760"/>
                      <a:pt x="83028" y="26560"/>
                      <a:pt x="85434" y="26760"/>
                    </a:cubicBezTo>
                    <a:cubicBezTo>
                      <a:pt x="104683" y="27763"/>
                      <a:pt x="123933" y="28765"/>
                      <a:pt x="143182" y="26760"/>
                    </a:cubicBezTo>
                    <a:cubicBezTo>
                      <a:pt x="154411" y="25557"/>
                      <a:pt x="165640" y="25156"/>
                      <a:pt x="176467" y="22349"/>
                    </a:cubicBezTo>
                    <a:cubicBezTo>
                      <a:pt x="178272" y="21948"/>
                      <a:pt x="180678" y="21346"/>
                      <a:pt x="180678" y="18940"/>
                    </a:cubicBezTo>
                    <a:cubicBezTo>
                      <a:pt x="180678" y="16534"/>
                      <a:pt x="178673" y="15732"/>
                      <a:pt x="176868" y="15130"/>
                    </a:cubicBezTo>
                    <a:cubicBezTo>
                      <a:pt x="171655" y="13526"/>
                      <a:pt x="166642" y="11521"/>
                      <a:pt x="161429" y="10920"/>
                    </a:cubicBezTo>
                    <a:cubicBezTo>
                      <a:pt x="130550" y="6909"/>
                      <a:pt x="99270" y="4303"/>
                      <a:pt x="68190" y="5105"/>
                    </a:cubicBezTo>
                    <a:cubicBezTo>
                      <a:pt x="57162" y="5305"/>
                      <a:pt x="45732" y="6709"/>
                      <a:pt x="35707" y="12925"/>
                    </a:cubicBezTo>
                    <a:cubicBezTo>
                      <a:pt x="34103" y="13927"/>
                      <a:pt x="31897" y="14729"/>
                      <a:pt x="32098" y="17135"/>
                    </a:cubicBezTo>
                    <a:cubicBezTo>
                      <a:pt x="32298" y="19943"/>
                      <a:pt x="34704" y="20344"/>
                      <a:pt x="36910" y="20945"/>
                    </a:cubicBezTo>
                    <a:cubicBezTo>
                      <a:pt x="40720" y="21747"/>
                      <a:pt x="44329" y="22349"/>
                      <a:pt x="47537" y="25156"/>
                    </a:cubicBezTo>
                    <a:cubicBezTo>
                      <a:pt x="38313" y="23953"/>
                      <a:pt x="29090" y="25156"/>
                      <a:pt x="20067" y="22549"/>
                    </a:cubicBezTo>
                    <a:cubicBezTo>
                      <a:pt x="18262" y="21948"/>
                      <a:pt x="15655" y="21948"/>
                      <a:pt x="15254" y="19742"/>
                    </a:cubicBezTo>
                    <a:cubicBezTo>
                      <a:pt x="14653" y="16935"/>
                      <a:pt x="17460" y="16133"/>
                      <a:pt x="19265" y="15130"/>
                    </a:cubicBezTo>
                    <a:cubicBezTo>
                      <a:pt x="26283" y="11120"/>
                      <a:pt x="33902" y="8313"/>
                      <a:pt x="41722" y="6709"/>
                    </a:cubicBezTo>
                    <a:cubicBezTo>
                      <a:pt x="69995" y="894"/>
                      <a:pt x="98668" y="4303"/>
                      <a:pt x="127141" y="4303"/>
                    </a:cubicBezTo>
                    <a:cubicBezTo>
                      <a:pt x="128745" y="4303"/>
                      <a:pt x="130349" y="5706"/>
                      <a:pt x="132154" y="2899"/>
                    </a:cubicBezTo>
                    <a:cubicBezTo>
                      <a:pt x="125737" y="2498"/>
                      <a:pt x="119722" y="2097"/>
                      <a:pt x="113907" y="1696"/>
                    </a:cubicBezTo>
                    <a:cubicBezTo>
                      <a:pt x="84231" y="-911"/>
                      <a:pt x="54555" y="-1512"/>
                      <a:pt x="25481" y="7310"/>
                    </a:cubicBezTo>
                    <a:cubicBezTo>
                      <a:pt x="17661" y="9717"/>
                      <a:pt x="9640" y="12323"/>
                      <a:pt x="2823" y="17336"/>
                    </a:cubicBezTo>
                    <a:cubicBezTo>
                      <a:pt x="-1188" y="20344"/>
                      <a:pt x="-987" y="22750"/>
                      <a:pt x="3825" y="24554"/>
                    </a:cubicBezTo>
                    <a:cubicBezTo>
                      <a:pt x="5630" y="25156"/>
                      <a:pt x="7635" y="25557"/>
                      <a:pt x="9440" y="25958"/>
                    </a:cubicBezTo>
                    <a:cubicBezTo>
                      <a:pt x="35707" y="29968"/>
                      <a:pt x="62175" y="31773"/>
                      <a:pt x="88843" y="32976"/>
                    </a:cubicBezTo>
                    <a:cubicBezTo>
                      <a:pt x="119321" y="34380"/>
                      <a:pt x="149799" y="33578"/>
                      <a:pt x="180077" y="30169"/>
                    </a:cubicBezTo>
                    <a:cubicBezTo>
                      <a:pt x="189100" y="29166"/>
                      <a:pt x="198123" y="28164"/>
                      <a:pt x="206544" y="24554"/>
                    </a:cubicBezTo>
                    <a:cubicBezTo>
                      <a:pt x="208349" y="23752"/>
                      <a:pt x="210354" y="22950"/>
                      <a:pt x="210555" y="20745"/>
                    </a:cubicBezTo>
                    <a:cubicBezTo>
                      <a:pt x="210555" y="17135"/>
                      <a:pt x="208148" y="16333"/>
                      <a:pt x="206143" y="15531"/>
                    </a:cubicBezTo>
                    <a:close/>
                    <a:moveTo>
                      <a:pt x="50545" y="17938"/>
                    </a:moveTo>
                    <a:cubicBezTo>
                      <a:pt x="50545" y="15331"/>
                      <a:pt x="53553" y="15331"/>
                      <a:pt x="55558" y="14729"/>
                    </a:cubicBezTo>
                    <a:cubicBezTo>
                      <a:pt x="69193" y="10117"/>
                      <a:pt x="83429" y="10719"/>
                      <a:pt x="97465" y="9516"/>
                    </a:cubicBezTo>
                    <a:cubicBezTo>
                      <a:pt x="117516" y="7912"/>
                      <a:pt x="137367" y="7310"/>
                      <a:pt x="157017" y="11521"/>
                    </a:cubicBezTo>
                    <a:cubicBezTo>
                      <a:pt x="159424" y="12123"/>
                      <a:pt x="163434" y="11521"/>
                      <a:pt x="163434" y="14930"/>
                    </a:cubicBezTo>
                    <a:cubicBezTo>
                      <a:pt x="163434" y="17737"/>
                      <a:pt x="159624" y="17135"/>
                      <a:pt x="157418" y="17737"/>
                    </a:cubicBezTo>
                    <a:cubicBezTo>
                      <a:pt x="123732" y="24955"/>
                      <a:pt x="89845" y="24755"/>
                      <a:pt x="55758" y="20544"/>
                    </a:cubicBezTo>
                    <a:cubicBezTo>
                      <a:pt x="53753" y="20143"/>
                      <a:pt x="50545" y="20544"/>
                      <a:pt x="50545" y="17938"/>
                    </a:cubicBezTo>
                    <a:close/>
                  </a:path>
                </a:pathLst>
              </a:custGeom>
              <a:solidFill>
                <a:srgbClr val="CFCFC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1" name="Google Shape;1631;p46"/>
              <p:cNvSpPr/>
              <p:nvPr/>
            </p:nvSpPr>
            <p:spPr>
              <a:xfrm>
                <a:off x="2083233" y="3645493"/>
                <a:ext cx="68175" cy="8021"/>
              </a:xfrm>
              <a:custGeom>
                <a:avLst/>
                <a:gdLst/>
                <a:ahLst/>
                <a:cxnLst/>
                <a:rect l="l" t="t" r="r" b="b"/>
                <a:pathLst>
                  <a:path w="68174" h="8020" extrusionOk="0">
                    <a:moveTo>
                      <a:pt x="57547" y="8722"/>
                    </a:moveTo>
                    <a:cubicBezTo>
                      <a:pt x="61558" y="8522"/>
                      <a:pt x="66169" y="8522"/>
                      <a:pt x="69979" y="5915"/>
                    </a:cubicBezTo>
                    <a:cubicBezTo>
                      <a:pt x="68977" y="2907"/>
                      <a:pt x="66771" y="3308"/>
                      <a:pt x="64966" y="3108"/>
                    </a:cubicBezTo>
                    <a:cubicBezTo>
                      <a:pt x="57948" y="2306"/>
                      <a:pt x="50930" y="1303"/>
                      <a:pt x="43912" y="702"/>
                    </a:cubicBezTo>
                    <a:cubicBezTo>
                      <a:pt x="31080" y="-301"/>
                      <a:pt x="18046" y="-100"/>
                      <a:pt x="5213" y="501"/>
                    </a:cubicBezTo>
                    <a:cubicBezTo>
                      <a:pt x="3208" y="501"/>
                      <a:pt x="0" y="702"/>
                      <a:pt x="0" y="3308"/>
                    </a:cubicBezTo>
                    <a:cubicBezTo>
                      <a:pt x="0" y="6316"/>
                      <a:pt x="3208" y="5514"/>
                      <a:pt x="5213" y="6116"/>
                    </a:cubicBezTo>
                    <a:cubicBezTo>
                      <a:pt x="22458" y="9925"/>
                      <a:pt x="39902" y="9324"/>
                      <a:pt x="57547" y="8722"/>
                    </a:cubicBezTo>
                    <a:close/>
                  </a:path>
                </a:pathLst>
              </a:custGeom>
              <a:solidFill>
                <a:srgbClr val="CFCFC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2" name="Google Shape;1632;p46"/>
              <p:cNvSpPr/>
              <p:nvPr/>
            </p:nvSpPr>
            <p:spPr>
              <a:xfrm>
                <a:off x="1624045" y="2817339"/>
                <a:ext cx="1040665" cy="840152"/>
              </a:xfrm>
              <a:custGeom>
                <a:avLst/>
                <a:gdLst/>
                <a:ahLst/>
                <a:cxnLst/>
                <a:rect l="l" t="t" r="r" b="b"/>
                <a:pathLst>
                  <a:path w="1040664" h="840151" extrusionOk="0">
                    <a:moveTo>
                      <a:pt x="1040878" y="482369"/>
                    </a:moveTo>
                    <a:cubicBezTo>
                      <a:pt x="1040477" y="477556"/>
                      <a:pt x="1040076" y="472744"/>
                      <a:pt x="1039274" y="467932"/>
                    </a:cubicBezTo>
                    <a:cubicBezTo>
                      <a:pt x="1030251" y="404770"/>
                      <a:pt x="1000374" y="352837"/>
                      <a:pt x="954256" y="309526"/>
                    </a:cubicBezTo>
                    <a:cubicBezTo>
                      <a:pt x="939218" y="294287"/>
                      <a:pt x="922575" y="281253"/>
                      <a:pt x="904529" y="270025"/>
                    </a:cubicBezTo>
                    <a:cubicBezTo>
                      <a:pt x="904529" y="270025"/>
                      <a:pt x="904529" y="270025"/>
                      <a:pt x="904529" y="270025"/>
                    </a:cubicBezTo>
                    <a:cubicBezTo>
                      <a:pt x="903125" y="269022"/>
                      <a:pt x="901922" y="267819"/>
                      <a:pt x="900518" y="266817"/>
                    </a:cubicBezTo>
                    <a:cubicBezTo>
                      <a:pt x="860817" y="241953"/>
                      <a:pt x="818308" y="223105"/>
                      <a:pt x="773393" y="209670"/>
                    </a:cubicBezTo>
                    <a:cubicBezTo>
                      <a:pt x="750534" y="202853"/>
                      <a:pt x="727074" y="197639"/>
                      <a:pt x="705018" y="188015"/>
                    </a:cubicBezTo>
                    <a:cubicBezTo>
                      <a:pt x="695995" y="181598"/>
                      <a:pt x="685167" y="178190"/>
                      <a:pt x="676745" y="170570"/>
                    </a:cubicBezTo>
                    <a:cubicBezTo>
                      <a:pt x="668324" y="163753"/>
                      <a:pt x="658499" y="158339"/>
                      <a:pt x="651681" y="149516"/>
                    </a:cubicBezTo>
                    <a:cubicBezTo>
                      <a:pt x="648273" y="145706"/>
                      <a:pt x="644463" y="142498"/>
                      <a:pt x="641054" y="138488"/>
                    </a:cubicBezTo>
                    <a:cubicBezTo>
                      <a:pt x="621003" y="113624"/>
                      <a:pt x="610777" y="84550"/>
                      <a:pt x="601954" y="54473"/>
                    </a:cubicBezTo>
                    <a:cubicBezTo>
                      <a:pt x="596540" y="36226"/>
                      <a:pt x="590324" y="18380"/>
                      <a:pt x="578895" y="2740"/>
                    </a:cubicBezTo>
                    <a:cubicBezTo>
                      <a:pt x="577090" y="134"/>
                      <a:pt x="574484" y="-267"/>
                      <a:pt x="571476" y="134"/>
                    </a:cubicBezTo>
                    <a:cubicBezTo>
                      <a:pt x="564859" y="3141"/>
                      <a:pt x="564057" y="9758"/>
                      <a:pt x="562854" y="15373"/>
                    </a:cubicBezTo>
                    <a:cubicBezTo>
                      <a:pt x="558242" y="34822"/>
                      <a:pt x="531373" y="53871"/>
                      <a:pt x="509317" y="54272"/>
                    </a:cubicBezTo>
                    <a:cubicBezTo>
                      <a:pt x="498288" y="54473"/>
                      <a:pt x="487461" y="52067"/>
                      <a:pt x="476834" y="50262"/>
                    </a:cubicBezTo>
                    <a:cubicBezTo>
                      <a:pt x="460592" y="47455"/>
                      <a:pt x="447759" y="39635"/>
                      <a:pt x="440140" y="24396"/>
                    </a:cubicBezTo>
                    <a:cubicBezTo>
                      <a:pt x="438535" y="21187"/>
                      <a:pt x="436330" y="18180"/>
                      <a:pt x="433723" y="15573"/>
                    </a:cubicBezTo>
                    <a:cubicBezTo>
                      <a:pt x="426705" y="8355"/>
                      <a:pt x="424299" y="8756"/>
                      <a:pt x="418885" y="17177"/>
                    </a:cubicBezTo>
                    <a:cubicBezTo>
                      <a:pt x="414875" y="32015"/>
                      <a:pt x="410263" y="46853"/>
                      <a:pt x="405451" y="61491"/>
                    </a:cubicBezTo>
                    <a:cubicBezTo>
                      <a:pt x="396428" y="89162"/>
                      <a:pt x="385800" y="115629"/>
                      <a:pt x="367754" y="139089"/>
                    </a:cubicBezTo>
                    <a:cubicBezTo>
                      <a:pt x="349106" y="163352"/>
                      <a:pt x="328053" y="184405"/>
                      <a:pt x="303189" y="201650"/>
                    </a:cubicBezTo>
                    <a:cubicBezTo>
                      <a:pt x="319230" y="188817"/>
                      <a:pt x="333466" y="174179"/>
                      <a:pt x="347502" y="159341"/>
                    </a:cubicBezTo>
                    <a:cubicBezTo>
                      <a:pt x="351112" y="155532"/>
                      <a:pt x="354721" y="151922"/>
                      <a:pt x="358130" y="147711"/>
                    </a:cubicBezTo>
                    <a:cubicBezTo>
                      <a:pt x="361137" y="144904"/>
                      <a:pt x="364145" y="142097"/>
                      <a:pt x="367353" y="139490"/>
                    </a:cubicBezTo>
                    <a:cubicBezTo>
                      <a:pt x="368155" y="138287"/>
                      <a:pt x="368957" y="137084"/>
                      <a:pt x="369759" y="135681"/>
                    </a:cubicBezTo>
                    <a:cubicBezTo>
                      <a:pt x="369358" y="132071"/>
                      <a:pt x="373168" y="129064"/>
                      <a:pt x="370962" y="125254"/>
                    </a:cubicBezTo>
                    <a:cubicBezTo>
                      <a:pt x="370962" y="124251"/>
                      <a:pt x="370962" y="123249"/>
                      <a:pt x="370962" y="122246"/>
                    </a:cubicBezTo>
                    <a:cubicBezTo>
                      <a:pt x="369759" y="123650"/>
                      <a:pt x="368356" y="125053"/>
                      <a:pt x="367153" y="126658"/>
                    </a:cubicBezTo>
                    <a:cubicBezTo>
                      <a:pt x="342088" y="161146"/>
                      <a:pt x="312011" y="190421"/>
                      <a:pt x="276721" y="214282"/>
                    </a:cubicBezTo>
                    <a:cubicBezTo>
                      <a:pt x="232007" y="244560"/>
                      <a:pt x="183683" y="268621"/>
                      <a:pt x="136963" y="295490"/>
                    </a:cubicBezTo>
                    <a:cubicBezTo>
                      <a:pt x="106485" y="312935"/>
                      <a:pt x="78213" y="333187"/>
                      <a:pt x="54352" y="359053"/>
                    </a:cubicBezTo>
                    <a:cubicBezTo>
                      <a:pt x="51143" y="362662"/>
                      <a:pt x="47334" y="366071"/>
                      <a:pt x="47133" y="371485"/>
                    </a:cubicBezTo>
                    <a:cubicBezTo>
                      <a:pt x="35303" y="387927"/>
                      <a:pt x="25077" y="405171"/>
                      <a:pt x="18259" y="424420"/>
                    </a:cubicBezTo>
                    <a:cubicBezTo>
                      <a:pt x="11241" y="443870"/>
                      <a:pt x="6028" y="463721"/>
                      <a:pt x="3020" y="484173"/>
                    </a:cubicBezTo>
                    <a:cubicBezTo>
                      <a:pt x="3020" y="484173"/>
                      <a:pt x="3020" y="484173"/>
                      <a:pt x="3020" y="484173"/>
                    </a:cubicBezTo>
                    <a:cubicBezTo>
                      <a:pt x="213" y="491392"/>
                      <a:pt x="-589" y="498811"/>
                      <a:pt x="414" y="506430"/>
                    </a:cubicBezTo>
                    <a:cubicBezTo>
                      <a:pt x="3020" y="530692"/>
                      <a:pt x="4624" y="555355"/>
                      <a:pt x="10640" y="579217"/>
                    </a:cubicBezTo>
                    <a:cubicBezTo>
                      <a:pt x="13447" y="590646"/>
                      <a:pt x="14851" y="602677"/>
                      <a:pt x="20665" y="613304"/>
                    </a:cubicBezTo>
                    <a:cubicBezTo>
                      <a:pt x="21267" y="615108"/>
                      <a:pt x="22069" y="616913"/>
                      <a:pt x="22671" y="618718"/>
                    </a:cubicBezTo>
                    <a:cubicBezTo>
                      <a:pt x="41118" y="671854"/>
                      <a:pt x="74403" y="713561"/>
                      <a:pt x="120120" y="745643"/>
                    </a:cubicBezTo>
                    <a:cubicBezTo>
                      <a:pt x="151801" y="767900"/>
                      <a:pt x="186891" y="783740"/>
                      <a:pt x="222783" y="797776"/>
                    </a:cubicBezTo>
                    <a:cubicBezTo>
                      <a:pt x="225791" y="798177"/>
                      <a:pt x="228598" y="798779"/>
                      <a:pt x="231606" y="799180"/>
                    </a:cubicBezTo>
                    <a:cubicBezTo>
                      <a:pt x="231606" y="799180"/>
                      <a:pt x="231606" y="799180"/>
                      <a:pt x="231606" y="799180"/>
                    </a:cubicBezTo>
                    <a:lnTo>
                      <a:pt x="231606" y="799180"/>
                    </a:lnTo>
                    <a:cubicBezTo>
                      <a:pt x="250855" y="807401"/>
                      <a:pt x="270505" y="814018"/>
                      <a:pt x="290356" y="821036"/>
                    </a:cubicBezTo>
                    <a:cubicBezTo>
                      <a:pt x="310808" y="828254"/>
                      <a:pt x="330659" y="836475"/>
                      <a:pt x="352114" y="840486"/>
                    </a:cubicBezTo>
                    <a:cubicBezTo>
                      <a:pt x="355322" y="841087"/>
                      <a:pt x="359734" y="844296"/>
                      <a:pt x="360736" y="838080"/>
                    </a:cubicBezTo>
                    <a:cubicBezTo>
                      <a:pt x="361739" y="838080"/>
                      <a:pt x="362541" y="838080"/>
                      <a:pt x="363543" y="837879"/>
                    </a:cubicBezTo>
                    <a:cubicBezTo>
                      <a:pt x="366952" y="836877"/>
                      <a:pt x="369559" y="834671"/>
                      <a:pt x="372366" y="832866"/>
                    </a:cubicBezTo>
                    <a:cubicBezTo>
                      <a:pt x="384397" y="824445"/>
                      <a:pt x="397430" y="818028"/>
                      <a:pt x="412268" y="815622"/>
                    </a:cubicBezTo>
                    <a:cubicBezTo>
                      <a:pt x="422093" y="814018"/>
                      <a:pt x="431919" y="812614"/>
                      <a:pt x="441744" y="811010"/>
                    </a:cubicBezTo>
                    <a:cubicBezTo>
                      <a:pt x="464001" y="807201"/>
                      <a:pt x="486258" y="807201"/>
                      <a:pt x="508515" y="810609"/>
                    </a:cubicBezTo>
                    <a:cubicBezTo>
                      <a:pt x="529168" y="813817"/>
                      <a:pt x="549620" y="817627"/>
                      <a:pt x="570473" y="819632"/>
                    </a:cubicBezTo>
                    <a:cubicBezTo>
                      <a:pt x="584910" y="821036"/>
                      <a:pt x="597944" y="825046"/>
                      <a:pt x="608972" y="834671"/>
                    </a:cubicBezTo>
                    <a:cubicBezTo>
                      <a:pt x="610777" y="836275"/>
                      <a:pt x="613183" y="837077"/>
                      <a:pt x="615789" y="837077"/>
                    </a:cubicBezTo>
                    <a:cubicBezTo>
                      <a:pt x="616190" y="837278"/>
                      <a:pt x="616792" y="837478"/>
                      <a:pt x="617193" y="837478"/>
                    </a:cubicBezTo>
                    <a:cubicBezTo>
                      <a:pt x="624010" y="838681"/>
                      <a:pt x="630828" y="839082"/>
                      <a:pt x="637645" y="836475"/>
                    </a:cubicBezTo>
                    <a:cubicBezTo>
                      <a:pt x="654087" y="832866"/>
                      <a:pt x="670730" y="829859"/>
                      <a:pt x="687373" y="826851"/>
                    </a:cubicBezTo>
                    <a:cubicBezTo>
                      <a:pt x="704416" y="821637"/>
                      <a:pt x="721861" y="817828"/>
                      <a:pt x="739105" y="813416"/>
                    </a:cubicBezTo>
                    <a:cubicBezTo>
                      <a:pt x="764971" y="806799"/>
                      <a:pt x="790036" y="798378"/>
                      <a:pt x="814899" y="788954"/>
                    </a:cubicBezTo>
                    <a:cubicBezTo>
                      <a:pt x="839161" y="779730"/>
                      <a:pt x="862421" y="768301"/>
                      <a:pt x="885079" y="756070"/>
                    </a:cubicBezTo>
                    <a:cubicBezTo>
                      <a:pt x="907737" y="742435"/>
                      <a:pt x="930395" y="728800"/>
                      <a:pt x="950446" y="711355"/>
                    </a:cubicBezTo>
                    <a:cubicBezTo>
                      <a:pt x="957063" y="704538"/>
                      <a:pt x="964683" y="698723"/>
                      <a:pt x="970698" y="691304"/>
                    </a:cubicBezTo>
                    <a:cubicBezTo>
                      <a:pt x="977716" y="683083"/>
                      <a:pt x="986138" y="675864"/>
                      <a:pt x="990750" y="665638"/>
                    </a:cubicBezTo>
                    <a:cubicBezTo>
                      <a:pt x="999372" y="653006"/>
                      <a:pt x="1008595" y="640574"/>
                      <a:pt x="1014410" y="626337"/>
                    </a:cubicBezTo>
                    <a:cubicBezTo>
                      <a:pt x="1014410" y="626337"/>
                      <a:pt x="1014410" y="626337"/>
                      <a:pt x="1014410" y="626337"/>
                    </a:cubicBezTo>
                    <a:cubicBezTo>
                      <a:pt x="1022030" y="613504"/>
                      <a:pt x="1025839" y="599067"/>
                      <a:pt x="1030251" y="585031"/>
                    </a:cubicBezTo>
                    <a:lnTo>
                      <a:pt x="1030251" y="585031"/>
                    </a:lnTo>
                    <a:lnTo>
                      <a:pt x="1030251" y="585031"/>
                    </a:lnTo>
                    <a:cubicBezTo>
                      <a:pt x="1036868" y="567186"/>
                      <a:pt x="1039073" y="548338"/>
                      <a:pt x="1040677" y="529489"/>
                    </a:cubicBezTo>
                    <a:lnTo>
                      <a:pt x="1040677" y="529489"/>
                    </a:lnTo>
                    <a:cubicBezTo>
                      <a:pt x="1040677" y="529489"/>
                      <a:pt x="1040677" y="529489"/>
                      <a:pt x="1040677" y="529489"/>
                    </a:cubicBezTo>
                    <a:cubicBezTo>
                      <a:pt x="1041078" y="529489"/>
                      <a:pt x="1041479" y="529489"/>
                      <a:pt x="1041880" y="529289"/>
                    </a:cubicBezTo>
                    <a:cubicBezTo>
                      <a:pt x="1041880" y="513649"/>
                      <a:pt x="1041880" y="498009"/>
                      <a:pt x="1041880" y="482369"/>
                    </a:cubicBezTo>
                    <a:cubicBezTo>
                      <a:pt x="1041680" y="482369"/>
                      <a:pt x="1041279" y="482369"/>
                      <a:pt x="1040878" y="482369"/>
                    </a:cubicBezTo>
                    <a:close/>
                    <a:moveTo>
                      <a:pt x="326849" y="830661"/>
                    </a:moveTo>
                    <a:cubicBezTo>
                      <a:pt x="294767" y="819231"/>
                      <a:pt x="262685" y="807802"/>
                      <a:pt x="231004" y="795370"/>
                    </a:cubicBezTo>
                    <a:cubicBezTo>
                      <a:pt x="229801" y="793967"/>
                      <a:pt x="227595" y="793766"/>
                      <a:pt x="225991" y="793165"/>
                    </a:cubicBezTo>
                    <a:cubicBezTo>
                      <a:pt x="210752" y="787350"/>
                      <a:pt x="195714" y="780933"/>
                      <a:pt x="181076" y="774116"/>
                    </a:cubicBezTo>
                    <a:cubicBezTo>
                      <a:pt x="153606" y="761283"/>
                      <a:pt x="127940" y="746044"/>
                      <a:pt x="104681" y="727196"/>
                    </a:cubicBezTo>
                    <a:cubicBezTo>
                      <a:pt x="103277" y="725993"/>
                      <a:pt x="102074" y="724990"/>
                      <a:pt x="100670" y="723787"/>
                    </a:cubicBezTo>
                    <a:cubicBezTo>
                      <a:pt x="99267" y="722584"/>
                      <a:pt x="97663" y="721381"/>
                      <a:pt x="96259" y="720178"/>
                    </a:cubicBezTo>
                    <a:cubicBezTo>
                      <a:pt x="95858" y="719777"/>
                      <a:pt x="95457" y="719376"/>
                      <a:pt x="95056" y="718975"/>
                    </a:cubicBezTo>
                    <a:cubicBezTo>
                      <a:pt x="121524" y="741833"/>
                      <a:pt x="151801" y="758877"/>
                      <a:pt x="183683" y="773314"/>
                    </a:cubicBezTo>
                    <a:cubicBezTo>
                      <a:pt x="206341" y="783740"/>
                      <a:pt x="229801" y="792362"/>
                      <a:pt x="253261" y="800985"/>
                    </a:cubicBezTo>
                    <a:cubicBezTo>
                      <a:pt x="284140" y="812213"/>
                      <a:pt x="315019" y="823643"/>
                      <a:pt x="346299" y="833668"/>
                    </a:cubicBezTo>
                    <a:cubicBezTo>
                      <a:pt x="349909" y="834871"/>
                      <a:pt x="353317" y="836676"/>
                      <a:pt x="357127" y="837478"/>
                    </a:cubicBezTo>
                    <a:cubicBezTo>
                      <a:pt x="346299" y="837478"/>
                      <a:pt x="336474" y="834270"/>
                      <a:pt x="326849" y="830661"/>
                    </a:cubicBezTo>
                    <a:close/>
                  </a:path>
                </a:pathLst>
              </a:custGeom>
              <a:solidFill>
                <a:srgbClr val="C69C6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33" name="Google Shape;1633;p46"/>
            <p:cNvGrpSpPr/>
            <p:nvPr/>
          </p:nvGrpSpPr>
          <p:grpSpPr>
            <a:xfrm>
              <a:off x="2353835" y="3350753"/>
              <a:ext cx="795745" cy="877770"/>
              <a:chOff x="4216819" y="1357191"/>
              <a:chExt cx="3752850" cy="4139686"/>
            </a:xfrm>
          </p:grpSpPr>
          <p:sp>
            <p:nvSpPr>
              <p:cNvPr id="1634" name="Google Shape;1634;p46"/>
              <p:cNvSpPr/>
              <p:nvPr/>
            </p:nvSpPr>
            <p:spPr>
              <a:xfrm>
                <a:off x="4540567" y="4509134"/>
                <a:ext cx="1143000" cy="238125"/>
              </a:xfrm>
              <a:custGeom>
                <a:avLst/>
                <a:gdLst/>
                <a:ahLst/>
                <a:cxnLst/>
                <a:rect l="l" t="t" r="r" b="b"/>
                <a:pathLst>
                  <a:path w="1143000" h="238125" extrusionOk="0">
                    <a:moveTo>
                      <a:pt x="0" y="0"/>
                    </a:moveTo>
                    <a:cubicBezTo>
                      <a:pt x="273368" y="107633"/>
                      <a:pt x="557212" y="167640"/>
                      <a:pt x="848678" y="200025"/>
                    </a:cubicBezTo>
                    <a:cubicBezTo>
                      <a:pt x="858203" y="202883"/>
                      <a:pt x="868680" y="207645"/>
                      <a:pt x="876300" y="207645"/>
                    </a:cubicBezTo>
                    <a:cubicBezTo>
                      <a:pt x="956310" y="227647"/>
                      <a:pt x="1040130" y="230505"/>
                      <a:pt x="1149667" y="240030"/>
                    </a:cubicBezTo>
                    <a:cubicBezTo>
                      <a:pt x="1047750" y="192405"/>
                      <a:pt x="967740" y="189547"/>
                      <a:pt x="893445" y="175260"/>
                    </a:cubicBezTo>
                    <a:cubicBezTo>
                      <a:pt x="594360" y="117158"/>
                      <a:pt x="298133" y="57150"/>
                      <a:pt x="0" y="0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5" name="Google Shape;1635;p46"/>
              <p:cNvSpPr/>
              <p:nvPr/>
            </p:nvSpPr>
            <p:spPr>
              <a:xfrm>
                <a:off x="6081712" y="2087879"/>
                <a:ext cx="238125" cy="571500"/>
              </a:xfrm>
              <a:custGeom>
                <a:avLst/>
                <a:gdLst/>
                <a:ahLst/>
                <a:cxnLst/>
                <a:rect l="l" t="t" r="r" b="b"/>
                <a:pathLst>
                  <a:path w="238125" h="571500" extrusionOk="0">
                    <a:moveTo>
                      <a:pt x="228600" y="0"/>
                    </a:moveTo>
                    <a:cubicBezTo>
                      <a:pt x="213360" y="237173"/>
                      <a:pt x="128588" y="418148"/>
                      <a:pt x="0" y="580073"/>
                    </a:cubicBezTo>
                    <a:cubicBezTo>
                      <a:pt x="185738" y="467678"/>
                      <a:pt x="282892" y="232410"/>
                      <a:pt x="228600" y="0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6" name="Google Shape;1636;p46"/>
              <p:cNvSpPr/>
              <p:nvPr/>
            </p:nvSpPr>
            <p:spPr>
              <a:xfrm>
                <a:off x="5597842" y="3106102"/>
                <a:ext cx="247650" cy="400050"/>
              </a:xfrm>
              <a:custGeom>
                <a:avLst/>
                <a:gdLst/>
                <a:ahLst/>
                <a:cxnLst/>
                <a:rect l="l" t="t" r="r" b="b"/>
                <a:pathLst>
                  <a:path w="247650" h="400050" extrusionOk="0">
                    <a:moveTo>
                      <a:pt x="0" y="0"/>
                    </a:moveTo>
                    <a:cubicBezTo>
                      <a:pt x="124778" y="107632"/>
                      <a:pt x="194310" y="252413"/>
                      <a:pt x="246698" y="404813"/>
                    </a:cubicBezTo>
                    <a:cubicBezTo>
                      <a:pt x="261938" y="212407"/>
                      <a:pt x="166688" y="84772"/>
                      <a:pt x="0" y="0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7" name="Google Shape;1637;p46"/>
              <p:cNvSpPr/>
              <p:nvPr/>
            </p:nvSpPr>
            <p:spPr>
              <a:xfrm>
                <a:off x="6571297" y="4056697"/>
                <a:ext cx="390525" cy="133350"/>
              </a:xfrm>
              <a:custGeom>
                <a:avLst/>
                <a:gdLst/>
                <a:ahLst/>
                <a:cxnLst/>
                <a:rect l="l" t="t" r="r" b="b"/>
                <a:pathLst>
                  <a:path w="390525" h="133350" extrusionOk="0">
                    <a:moveTo>
                      <a:pt x="396240" y="0"/>
                    </a:moveTo>
                    <a:cubicBezTo>
                      <a:pt x="266700" y="52388"/>
                      <a:pt x="137160" y="102870"/>
                      <a:pt x="0" y="132397"/>
                    </a:cubicBezTo>
                    <a:cubicBezTo>
                      <a:pt x="157163" y="161925"/>
                      <a:pt x="281940" y="100013"/>
                      <a:pt x="396240" y="0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8" name="Google Shape;1638;p46"/>
              <p:cNvSpPr/>
              <p:nvPr/>
            </p:nvSpPr>
            <p:spPr>
              <a:xfrm>
                <a:off x="6255067" y="4546282"/>
                <a:ext cx="1495425" cy="428625"/>
              </a:xfrm>
              <a:custGeom>
                <a:avLst/>
                <a:gdLst/>
                <a:ahLst/>
                <a:cxnLst/>
                <a:rect l="l" t="t" r="r" b="b"/>
                <a:pathLst>
                  <a:path w="1495425" h="428625" extrusionOk="0">
                    <a:moveTo>
                      <a:pt x="1496377" y="0"/>
                    </a:moveTo>
                    <a:cubicBezTo>
                      <a:pt x="1177290" y="22860"/>
                      <a:pt x="283845" y="282893"/>
                      <a:pt x="0" y="435293"/>
                    </a:cubicBezTo>
                    <a:cubicBezTo>
                      <a:pt x="495300" y="285750"/>
                      <a:pt x="993458" y="132398"/>
                      <a:pt x="1496377" y="0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9" name="Google Shape;1639;p46"/>
              <p:cNvSpPr/>
              <p:nvPr/>
            </p:nvSpPr>
            <p:spPr>
              <a:xfrm>
                <a:off x="4533433" y="2809824"/>
                <a:ext cx="1371600" cy="1095375"/>
              </a:xfrm>
              <a:custGeom>
                <a:avLst/>
                <a:gdLst/>
                <a:ahLst/>
                <a:cxnLst/>
                <a:rect l="l" t="t" r="r" b="b"/>
                <a:pathLst>
                  <a:path w="1371600" h="1095375" extrusionOk="0">
                    <a:moveTo>
                      <a:pt x="1373019" y="781101"/>
                    </a:moveTo>
                    <a:cubicBezTo>
                      <a:pt x="1382544" y="550596"/>
                      <a:pt x="1273007" y="382955"/>
                      <a:pt x="1099652" y="248653"/>
                    </a:cubicBezTo>
                    <a:cubicBezTo>
                      <a:pt x="942489" y="128638"/>
                      <a:pt x="763419" y="48628"/>
                      <a:pt x="569109" y="11480"/>
                    </a:cubicBezTo>
                    <a:cubicBezTo>
                      <a:pt x="347177" y="-31382"/>
                      <a:pt x="130959" y="48628"/>
                      <a:pt x="41424" y="203885"/>
                    </a:cubicBezTo>
                    <a:cubicBezTo>
                      <a:pt x="-43348" y="348666"/>
                      <a:pt x="4277" y="576313"/>
                      <a:pt x="163344" y="742048"/>
                    </a:cubicBezTo>
                    <a:cubicBezTo>
                      <a:pt x="332889" y="922071"/>
                      <a:pt x="544344" y="1039228"/>
                      <a:pt x="785327" y="1089711"/>
                    </a:cubicBezTo>
                    <a:cubicBezTo>
                      <a:pt x="952014" y="1124953"/>
                      <a:pt x="1116797" y="1102093"/>
                      <a:pt x="1255862" y="984935"/>
                    </a:cubicBezTo>
                    <a:cubicBezTo>
                      <a:pt x="1279674" y="966838"/>
                      <a:pt x="1297772" y="928738"/>
                      <a:pt x="1328252" y="923023"/>
                    </a:cubicBezTo>
                    <a:lnTo>
                      <a:pt x="1374924" y="821106"/>
                    </a:lnTo>
                    <a:cubicBezTo>
                      <a:pt x="1373972" y="806818"/>
                      <a:pt x="1373019" y="793483"/>
                      <a:pt x="1373019" y="781101"/>
                    </a:cubicBezTo>
                    <a:close/>
                    <a:moveTo>
                      <a:pt x="1311107" y="701091"/>
                    </a:moveTo>
                    <a:cubicBezTo>
                      <a:pt x="1258719" y="548691"/>
                      <a:pt x="1189187" y="403910"/>
                      <a:pt x="1064409" y="296278"/>
                    </a:cubicBezTo>
                    <a:cubicBezTo>
                      <a:pt x="1231097" y="381051"/>
                      <a:pt x="1326347" y="508685"/>
                      <a:pt x="1311107" y="701091"/>
                    </a:cubicBezTo>
                    <a:close/>
                  </a:path>
                </a:pathLst>
              </a:custGeom>
              <a:solidFill>
                <a:srgbClr val="B85F0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0" name="Google Shape;1640;p46"/>
              <p:cNvSpPr/>
              <p:nvPr/>
            </p:nvSpPr>
            <p:spPr>
              <a:xfrm>
                <a:off x="6196012" y="3105154"/>
                <a:ext cx="1228725" cy="1152525"/>
              </a:xfrm>
              <a:custGeom>
                <a:avLst/>
                <a:gdLst/>
                <a:ahLst/>
                <a:cxnLst/>
                <a:rect l="l" t="t" r="r" b="b"/>
                <a:pathLst>
                  <a:path w="1228725" h="1152525" extrusionOk="0">
                    <a:moveTo>
                      <a:pt x="81915" y="1063939"/>
                    </a:moveTo>
                    <a:cubicBezTo>
                      <a:pt x="146685" y="1136328"/>
                      <a:pt x="236220" y="1163951"/>
                      <a:pt x="330517" y="1156331"/>
                    </a:cubicBezTo>
                    <a:cubicBezTo>
                      <a:pt x="691515" y="1125851"/>
                      <a:pt x="972503" y="951543"/>
                      <a:pt x="1177290" y="653411"/>
                    </a:cubicBezTo>
                    <a:cubicBezTo>
                      <a:pt x="1194435" y="625788"/>
                      <a:pt x="1209675" y="593403"/>
                      <a:pt x="1214438" y="561018"/>
                    </a:cubicBezTo>
                    <a:cubicBezTo>
                      <a:pt x="1286828" y="153348"/>
                      <a:pt x="1174432" y="-14292"/>
                      <a:pt x="788670" y="948"/>
                    </a:cubicBezTo>
                    <a:cubicBezTo>
                      <a:pt x="415290" y="16188"/>
                      <a:pt x="34290" y="400998"/>
                      <a:pt x="9525" y="788666"/>
                    </a:cubicBezTo>
                    <a:cubicBezTo>
                      <a:pt x="6667" y="831528"/>
                      <a:pt x="12383" y="873439"/>
                      <a:pt x="1905" y="913443"/>
                    </a:cubicBezTo>
                    <a:cubicBezTo>
                      <a:pt x="953" y="916301"/>
                      <a:pt x="0" y="918206"/>
                      <a:pt x="0" y="921064"/>
                    </a:cubicBezTo>
                    <a:lnTo>
                      <a:pt x="57150" y="1042031"/>
                    </a:lnTo>
                    <a:cubicBezTo>
                      <a:pt x="64770" y="1046793"/>
                      <a:pt x="73342" y="1054414"/>
                      <a:pt x="81915" y="1063939"/>
                    </a:cubicBezTo>
                    <a:close/>
                    <a:moveTo>
                      <a:pt x="771525" y="951543"/>
                    </a:moveTo>
                    <a:cubicBezTo>
                      <a:pt x="657225" y="1051556"/>
                      <a:pt x="532447" y="1114421"/>
                      <a:pt x="375285" y="1083941"/>
                    </a:cubicBezTo>
                    <a:cubicBezTo>
                      <a:pt x="512445" y="1053461"/>
                      <a:pt x="641985" y="1003931"/>
                      <a:pt x="771525" y="951543"/>
                    </a:cubicBezTo>
                    <a:close/>
                  </a:path>
                </a:pathLst>
              </a:custGeom>
              <a:solidFill>
                <a:srgbClr val="B85F0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1" name="Google Shape;1641;p46"/>
              <p:cNvSpPr/>
              <p:nvPr/>
            </p:nvSpPr>
            <p:spPr>
              <a:xfrm>
                <a:off x="4216819" y="2820352"/>
                <a:ext cx="3752850" cy="2676525"/>
              </a:xfrm>
              <a:custGeom>
                <a:avLst/>
                <a:gdLst/>
                <a:ahLst/>
                <a:cxnLst/>
                <a:rect l="l" t="t" r="r" b="b"/>
                <a:pathLst>
                  <a:path w="3752850" h="2676525" extrusionOk="0">
                    <a:moveTo>
                      <a:pt x="3756558" y="1681163"/>
                    </a:moveTo>
                    <a:cubicBezTo>
                      <a:pt x="3747033" y="1636395"/>
                      <a:pt x="3699408" y="1644015"/>
                      <a:pt x="3664166" y="1638300"/>
                    </a:cubicBezTo>
                    <a:cubicBezTo>
                      <a:pt x="3551771" y="1623060"/>
                      <a:pt x="3442233" y="1603057"/>
                      <a:pt x="3330791" y="1598295"/>
                    </a:cubicBezTo>
                    <a:cubicBezTo>
                      <a:pt x="2900261" y="1575435"/>
                      <a:pt x="2494496" y="1641157"/>
                      <a:pt x="2148738" y="1925955"/>
                    </a:cubicBezTo>
                    <a:cubicBezTo>
                      <a:pt x="2066823" y="1993582"/>
                      <a:pt x="1991576" y="2076450"/>
                      <a:pt x="1914423" y="2150745"/>
                    </a:cubicBezTo>
                    <a:cubicBezTo>
                      <a:pt x="1884896" y="2181225"/>
                      <a:pt x="1852511" y="2195513"/>
                      <a:pt x="1812506" y="2181225"/>
                    </a:cubicBezTo>
                    <a:cubicBezTo>
                      <a:pt x="1772501" y="2165985"/>
                      <a:pt x="1784883" y="2124075"/>
                      <a:pt x="1784883" y="2093595"/>
                    </a:cubicBezTo>
                    <a:cubicBezTo>
                      <a:pt x="1792503" y="1936432"/>
                      <a:pt x="1807743" y="1778317"/>
                      <a:pt x="1807743" y="1618298"/>
                    </a:cubicBezTo>
                    <a:cubicBezTo>
                      <a:pt x="1807743" y="1507807"/>
                      <a:pt x="1852511" y="1430655"/>
                      <a:pt x="1929663" y="1355407"/>
                    </a:cubicBezTo>
                    <a:cubicBezTo>
                      <a:pt x="1966811" y="1317307"/>
                      <a:pt x="1997291" y="1297305"/>
                      <a:pt x="2037296" y="1325880"/>
                    </a:cubicBezTo>
                    <a:lnTo>
                      <a:pt x="1980146" y="1204913"/>
                    </a:lnTo>
                    <a:cubicBezTo>
                      <a:pt x="1960143" y="1271588"/>
                      <a:pt x="1905851" y="1326832"/>
                      <a:pt x="1847748" y="1324928"/>
                    </a:cubicBezTo>
                    <a:cubicBezTo>
                      <a:pt x="1795361" y="1322070"/>
                      <a:pt x="1820126" y="1240155"/>
                      <a:pt x="1818221" y="1194435"/>
                    </a:cubicBezTo>
                    <a:cubicBezTo>
                      <a:pt x="1815363" y="819150"/>
                      <a:pt x="1813458" y="443865"/>
                      <a:pt x="1756308" y="71438"/>
                    </a:cubicBezTo>
                    <a:cubicBezTo>
                      <a:pt x="1751546" y="40957"/>
                      <a:pt x="1753451" y="19050"/>
                      <a:pt x="1762976" y="0"/>
                    </a:cubicBezTo>
                    <a:lnTo>
                      <a:pt x="1649628" y="2857"/>
                    </a:lnTo>
                    <a:cubicBezTo>
                      <a:pt x="1675346" y="29527"/>
                      <a:pt x="1689633" y="62865"/>
                      <a:pt x="1702016" y="103822"/>
                    </a:cubicBezTo>
                    <a:cubicBezTo>
                      <a:pt x="1769643" y="348615"/>
                      <a:pt x="1734401" y="599122"/>
                      <a:pt x="1711541" y="849630"/>
                    </a:cubicBezTo>
                    <a:cubicBezTo>
                      <a:pt x="1706778" y="844868"/>
                      <a:pt x="1699158" y="837247"/>
                      <a:pt x="1696301" y="832485"/>
                    </a:cubicBezTo>
                    <a:cubicBezTo>
                      <a:pt x="1695348" y="824865"/>
                      <a:pt x="1694396" y="817245"/>
                      <a:pt x="1693443" y="808672"/>
                    </a:cubicBezTo>
                    <a:lnTo>
                      <a:pt x="1646771" y="910590"/>
                    </a:lnTo>
                    <a:cubicBezTo>
                      <a:pt x="1658201" y="908685"/>
                      <a:pt x="1670583" y="910590"/>
                      <a:pt x="1685823" y="920115"/>
                    </a:cubicBezTo>
                    <a:cubicBezTo>
                      <a:pt x="1733448" y="950595"/>
                      <a:pt x="1740116" y="1000125"/>
                      <a:pt x="1738211" y="1052513"/>
                    </a:cubicBezTo>
                    <a:cubicBezTo>
                      <a:pt x="1728686" y="1303020"/>
                      <a:pt x="1721066" y="1552575"/>
                      <a:pt x="1708683" y="1803082"/>
                    </a:cubicBezTo>
                    <a:cubicBezTo>
                      <a:pt x="1703921" y="1918335"/>
                      <a:pt x="1654391" y="1938338"/>
                      <a:pt x="1554378" y="1870710"/>
                    </a:cubicBezTo>
                    <a:cubicBezTo>
                      <a:pt x="1514373" y="1843088"/>
                      <a:pt x="1474368" y="1810703"/>
                      <a:pt x="1435316" y="1783080"/>
                    </a:cubicBezTo>
                    <a:cubicBezTo>
                      <a:pt x="1032408" y="1492567"/>
                      <a:pt x="586638" y="1427798"/>
                      <a:pt x="108483" y="1543050"/>
                    </a:cubicBezTo>
                    <a:cubicBezTo>
                      <a:pt x="68478" y="1553528"/>
                      <a:pt x="14186" y="1553528"/>
                      <a:pt x="1803" y="1593532"/>
                    </a:cubicBezTo>
                    <a:cubicBezTo>
                      <a:pt x="-10579" y="1644015"/>
                      <a:pt x="43713" y="1668780"/>
                      <a:pt x="76098" y="1698307"/>
                    </a:cubicBezTo>
                    <a:cubicBezTo>
                      <a:pt x="421856" y="2010728"/>
                      <a:pt x="815238" y="2150745"/>
                      <a:pt x="1278153" y="2038350"/>
                    </a:cubicBezTo>
                    <a:cubicBezTo>
                      <a:pt x="1362926" y="2018348"/>
                      <a:pt x="1444841" y="1990725"/>
                      <a:pt x="1529613" y="1967865"/>
                    </a:cubicBezTo>
                    <a:cubicBezTo>
                      <a:pt x="1654391" y="1932623"/>
                      <a:pt x="1681061" y="1952625"/>
                      <a:pt x="1674393" y="2080260"/>
                    </a:cubicBezTo>
                    <a:cubicBezTo>
                      <a:pt x="1664868" y="2250758"/>
                      <a:pt x="1657248" y="2420303"/>
                      <a:pt x="1622006" y="2587942"/>
                    </a:cubicBezTo>
                    <a:cubicBezTo>
                      <a:pt x="1612481" y="2632710"/>
                      <a:pt x="1617243" y="2663190"/>
                      <a:pt x="1663916" y="2670810"/>
                    </a:cubicBezTo>
                    <a:cubicBezTo>
                      <a:pt x="1728686" y="2681288"/>
                      <a:pt x="1773453" y="2693670"/>
                      <a:pt x="1761071" y="2580323"/>
                    </a:cubicBezTo>
                    <a:cubicBezTo>
                      <a:pt x="1723923" y="2249805"/>
                      <a:pt x="1738211" y="2189798"/>
                      <a:pt x="2064918" y="2247900"/>
                    </a:cubicBezTo>
                    <a:cubicBezTo>
                      <a:pt x="2686901" y="2355533"/>
                      <a:pt x="3242208" y="2203133"/>
                      <a:pt x="3703218" y="1757363"/>
                    </a:cubicBezTo>
                    <a:cubicBezTo>
                      <a:pt x="3724173" y="1736407"/>
                      <a:pt x="3763226" y="1716405"/>
                      <a:pt x="3756558" y="1681163"/>
                    </a:cubicBezTo>
                    <a:close/>
                    <a:moveTo>
                      <a:pt x="1200048" y="1896428"/>
                    </a:moveTo>
                    <a:cubicBezTo>
                      <a:pt x="1192428" y="1896428"/>
                      <a:pt x="1182903" y="1891665"/>
                      <a:pt x="1172426" y="1888807"/>
                    </a:cubicBezTo>
                    <a:cubicBezTo>
                      <a:pt x="880961" y="1856423"/>
                      <a:pt x="597116" y="1796415"/>
                      <a:pt x="323748" y="1688782"/>
                    </a:cubicBezTo>
                    <a:cubicBezTo>
                      <a:pt x="622833" y="1745932"/>
                      <a:pt x="919061" y="1805940"/>
                      <a:pt x="1217193" y="1864042"/>
                    </a:cubicBezTo>
                    <a:cubicBezTo>
                      <a:pt x="1291488" y="1879282"/>
                      <a:pt x="1371498" y="1881188"/>
                      <a:pt x="1473416" y="1928813"/>
                    </a:cubicBezTo>
                    <a:cubicBezTo>
                      <a:pt x="1363878" y="1918335"/>
                      <a:pt x="1279106" y="1916430"/>
                      <a:pt x="1200048" y="1896428"/>
                    </a:cubicBezTo>
                    <a:close/>
                    <a:moveTo>
                      <a:pt x="2038248" y="2161223"/>
                    </a:moveTo>
                    <a:cubicBezTo>
                      <a:pt x="2322093" y="2008823"/>
                      <a:pt x="3215538" y="1748790"/>
                      <a:pt x="3534626" y="1725930"/>
                    </a:cubicBezTo>
                    <a:cubicBezTo>
                      <a:pt x="3031706" y="1858328"/>
                      <a:pt x="2533548" y="2011680"/>
                      <a:pt x="2038248" y="2161223"/>
                    </a:cubicBezTo>
                    <a:close/>
                  </a:path>
                </a:pathLst>
              </a:custGeom>
              <a:solidFill>
                <a:srgbClr val="1A967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2" name="Google Shape;1642;p46"/>
              <p:cNvSpPr/>
              <p:nvPr/>
            </p:nvSpPr>
            <p:spPr>
              <a:xfrm>
                <a:off x="5434753" y="1357191"/>
                <a:ext cx="942975" cy="1466850"/>
              </a:xfrm>
              <a:custGeom>
                <a:avLst/>
                <a:gdLst/>
                <a:ahLst/>
                <a:cxnLst/>
                <a:rect l="l" t="t" r="r" b="b"/>
                <a:pathLst>
                  <a:path w="942975" h="1466850" extrusionOk="0">
                    <a:moveTo>
                      <a:pt x="606954" y="1410773"/>
                    </a:moveTo>
                    <a:cubicBezTo>
                      <a:pt x="746019" y="1343146"/>
                      <a:pt x="833649" y="1230751"/>
                      <a:pt x="883179" y="1087876"/>
                    </a:cubicBezTo>
                    <a:cubicBezTo>
                      <a:pt x="957474" y="864991"/>
                      <a:pt x="969857" y="637343"/>
                      <a:pt x="900324" y="412553"/>
                    </a:cubicBezTo>
                    <a:cubicBezTo>
                      <a:pt x="835554" y="192526"/>
                      <a:pt x="624099" y="-5594"/>
                      <a:pt x="462174" y="121"/>
                    </a:cubicBezTo>
                    <a:cubicBezTo>
                      <a:pt x="290724" y="4883"/>
                      <a:pt x="76412" y="220148"/>
                      <a:pt x="26882" y="447796"/>
                    </a:cubicBezTo>
                    <a:cubicBezTo>
                      <a:pt x="-27411" y="695446"/>
                      <a:pt x="2117" y="938333"/>
                      <a:pt x="101177" y="1170743"/>
                    </a:cubicBezTo>
                    <a:cubicBezTo>
                      <a:pt x="150707" y="1287901"/>
                      <a:pt x="235479" y="1383151"/>
                      <a:pt x="360257" y="1426013"/>
                    </a:cubicBezTo>
                    <a:cubicBezTo>
                      <a:pt x="390737" y="1436491"/>
                      <a:pt x="412644" y="1449826"/>
                      <a:pt x="429789" y="1467923"/>
                    </a:cubicBezTo>
                    <a:lnTo>
                      <a:pt x="543137" y="1465066"/>
                    </a:lnTo>
                    <a:cubicBezTo>
                      <a:pt x="553614" y="1442206"/>
                      <a:pt x="574569" y="1426013"/>
                      <a:pt x="606954" y="1410773"/>
                    </a:cubicBezTo>
                    <a:close/>
                    <a:moveTo>
                      <a:pt x="875559" y="730688"/>
                    </a:moveTo>
                    <a:cubicBezTo>
                      <a:pt x="929852" y="963098"/>
                      <a:pt x="833649" y="1198366"/>
                      <a:pt x="646959" y="1310761"/>
                    </a:cubicBezTo>
                    <a:cubicBezTo>
                      <a:pt x="775547" y="1147883"/>
                      <a:pt x="860319" y="967861"/>
                      <a:pt x="875559" y="730688"/>
                    </a:cubicBezTo>
                    <a:close/>
                  </a:path>
                </a:pathLst>
              </a:custGeom>
              <a:solidFill>
                <a:srgbClr val="B85F0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43" name="Google Shape;1643;p46"/>
            <p:cNvGrpSpPr/>
            <p:nvPr/>
          </p:nvGrpSpPr>
          <p:grpSpPr>
            <a:xfrm>
              <a:off x="409489" y="3280289"/>
              <a:ext cx="656729" cy="1239810"/>
              <a:chOff x="5516712" y="2706060"/>
              <a:chExt cx="949962" cy="1793389"/>
            </a:xfrm>
          </p:grpSpPr>
          <p:sp>
            <p:nvSpPr>
              <p:cNvPr id="1644" name="Google Shape;1644;p46"/>
              <p:cNvSpPr/>
              <p:nvPr/>
            </p:nvSpPr>
            <p:spPr>
              <a:xfrm>
                <a:off x="5516712" y="2706060"/>
                <a:ext cx="949962" cy="1562981"/>
              </a:xfrm>
              <a:custGeom>
                <a:avLst/>
                <a:gdLst/>
                <a:ahLst/>
                <a:cxnLst/>
                <a:rect l="l" t="t" r="r" b="b"/>
                <a:pathLst>
                  <a:path w="949962" h="1562981" extrusionOk="0">
                    <a:moveTo>
                      <a:pt x="919330" y="653217"/>
                    </a:moveTo>
                    <a:cubicBezTo>
                      <a:pt x="901287" y="613218"/>
                      <a:pt x="807595" y="442138"/>
                      <a:pt x="775857" y="398879"/>
                    </a:cubicBezTo>
                    <a:cubicBezTo>
                      <a:pt x="741946" y="352794"/>
                      <a:pt x="703686" y="310404"/>
                      <a:pt x="661514" y="271493"/>
                    </a:cubicBezTo>
                    <a:cubicBezTo>
                      <a:pt x="624776" y="237581"/>
                      <a:pt x="585430" y="207582"/>
                      <a:pt x="539997" y="186279"/>
                    </a:cubicBezTo>
                    <a:cubicBezTo>
                      <a:pt x="503694" y="169540"/>
                      <a:pt x="470000" y="148454"/>
                      <a:pt x="436740" y="126064"/>
                    </a:cubicBezTo>
                    <a:cubicBezTo>
                      <a:pt x="385873" y="91500"/>
                      <a:pt x="334788" y="57805"/>
                      <a:pt x="278051" y="33241"/>
                    </a:cubicBezTo>
                    <a:cubicBezTo>
                      <a:pt x="240661" y="16937"/>
                      <a:pt x="202184" y="2590"/>
                      <a:pt x="160664" y="199"/>
                    </a:cubicBezTo>
                    <a:cubicBezTo>
                      <a:pt x="142839" y="-888"/>
                      <a:pt x="136535" y="2155"/>
                      <a:pt x="129144" y="17372"/>
                    </a:cubicBezTo>
                    <a:cubicBezTo>
                      <a:pt x="125883" y="23894"/>
                      <a:pt x="91102" y="124325"/>
                      <a:pt x="81320" y="169323"/>
                    </a:cubicBezTo>
                    <a:cubicBezTo>
                      <a:pt x="68929" y="224973"/>
                      <a:pt x="52843" y="354968"/>
                      <a:pt x="49364" y="363011"/>
                    </a:cubicBezTo>
                    <a:cubicBezTo>
                      <a:pt x="15888" y="441268"/>
                      <a:pt x="-634" y="523004"/>
                      <a:pt x="19" y="608001"/>
                    </a:cubicBezTo>
                    <a:cubicBezTo>
                      <a:pt x="236" y="633870"/>
                      <a:pt x="12844" y="797776"/>
                      <a:pt x="20453" y="829297"/>
                    </a:cubicBezTo>
                    <a:cubicBezTo>
                      <a:pt x="35452" y="892120"/>
                      <a:pt x="55016" y="953205"/>
                      <a:pt x="85667" y="1010594"/>
                    </a:cubicBezTo>
                    <a:cubicBezTo>
                      <a:pt x="108493" y="1053201"/>
                      <a:pt x="240879" y="1189717"/>
                      <a:pt x="281964" y="1213629"/>
                    </a:cubicBezTo>
                    <a:cubicBezTo>
                      <a:pt x="311963" y="1231020"/>
                      <a:pt x="343918" y="1244063"/>
                      <a:pt x="375656" y="1257758"/>
                    </a:cubicBezTo>
                    <a:cubicBezTo>
                      <a:pt x="414133" y="1274496"/>
                      <a:pt x="448696" y="1297104"/>
                      <a:pt x="478478" y="1326886"/>
                    </a:cubicBezTo>
                    <a:cubicBezTo>
                      <a:pt x="558909" y="1399491"/>
                      <a:pt x="663470" y="1531660"/>
                      <a:pt x="674992" y="1559485"/>
                    </a:cubicBezTo>
                    <a:cubicBezTo>
                      <a:pt x="676079" y="1562093"/>
                      <a:pt x="677166" y="1564050"/>
                      <a:pt x="680426" y="1563615"/>
                    </a:cubicBezTo>
                    <a:cubicBezTo>
                      <a:pt x="683687" y="1563398"/>
                      <a:pt x="684122" y="1560789"/>
                      <a:pt x="684339" y="1558398"/>
                    </a:cubicBezTo>
                    <a:cubicBezTo>
                      <a:pt x="685426" y="1541660"/>
                      <a:pt x="688469" y="1525138"/>
                      <a:pt x="691078" y="1508617"/>
                    </a:cubicBezTo>
                    <a:cubicBezTo>
                      <a:pt x="695860" y="1475793"/>
                      <a:pt x="705425" y="1444272"/>
                      <a:pt x="713034" y="1412099"/>
                    </a:cubicBezTo>
                    <a:cubicBezTo>
                      <a:pt x="718468" y="1388840"/>
                      <a:pt x="775640" y="1282539"/>
                      <a:pt x="801074" y="1248193"/>
                    </a:cubicBezTo>
                    <a:cubicBezTo>
                      <a:pt x="812378" y="1232976"/>
                      <a:pt x="824768" y="1218629"/>
                      <a:pt x="835203" y="1202977"/>
                    </a:cubicBezTo>
                    <a:cubicBezTo>
                      <a:pt x="878679" y="1138415"/>
                      <a:pt x="909330" y="1068200"/>
                      <a:pt x="930634" y="993855"/>
                    </a:cubicBezTo>
                    <a:cubicBezTo>
                      <a:pt x="938460" y="966465"/>
                      <a:pt x="945416" y="938857"/>
                      <a:pt x="948242" y="910598"/>
                    </a:cubicBezTo>
                    <a:cubicBezTo>
                      <a:pt x="949763" y="896468"/>
                      <a:pt x="951285" y="818427"/>
                      <a:pt x="951285" y="793646"/>
                    </a:cubicBezTo>
                    <a:cubicBezTo>
                      <a:pt x="949546" y="784298"/>
                      <a:pt x="924112" y="663868"/>
                      <a:pt x="919330" y="653217"/>
                    </a:cubicBezTo>
                    <a:close/>
                    <a:moveTo>
                      <a:pt x="220879" y="161932"/>
                    </a:moveTo>
                    <a:cubicBezTo>
                      <a:pt x="219358" y="158671"/>
                      <a:pt x="217836" y="155410"/>
                      <a:pt x="216314" y="152150"/>
                    </a:cubicBezTo>
                    <a:cubicBezTo>
                      <a:pt x="217836" y="155410"/>
                      <a:pt x="219358" y="158454"/>
                      <a:pt x="221097" y="161714"/>
                    </a:cubicBezTo>
                    <a:cubicBezTo>
                      <a:pt x="220879" y="161932"/>
                      <a:pt x="220879" y="161932"/>
                      <a:pt x="220879" y="161932"/>
                    </a:cubicBezTo>
                    <a:close/>
                  </a:path>
                </a:pathLst>
              </a:custGeom>
              <a:solidFill>
                <a:srgbClr val="2EDAA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5" name="Google Shape;1645;p46"/>
              <p:cNvSpPr/>
              <p:nvPr/>
            </p:nvSpPr>
            <p:spPr>
              <a:xfrm>
                <a:off x="5610858" y="2760388"/>
                <a:ext cx="676060" cy="1739061"/>
              </a:xfrm>
              <a:custGeom>
                <a:avLst/>
                <a:gdLst/>
                <a:ahLst/>
                <a:cxnLst/>
                <a:rect l="l" t="t" r="r" b="b"/>
                <a:pathLst>
                  <a:path w="676060" h="1739061" extrusionOk="0">
                    <a:moveTo>
                      <a:pt x="633018" y="1317991"/>
                    </a:moveTo>
                    <a:cubicBezTo>
                      <a:pt x="632366" y="1320382"/>
                      <a:pt x="632149" y="1322991"/>
                      <a:pt x="631279" y="1325382"/>
                    </a:cubicBezTo>
                    <a:cubicBezTo>
                      <a:pt x="611280" y="1379510"/>
                      <a:pt x="601280" y="1435813"/>
                      <a:pt x="594107" y="1492767"/>
                    </a:cubicBezTo>
                    <a:cubicBezTo>
                      <a:pt x="588890" y="1535374"/>
                      <a:pt x="585412" y="1577981"/>
                      <a:pt x="587151" y="1621023"/>
                    </a:cubicBezTo>
                    <a:cubicBezTo>
                      <a:pt x="588237" y="1646674"/>
                      <a:pt x="589977" y="1672108"/>
                      <a:pt x="589977" y="1697759"/>
                    </a:cubicBezTo>
                    <a:cubicBezTo>
                      <a:pt x="589977" y="1707976"/>
                      <a:pt x="589542" y="1708410"/>
                      <a:pt x="579542" y="1708845"/>
                    </a:cubicBezTo>
                    <a:cubicBezTo>
                      <a:pt x="546500" y="1710367"/>
                      <a:pt x="517153" y="1723410"/>
                      <a:pt x="488894" y="1739279"/>
                    </a:cubicBezTo>
                    <a:cubicBezTo>
                      <a:pt x="488459" y="1739279"/>
                      <a:pt x="488024" y="1739279"/>
                      <a:pt x="487589" y="1739279"/>
                    </a:cubicBezTo>
                    <a:cubicBezTo>
                      <a:pt x="486502" y="1714280"/>
                      <a:pt x="485415" y="1689498"/>
                      <a:pt x="484329" y="1664499"/>
                    </a:cubicBezTo>
                    <a:cubicBezTo>
                      <a:pt x="482589" y="1631240"/>
                      <a:pt x="481068" y="1597980"/>
                      <a:pt x="479111" y="1564720"/>
                    </a:cubicBezTo>
                    <a:cubicBezTo>
                      <a:pt x="476285" y="1518201"/>
                      <a:pt x="476938" y="1471463"/>
                      <a:pt x="467155" y="1425596"/>
                    </a:cubicBezTo>
                    <a:cubicBezTo>
                      <a:pt x="454765" y="1368207"/>
                      <a:pt x="431070" y="1316469"/>
                      <a:pt x="389984" y="1273645"/>
                    </a:cubicBezTo>
                    <a:cubicBezTo>
                      <a:pt x="388680" y="1272341"/>
                      <a:pt x="387811" y="1270602"/>
                      <a:pt x="386724" y="1269080"/>
                    </a:cubicBezTo>
                    <a:cubicBezTo>
                      <a:pt x="391071" y="1269950"/>
                      <a:pt x="394115" y="1272776"/>
                      <a:pt x="397593" y="1275167"/>
                    </a:cubicBezTo>
                    <a:cubicBezTo>
                      <a:pt x="421288" y="1291253"/>
                      <a:pt x="441939" y="1310600"/>
                      <a:pt x="458895" y="1334512"/>
                    </a:cubicBezTo>
                    <a:cubicBezTo>
                      <a:pt x="458025" y="1331252"/>
                      <a:pt x="456938" y="1328208"/>
                      <a:pt x="456069" y="1324947"/>
                    </a:cubicBezTo>
                    <a:cubicBezTo>
                      <a:pt x="432809" y="1251037"/>
                      <a:pt x="397158" y="1183431"/>
                      <a:pt x="354116" y="1119303"/>
                    </a:cubicBezTo>
                    <a:cubicBezTo>
                      <a:pt x="313466" y="1058654"/>
                      <a:pt x="267598" y="1002352"/>
                      <a:pt x="221513" y="945832"/>
                    </a:cubicBezTo>
                    <a:cubicBezTo>
                      <a:pt x="172819" y="886269"/>
                      <a:pt x="123908" y="826706"/>
                      <a:pt x="80649" y="762796"/>
                    </a:cubicBezTo>
                    <a:cubicBezTo>
                      <a:pt x="50215" y="717798"/>
                      <a:pt x="22825" y="671278"/>
                      <a:pt x="217" y="621932"/>
                    </a:cubicBezTo>
                    <a:cubicBezTo>
                      <a:pt x="0" y="621280"/>
                      <a:pt x="-217" y="620845"/>
                      <a:pt x="435" y="620410"/>
                    </a:cubicBezTo>
                    <a:cubicBezTo>
                      <a:pt x="652" y="620193"/>
                      <a:pt x="1087" y="620410"/>
                      <a:pt x="1522" y="620845"/>
                    </a:cubicBezTo>
                    <a:cubicBezTo>
                      <a:pt x="34346" y="687147"/>
                      <a:pt x="76084" y="748014"/>
                      <a:pt x="120430" y="806925"/>
                    </a:cubicBezTo>
                    <a:cubicBezTo>
                      <a:pt x="177819" y="883226"/>
                      <a:pt x="239773" y="955832"/>
                      <a:pt x="298901" y="1030611"/>
                    </a:cubicBezTo>
                    <a:cubicBezTo>
                      <a:pt x="346291" y="1090609"/>
                      <a:pt x="391941" y="1151476"/>
                      <a:pt x="429331" y="1218430"/>
                    </a:cubicBezTo>
                    <a:cubicBezTo>
                      <a:pt x="438896" y="1235821"/>
                      <a:pt x="447808" y="1253428"/>
                      <a:pt x="456721" y="1273428"/>
                    </a:cubicBezTo>
                    <a:cubicBezTo>
                      <a:pt x="457156" y="1264732"/>
                      <a:pt x="455634" y="1258211"/>
                      <a:pt x="454547" y="1251907"/>
                    </a:cubicBezTo>
                    <a:cubicBezTo>
                      <a:pt x="441069" y="1163649"/>
                      <a:pt x="410636" y="1080827"/>
                      <a:pt x="372377" y="1000830"/>
                    </a:cubicBezTo>
                    <a:cubicBezTo>
                      <a:pt x="337595" y="928441"/>
                      <a:pt x="297597" y="858879"/>
                      <a:pt x="258468" y="788664"/>
                    </a:cubicBezTo>
                    <a:cubicBezTo>
                      <a:pt x="210861" y="703450"/>
                      <a:pt x="165863" y="617149"/>
                      <a:pt x="129343" y="526283"/>
                    </a:cubicBezTo>
                    <a:cubicBezTo>
                      <a:pt x="89562" y="426940"/>
                      <a:pt x="62606" y="323900"/>
                      <a:pt x="50868" y="216948"/>
                    </a:cubicBezTo>
                    <a:cubicBezTo>
                      <a:pt x="50433" y="212818"/>
                      <a:pt x="49998" y="208687"/>
                      <a:pt x="50868" y="204557"/>
                    </a:cubicBezTo>
                    <a:cubicBezTo>
                      <a:pt x="53259" y="216296"/>
                      <a:pt x="55433" y="228252"/>
                      <a:pt x="58259" y="239990"/>
                    </a:cubicBezTo>
                    <a:cubicBezTo>
                      <a:pt x="75867" y="317596"/>
                      <a:pt x="92605" y="395419"/>
                      <a:pt x="116734" y="471286"/>
                    </a:cubicBezTo>
                    <a:cubicBezTo>
                      <a:pt x="135647" y="531066"/>
                      <a:pt x="163472" y="586716"/>
                      <a:pt x="192166" y="641931"/>
                    </a:cubicBezTo>
                    <a:cubicBezTo>
                      <a:pt x="245208" y="744318"/>
                      <a:pt x="301292" y="844966"/>
                      <a:pt x="353247" y="948006"/>
                    </a:cubicBezTo>
                    <a:cubicBezTo>
                      <a:pt x="393897" y="1028655"/>
                      <a:pt x="431939" y="1110608"/>
                      <a:pt x="463677" y="1195170"/>
                    </a:cubicBezTo>
                    <a:cubicBezTo>
                      <a:pt x="464112" y="1196692"/>
                      <a:pt x="464329" y="1198213"/>
                      <a:pt x="466938" y="1199735"/>
                    </a:cubicBezTo>
                    <a:cubicBezTo>
                      <a:pt x="464547" y="1183214"/>
                      <a:pt x="462156" y="1167562"/>
                      <a:pt x="459982" y="1152128"/>
                    </a:cubicBezTo>
                    <a:cubicBezTo>
                      <a:pt x="444765" y="1047567"/>
                      <a:pt x="428461" y="943223"/>
                      <a:pt x="407375" y="839532"/>
                    </a:cubicBezTo>
                    <a:cubicBezTo>
                      <a:pt x="381072" y="709537"/>
                      <a:pt x="339334" y="584542"/>
                      <a:pt x="285858" y="463242"/>
                    </a:cubicBezTo>
                    <a:cubicBezTo>
                      <a:pt x="238469" y="355638"/>
                      <a:pt x="186949" y="249773"/>
                      <a:pt x="138473" y="142820"/>
                    </a:cubicBezTo>
                    <a:cubicBezTo>
                      <a:pt x="118256" y="98474"/>
                      <a:pt x="98692" y="53694"/>
                      <a:pt x="79997" y="8695"/>
                    </a:cubicBezTo>
                    <a:cubicBezTo>
                      <a:pt x="78910" y="6304"/>
                      <a:pt x="77171" y="3913"/>
                      <a:pt x="77606" y="0"/>
                    </a:cubicBezTo>
                    <a:cubicBezTo>
                      <a:pt x="78693" y="1739"/>
                      <a:pt x="79345" y="2609"/>
                      <a:pt x="79779" y="3696"/>
                    </a:cubicBezTo>
                    <a:cubicBezTo>
                      <a:pt x="120647" y="90431"/>
                      <a:pt x="166515" y="174776"/>
                      <a:pt x="207383" y="261511"/>
                    </a:cubicBezTo>
                    <a:cubicBezTo>
                      <a:pt x="268468" y="391506"/>
                      <a:pt x="324770" y="523457"/>
                      <a:pt x="368464" y="660409"/>
                    </a:cubicBezTo>
                    <a:cubicBezTo>
                      <a:pt x="392593" y="736058"/>
                      <a:pt x="410201" y="813446"/>
                      <a:pt x="426505" y="891052"/>
                    </a:cubicBezTo>
                    <a:cubicBezTo>
                      <a:pt x="453678" y="1020612"/>
                      <a:pt x="475851" y="1151041"/>
                      <a:pt x="502154" y="1280601"/>
                    </a:cubicBezTo>
                    <a:cubicBezTo>
                      <a:pt x="502589" y="1282558"/>
                      <a:pt x="503023" y="1284514"/>
                      <a:pt x="504545" y="1286471"/>
                    </a:cubicBezTo>
                    <a:cubicBezTo>
                      <a:pt x="503023" y="1269515"/>
                      <a:pt x="501502" y="1252559"/>
                      <a:pt x="500197" y="1235603"/>
                    </a:cubicBezTo>
                    <a:cubicBezTo>
                      <a:pt x="494763" y="1174084"/>
                      <a:pt x="489328" y="1112347"/>
                      <a:pt x="491720" y="1050393"/>
                    </a:cubicBezTo>
                    <a:cubicBezTo>
                      <a:pt x="494111" y="989961"/>
                      <a:pt x="496937" y="929746"/>
                      <a:pt x="496719" y="869096"/>
                    </a:cubicBezTo>
                    <a:cubicBezTo>
                      <a:pt x="496067" y="768448"/>
                      <a:pt x="489546" y="668234"/>
                      <a:pt x="470416" y="569108"/>
                    </a:cubicBezTo>
                    <a:cubicBezTo>
                      <a:pt x="453678" y="481937"/>
                      <a:pt x="429548" y="396941"/>
                      <a:pt x="391289" y="316727"/>
                    </a:cubicBezTo>
                    <a:cubicBezTo>
                      <a:pt x="367377" y="266511"/>
                      <a:pt x="336726" y="219991"/>
                      <a:pt x="306944" y="173037"/>
                    </a:cubicBezTo>
                    <a:cubicBezTo>
                      <a:pt x="301945" y="165211"/>
                      <a:pt x="296945" y="157385"/>
                      <a:pt x="291728" y="149125"/>
                    </a:cubicBezTo>
                    <a:cubicBezTo>
                      <a:pt x="292597" y="149125"/>
                      <a:pt x="293249" y="148907"/>
                      <a:pt x="293467" y="149125"/>
                    </a:cubicBezTo>
                    <a:cubicBezTo>
                      <a:pt x="324335" y="191514"/>
                      <a:pt x="356290" y="233252"/>
                      <a:pt x="383028" y="278467"/>
                    </a:cubicBezTo>
                    <a:cubicBezTo>
                      <a:pt x="411071" y="325857"/>
                      <a:pt x="429113" y="377376"/>
                      <a:pt x="444765" y="429766"/>
                    </a:cubicBezTo>
                    <a:cubicBezTo>
                      <a:pt x="472807" y="524544"/>
                      <a:pt x="488676" y="621497"/>
                      <a:pt x="496937" y="719971"/>
                    </a:cubicBezTo>
                    <a:cubicBezTo>
                      <a:pt x="503241" y="794316"/>
                      <a:pt x="504980" y="868661"/>
                      <a:pt x="503458" y="943006"/>
                    </a:cubicBezTo>
                    <a:cubicBezTo>
                      <a:pt x="502806" y="976483"/>
                      <a:pt x="501067" y="1010177"/>
                      <a:pt x="499328" y="1043654"/>
                    </a:cubicBezTo>
                    <a:cubicBezTo>
                      <a:pt x="496285" y="1104956"/>
                      <a:pt x="500632" y="1165823"/>
                      <a:pt x="508675" y="1226473"/>
                    </a:cubicBezTo>
                    <a:cubicBezTo>
                      <a:pt x="514327" y="1268863"/>
                      <a:pt x="521936" y="1310818"/>
                      <a:pt x="534544" y="1351685"/>
                    </a:cubicBezTo>
                    <a:cubicBezTo>
                      <a:pt x="535631" y="1355381"/>
                      <a:pt x="536935" y="1359077"/>
                      <a:pt x="538457" y="1363859"/>
                    </a:cubicBezTo>
                    <a:cubicBezTo>
                      <a:pt x="539326" y="1361902"/>
                      <a:pt x="539979" y="1361468"/>
                      <a:pt x="539979" y="1360816"/>
                    </a:cubicBezTo>
                    <a:cubicBezTo>
                      <a:pt x="539109" y="1305166"/>
                      <a:pt x="549761" y="1250820"/>
                      <a:pt x="557152" y="1196040"/>
                    </a:cubicBezTo>
                    <a:cubicBezTo>
                      <a:pt x="564760" y="1139955"/>
                      <a:pt x="583238" y="1087348"/>
                      <a:pt x="605193" y="1035611"/>
                    </a:cubicBezTo>
                    <a:cubicBezTo>
                      <a:pt x="621497" y="997352"/>
                      <a:pt x="638235" y="959310"/>
                      <a:pt x="649105" y="919094"/>
                    </a:cubicBezTo>
                    <a:cubicBezTo>
                      <a:pt x="665626" y="858879"/>
                      <a:pt x="670625" y="797577"/>
                      <a:pt x="669104" y="735406"/>
                    </a:cubicBezTo>
                    <a:cubicBezTo>
                      <a:pt x="666930" y="642366"/>
                      <a:pt x="649757" y="551935"/>
                      <a:pt x="620627" y="463677"/>
                    </a:cubicBezTo>
                    <a:cubicBezTo>
                      <a:pt x="619758" y="461069"/>
                      <a:pt x="618888" y="458243"/>
                      <a:pt x="618236" y="455634"/>
                    </a:cubicBezTo>
                    <a:cubicBezTo>
                      <a:pt x="617802" y="454330"/>
                      <a:pt x="618019" y="453460"/>
                      <a:pt x="619758" y="454112"/>
                    </a:cubicBezTo>
                    <a:cubicBezTo>
                      <a:pt x="658452" y="552152"/>
                      <a:pt x="680190" y="653452"/>
                      <a:pt x="677147" y="759318"/>
                    </a:cubicBezTo>
                    <a:cubicBezTo>
                      <a:pt x="675191" y="826272"/>
                      <a:pt x="668234" y="892573"/>
                      <a:pt x="646279" y="956266"/>
                    </a:cubicBezTo>
                    <a:cubicBezTo>
                      <a:pt x="634757" y="989743"/>
                      <a:pt x="619106" y="1021699"/>
                      <a:pt x="605193" y="1054306"/>
                    </a:cubicBezTo>
                    <a:cubicBezTo>
                      <a:pt x="589542" y="1090391"/>
                      <a:pt x="573890" y="1126694"/>
                      <a:pt x="569325" y="1165823"/>
                    </a:cubicBezTo>
                    <a:cubicBezTo>
                      <a:pt x="561934" y="1228647"/>
                      <a:pt x="548891" y="1291036"/>
                      <a:pt x="551065" y="1354946"/>
                    </a:cubicBezTo>
                    <a:cubicBezTo>
                      <a:pt x="552804" y="1405379"/>
                      <a:pt x="564543" y="1453638"/>
                      <a:pt x="583238" y="1500375"/>
                    </a:cubicBezTo>
                    <a:cubicBezTo>
                      <a:pt x="583890" y="1501679"/>
                      <a:pt x="583890" y="1503636"/>
                      <a:pt x="586716" y="1504288"/>
                    </a:cubicBezTo>
                    <a:cubicBezTo>
                      <a:pt x="588020" y="1495375"/>
                      <a:pt x="589107" y="1486245"/>
                      <a:pt x="590411" y="1477550"/>
                    </a:cubicBezTo>
                    <a:cubicBezTo>
                      <a:pt x="597368" y="1429726"/>
                      <a:pt x="606715" y="1382336"/>
                      <a:pt x="624323" y="1337121"/>
                    </a:cubicBezTo>
                    <a:cubicBezTo>
                      <a:pt x="626497" y="1330817"/>
                      <a:pt x="628671" y="1324078"/>
                      <a:pt x="633018" y="131799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6" name="Google Shape;1646;p46"/>
              <p:cNvSpPr/>
              <p:nvPr/>
            </p:nvSpPr>
            <p:spPr>
              <a:xfrm>
                <a:off x="6219529" y="3192544"/>
                <a:ext cx="8695" cy="23912"/>
              </a:xfrm>
              <a:custGeom>
                <a:avLst/>
                <a:gdLst/>
                <a:ahLst/>
                <a:cxnLst/>
                <a:rect l="l" t="t" r="r" b="b"/>
                <a:pathLst>
                  <a:path w="8695" h="23912" extrusionOk="0">
                    <a:moveTo>
                      <a:pt x="10434" y="22390"/>
                    </a:moveTo>
                    <a:cubicBezTo>
                      <a:pt x="10000" y="22825"/>
                      <a:pt x="9565" y="23260"/>
                      <a:pt x="8913" y="23912"/>
                    </a:cubicBezTo>
                    <a:cubicBezTo>
                      <a:pt x="5869" y="16086"/>
                      <a:pt x="3043" y="8478"/>
                      <a:pt x="0" y="652"/>
                    </a:cubicBezTo>
                    <a:cubicBezTo>
                      <a:pt x="435" y="435"/>
                      <a:pt x="1087" y="217"/>
                      <a:pt x="1522" y="0"/>
                    </a:cubicBezTo>
                    <a:cubicBezTo>
                      <a:pt x="4565" y="7391"/>
                      <a:pt x="7391" y="14782"/>
                      <a:pt x="10434" y="22390"/>
                    </a:cubicBezTo>
                    <a:close/>
                  </a:path>
                </a:pathLst>
              </a:custGeom>
              <a:solidFill>
                <a:srgbClr val="97979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7" name="Google Shape;1647;p46"/>
              <p:cNvSpPr/>
              <p:nvPr/>
            </p:nvSpPr>
            <p:spPr>
              <a:xfrm>
                <a:off x="5591076" y="3337539"/>
                <a:ext cx="4348" cy="13043"/>
              </a:xfrm>
              <a:custGeom>
                <a:avLst/>
                <a:gdLst/>
                <a:ahLst/>
                <a:cxnLst/>
                <a:rect l="l" t="t" r="r" b="b"/>
                <a:pathLst>
                  <a:path w="4347" h="13042" extrusionOk="0">
                    <a:moveTo>
                      <a:pt x="0" y="0"/>
                    </a:moveTo>
                    <a:cubicBezTo>
                      <a:pt x="4130" y="3913"/>
                      <a:pt x="6087" y="9130"/>
                      <a:pt x="6087" y="14999"/>
                    </a:cubicBezTo>
                    <a:cubicBezTo>
                      <a:pt x="3913" y="10000"/>
                      <a:pt x="1956" y="5000"/>
                      <a:pt x="0" y="0"/>
                    </a:cubicBezTo>
                    <a:close/>
                  </a:path>
                </a:pathLst>
              </a:custGeom>
              <a:solidFill>
                <a:srgbClr val="6A6A6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8" name="Google Shape;1648;p46"/>
              <p:cNvSpPr/>
              <p:nvPr/>
            </p:nvSpPr>
            <p:spPr>
              <a:xfrm>
                <a:off x="5604771" y="3365581"/>
                <a:ext cx="6521" cy="15217"/>
              </a:xfrm>
              <a:custGeom>
                <a:avLst/>
                <a:gdLst/>
                <a:ahLst/>
                <a:cxnLst/>
                <a:rect l="l" t="t" r="r" b="b"/>
                <a:pathLst>
                  <a:path w="6521" h="15216" extrusionOk="0">
                    <a:moveTo>
                      <a:pt x="7608" y="16086"/>
                    </a:moveTo>
                    <a:cubicBezTo>
                      <a:pt x="7174" y="16521"/>
                      <a:pt x="6739" y="16956"/>
                      <a:pt x="6304" y="17173"/>
                    </a:cubicBezTo>
                    <a:cubicBezTo>
                      <a:pt x="3261" y="11956"/>
                      <a:pt x="652" y="6521"/>
                      <a:pt x="0" y="0"/>
                    </a:cubicBezTo>
                    <a:cubicBezTo>
                      <a:pt x="2609" y="5435"/>
                      <a:pt x="5217" y="10652"/>
                      <a:pt x="7608" y="16086"/>
                    </a:cubicBezTo>
                    <a:close/>
                  </a:path>
                </a:pathLst>
              </a:custGeom>
              <a:solidFill>
                <a:srgbClr val="8B8B8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49" name="Google Shape;1649;p46"/>
            <p:cNvGrpSpPr/>
            <p:nvPr/>
          </p:nvGrpSpPr>
          <p:grpSpPr>
            <a:xfrm>
              <a:off x="425396" y="3218473"/>
              <a:ext cx="3819159" cy="3655422"/>
              <a:chOff x="6551033" y="-144216"/>
              <a:chExt cx="4374744" cy="4187188"/>
            </a:xfrm>
          </p:grpSpPr>
          <p:sp>
            <p:nvSpPr>
              <p:cNvPr id="1650" name="Google Shape;1650;p46"/>
              <p:cNvSpPr/>
              <p:nvPr/>
            </p:nvSpPr>
            <p:spPr>
              <a:xfrm>
                <a:off x="6551033" y="-144216"/>
                <a:ext cx="4374744" cy="4187188"/>
              </a:xfrm>
              <a:custGeom>
                <a:avLst/>
                <a:gdLst/>
                <a:ahLst/>
                <a:cxnLst/>
                <a:rect l="l" t="t" r="r" b="b"/>
                <a:pathLst>
                  <a:path w="4374744" h="4187188" extrusionOk="0">
                    <a:moveTo>
                      <a:pt x="4372947" y="105969"/>
                    </a:moveTo>
                    <a:cubicBezTo>
                      <a:pt x="4360756" y="49233"/>
                      <a:pt x="4326996" y="15004"/>
                      <a:pt x="4269791" y="4220"/>
                    </a:cubicBezTo>
                    <a:cubicBezTo>
                      <a:pt x="4266509" y="3751"/>
                      <a:pt x="4263696" y="1407"/>
                      <a:pt x="4260413" y="0"/>
                    </a:cubicBezTo>
                    <a:cubicBezTo>
                      <a:pt x="4255724" y="0"/>
                      <a:pt x="4251505" y="0"/>
                      <a:pt x="4246816" y="0"/>
                    </a:cubicBezTo>
                    <a:cubicBezTo>
                      <a:pt x="4243533" y="1407"/>
                      <a:pt x="4240720" y="3282"/>
                      <a:pt x="4237438" y="3751"/>
                    </a:cubicBezTo>
                    <a:cubicBezTo>
                      <a:pt x="4159133" y="16880"/>
                      <a:pt x="4080360" y="29071"/>
                      <a:pt x="4002055" y="42669"/>
                    </a:cubicBezTo>
                    <a:cubicBezTo>
                      <a:pt x="3861388" y="66582"/>
                      <a:pt x="3721190" y="91902"/>
                      <a:pt x="3580523" y="114409"/>
                    </a:cubicBezTo>
                    <a:cubicBezTo>
                      <a:pt x="3519098" y="124256"/>
                      <a:pt x="3480649" y="155671"/>
                      <a:pt x="3459080" y="214283"/>
                    </a:cubicBezTo>
                    <a:cubicBezTo>
                      <a:pt x="3415474" y="331505"/>
                      <a:pt x="3368585" y="447790"/>
                      <a:pt x="3323102" y="564075"/>
                    </a:cubicBezTo>
                    <a:cubicBezTo>
                      <a:pt x="3269649" y="700991"/>
                      <a:pt x="3216195" y="837438"/>
                      <a:pt x="3163210" y="974354"/>
                    </a:cubicBezTo>
                    <a:cubicBezTo>
                      <a:pt x="3157584" y="988889"/>
                      <a:pt x="3150551" y="993578"/>
                      <a:pt x="3134608" y="994047"/>
                    </a:cubicBezTo>
                    <a:cubicBezTo>
                      <a:pt x="3064744" y="994985"/>
                      <a:pt x="2994410" y="997798"/>
                      <a:pt x="2924546" y="999674"/>
                    </a:cubicBezTo>
                    <a:cubicBezTo>
                      <a:pt x="2828892" y="1002018"/>
                      <a:pt x="2733239" y="1004363"/>
                      <a:pt x="2637585" y="1006707"/>
                    </a:cubicBezTo>
                    <a:cubicBezTo>
                      <a:pt x="2550840" y="1009051"/>
                      <a:pt x="2464564" y="1010927"/>
                      <a:pt x="2377820" y="1013271"/>
                    </a:cubicBezTo>
                    <a:cubicBezTo>
                      <a:pt x="2280759" y="1015616"/>
                      <a:pt x="2184168" y="1017960"/>
                      <a:pt x="2087108" y="1020305"/>
                    </a:cubicBezTo>
                    <a:cubicBezTo>
                      <a:pt x="2000363" y="1022649"/>
                      <a:pt x="1914087" y="1024525"/>
                      <a:pt x="1827343" y="1026869"/>
                    </a:cubicBezTo>
                    <a:cubicBezTo>
                      <a:pt x="1731220" y="1029214"/>
                      <a:pt x="1634629" y="1031558"/>
                      <a:pt x="1538507" y="1033903"/>
                    </a:cubicBezTo>
                    <a:cubicBezTo>
                      <a:pt x="1451762" y="1036247"/>
                      <a:pt x="1365486" y="1038123"/>
                      <a:pt x="1278741" y="1040467"/>
                    </a:cubicBezTo>
                    <a:cubicBezTo>
                      <a:pt x="1182619" y="1042811"/>
                      <a:pt x="1086028" y="1045156"/>
                      <a:pt x="989905" y="1047500"/>
                    </a:cubicBezTo>
                    <a:cubicBezTo>
                      <a:pt x="902692" y="1049845"/>
                      <a:pt x="815478" y="1051720"/>
                      <a:pt x="728264" y="1054065"/>
                    </a:cubicBezTo>
                    <a:cubicBezTo>
                      <a:pt x="632142" y="1056409"/>
                      <a:pt x="535551" y="1058754"/>
                      <a:pt x="439428" y="1061098"/>
                    </a:cubicBezTo>
                    <a:cubicBezTo>
                      <a:pt x="331115" y="1063443"/>
                      <a:pt x="222801" y="1064849"/>
                      <a:pt x="114487" y="1069069"/>
                    </a:cubicBezTo>
                    <a:cubicBezTo>
                      <a:pt x="48374" y="1072352"/>
                      <a:pt x="-2266" y="1125336"/>
                      <a:pt x="78" y="1193794"/>
                    </a:cubicBezTo>
                    <a:cubicBezTo>
                      <a:pt x="1954" y="1253343"/>
                      <a:pt x="12738" y="1312423"/>
                      <a:pt x="20240" y="1371503"/>
                    </a:cubicBezTo>
                    <a:cubicBezTo>
                      <a:pt x="27743" y="1433866"/>
                      <a:pt x="35714" y="1496697"/>
                      <a:pt x="43216" y="1559059"/>
                    </a:cubicBezTo>
                    <a:cubicBezTo>
                      <a:pt x="49312" y="1609700"/>
                      <a:pt x="55407" y="1660809"/>
                      <a:pt x="61503" y="1711449"/>
                    </a:cubicBezTo>
                    <a:cubicBezTo>
                      <a:pt x="69005" y="1773342"/>
                      <a:pt x="76976" y="1835236"/>
                      <a:pt x="84478" y="1897598"/>
                    </a:cubicBezTo>
                    <a:cubicBezTo>
                      <a:pt x="90574" y="1948238"/>
                      <a:pt x="96201" y="1999347"/>
                      <a:pt x="102296" y="2049987"/>
                    </a:cubicBezTo>
                    <a:cubicBezTo>
                      <a:pt x="109798" y="2111881"/>
                      <a:pt x="117770" y="2173774"/>
                      <a:pt x="125272" y="2236137"/>
                    </a:cubicBezTo>
                    <a:cubicBezTo>
                      <a:pt x="131367" y="2287246"/>
                      <a:pt x="136994" y="2338824"/>
                      <a:pt x="143090" y="2390402"/>
                    </a:cubicBezTo>
                    <a:cubicBezTo>
                      <a:pt x="150592" y="2453702"/>
                      <a:pt x="159970" y="2516533"/>
                      <a:pt x="166065" y="2579833"/>
                    </a:cubicBezTo>
                    <a:cubicBezTo>
                      <a:pt x="172161" y="2640789"/>
                      <a:pt x="208734" y="2685802"/>
                      <a:pt x="269221" y="2696587"/>
                    </a:cubicBezTo>
                    <a:cubicBezTo>
                      <a:pt x="301106" y="2702213"/>
                      <a:pt x="333459" y="2703151"/>
                      <a:pt x="365812" y="2705965"/>
                    </a:cubicBezTo>
                    <a:cubicBezTo>
                      <a:pt x="415515" y="2710185"/>
                      <a:pt x="465686" y="2713467"/>
                      <a:pt x="515388" y="2717218"/>
                    </a:cubicBezTo>
                    <a:cubicBezTo>
                      <a:pt x="581033" y="2722376"/>
                      <a:pt x="646678" y="2728002"/>
                      <a:pt x="712791" y="2733160"/>
                    </a:cubicBezTo>
                    <a:cubicBezTo>
                      <a:pt x="761556" y="2736911"/>
                      <a:pt x="810320" y="2740662"/>
                      <a:pt x="859085" y="2744414"/>
                    </a:cubicBezTo>
                    <a:cubicBezTo>
                      <a:pt x="925198" y="2749571"/>
                      <a:pt x="991781" y="2755198"/>
                      <a:pt x="1057894" y="2760825"/>
                    </a:cubicBezTo>
                    <a:cubicBezTo>
                      <a:pt x="1106190" y="2764576"/>
                      <a:pt x="1154486" y="2767858"/>
                      <a:pt x="1202312" y="2772078"/>
                    </a:cubicBezTo>
                    <a:cubicBezTo>
                      <a:pt x="1269364" y="2777236"/>
                      <a:pt x="1335946" y="2782863"/>
                      <a:pt x="1402997" y="2788489"/>
                    </a:cubicBezTo>
                    <a:cubicBezTo>
                      <a:pt x="1451293" y="2792240"/>
                      <a:pt x="1499589" y="2795991"/>
                      <a:pt x="1547415" y="2799743"/>
                    </a:cubicBezTo>
                    <a:cubicBezTo>
                      <a:pt x="1598993" y="2803963"/>
                      <a:pt x="1650571" y="2808182"/>
                      <a:pt x="1702149" y="2812403"/>
                    </a:cubicBezTo>
                    <a:cubicBezTo>
                      <a:pt x="1751383" y="2816154"/>
                      <a:pt x="1800616" y="2819905"/>
                      <a:pt x="1850318" y="2824125"/>
                    </a:cubicBezTo>
                    <a:cubicBezTo>
                      <a:pt x="1913619" y="2829283"/>
                      <a:pt x="1977388" y="2834909"/>
                      <a:pt x="2040688" y="2840067"/>
                    </a:cubicBezTo>
                    <a:cubicBezTo>
                      <a:pt x="2091328" y="2844287"/>
                      <a:pt x="2141499" y="2847569"/>
                      <a:pt x="2192139" y="2851320"/>
                    </a:cubicBezTo>
                    <a:cubicBezTo>
                      <a:pt x="2260597" y="2856478"/>
                      <a:pt x="2329524" y="2861167"/>
                      <a:pt x="2397982" y="2868200"/>
                    </a:cubicBezTo>
                    <a:cubicBezTo>
                      <a:pt x="2418613" y="2870076"/>
                      <a:pt x="2439713" y="2867263"/>
                      <a:pt x="2459407" y="2882736"/>
                    </a:cubicBezTo>
                    <a:cubicBezTo>
                      <a:pt x="2599605" y="2993863"/>
                      <a:pt x="2740741" y="3104052"/>
                      <a:pt x="2881408" y="3214241"/>
                    </a:cubicBezTo>
                    <a:cubicBezTo>
                      <a:pt x="2925014" y="3248470"/>
                      <a:pt x="2955492" y="3290670"/>
                      <a:pt x="2966746" y="3345999"/>
                    </a:cubicBezTo>
                    <a:cubicBezTo>
                      <a:pt x="2979406" y="3407893"/>
                      <a:pt x="2948459" y="3459471"/>
                      <a:pt x="2887034" y="3471193"/>
                    </a:cubicBezTo>
                    <a:cubicBezTo>
                      <a:pt x="2853274" y="3477757"/>
                      <a:pt x="2818107" y="3477757"/>
                      <a:pt x="2783410" y="3477757"/>
                    </a:cubicBezTo>
                    <a:cubicBezTo>
                      <a:pt x="2399858" y="3479164"/>
                      <a:pt x="2015837" y="3480571"/>
                      <a:pt x="1632285" y="3481509"/>
                    </a:cubicBezTo>
                    <a:cubicBezTo>
                      <a:pt x="1277804" y="3482446"/>
                      <a:pt x="922854" y="3483384"/>
                      <a:pt x="568373" y="3484322"/>
                    </a:cubicBezTo>
                    <a:cubicBezTo>
                      <a:pt x="449744" y="3484791"/>
                      <a:pt x="331115" y="3485260"/>
                      <a:pt x="212485" y="3485729"/>
                    </a:cubicBezTo>
                    <a:cubicBezTo>
                      <a:pt x="198888" y="3485729"/>
                      <a:pt x="184821" y="3486198"/>
                      <a:pt x="172161" y="3489949"/>
                    </a:cubicBezTo>
                    <a:cubicBezTo>
                      <a:pt x="118239" y="3504015"/>
                      <a:pt x="77914" y="3560282"/>
                      <a:pt x="83541" y="3612798"/>
                    </a:cubicBezTo>
                    <a:cubicBezTo>
                      <a:pt x="90105" y="3676567"/>
                      <a:pt x="134650" y="3724394"/>
                      <a:pt x="194668" y="3726269"/>
                    </a:cubicBezTo>
                    <a:cubicBezTo>
                      <a:pt x="254686" y="3728614"/>
                      <a:pt x="314235" y="3726738"/>
                      <a:pt x="374252" y="3727207"/>
                    </a:cubicBezTo>
                    <a:cubicBezTo>
                      <a:pt x="380348" y="3727207"/>
                      <a:pt x="386913" y="3728145"/>
                      <a:pt x="393008" y="3728614"/>
                    </a:cubicBezTo>
                    <a:cubicBezTo>
                      <a:pt x="333459" y="3775034"/>
                      <a:pt x="294541" y="3831301"/>
                      <a:pt x="283288" y="3905385"/>
                    </a:cubicBezTo>
                    <a:cubicBezTo>
                      <a:pt x="272034" y="3980408"/>
                      <a:pt x="292197" y="4046990"/>
                      <a:pt x="340961" y="4103726"/>
                    </a:cubicBezTo>
                    <a:cubicBezTo>
                      <a:pt x="425361" y="4201255"/>
                      <a:pt x="568373" y="4218604"/>
                      <a:pt x="670122" y="4146395"/>
                    </a:cubicBezTo>
                    <a:cubicBezTo>
                      <a:pt x="722638" y="4108884"/>
                      <a:pt x="759211" y="4059181"/>
                      <a:pt x="771402" y="3995412"/>
                    </a:cubicBezTo>
                    <a:cubicBezTo>
                      <a:pt x="793440" y="3884285"/>
                      <a:pt x="752647" y="3796603"/>
                      <a:pt x="661682" y="3730020"/>
                    </a:cubicBezTo>
                    <a:cubicBezTo>
                      <a:pt x="662620" y="3729083"/>
                      <a:pt x="663558" y="3728145"/>
                      <a:pt x="664964" y="3727207"/>
                    </a:cubicBezTo>
                    <a:cubicBezTo>
                      <a:pt x="1371582" y="3725332"/>
                      <a:pt x="2078668" y="3722987"/>
                      <a:pt x="2785285" y="3721111"/>
                    </a:cubicBezTo>
                    <a:cubicBezTo>
                      <a:pt x="2786223" y="3722518"/>
                      <a:pt x="2786692" y="3724394"/>
                      <a:pt x="2787630" y="3725800"/>
                    </a:cubicBezTo>
                    <a:cubicBezTo>
                      <a:pt x="2713545" y="3772689"/>
                      <a:pt x="2668063" y="3838803"/>
                      <a:pt x="2662436" y="3926485"/>
                    </a:cubicBezTo>
                    <a:cubicBezTo>
                      <a:pt x="2656809" y="4014636"/>
                      <a:pt x="2691976" y="4087314"/>
                      <a:pt x="2762309" y="4141706"/>
                    </a:cubicBezTo>
                    <a:cubicBezTo>
                      <a:pt x="2873906" y="4227513"/>
                      <a:pt x="3037548" y="4198911"/>
                      <a:pt x="3117259" y="4080750"/>
                    </a:cubicBezTo>
                    <a:cubicBezTo>
                      <a:pt x="3157115" y="4021670"/>
                      <a:pt x="3169306" y="3956494"/>
                      <a:pt x="3153364" y="3888505"/>
                    </a:cubicBezTo>
                    <a:cubicBezTo>
                      <a:pt x="3129919" y="3788163"/>
                      <a:pt x="3063806" y="3726738"/>
                      <a:pt x="2962526" y="3697667"/>
                    </a:cubicBezTo>
                    <a:cubicBezTo>
                      <a:pt x="2969559" y="3693447"/>
                      <a:pt x="2972841" y="3691102"/>
                      <a:pt x="2976592" y="3689696"/>
                    </a:cubicBezTo>
                    <a:cubicBezTo>
                      <a:pt x="3049739" y="3661094"/>
                      <a:pt x="3109288" y="3614205"/>
                      <a:pt x="3152426" y="3549029"/>
                    </a:cubicBezTo>
                    <a:cubicBezTo>
                      <a:pt x="3173057" y="3518082"/>
                      <a:pt x="3194157" y="3484791"/>
                      <a:pt x="3204004" y="3449624"/>
                    </a:cubicBezTo>
                    <a:cubicBezTo>
                      <a:pt x="3222760" y="3379760"/>
                      <a:pt x="3215257" y="3308957"/>
                      <a:pt x="3190875" y="3240030"/>
                    </a:cubicBezTo>
                    <a:cubicBezTo>
                      <a:pt x="3156646" y="3142501"/>
                      <a:pt x="3090532" y="3069354"/>
                      <a:pt x="3010352" y="3006992"/>
                    </a:cubicBezTo>
                    <a:cubicBezTo>
                      <a:pt x="2918919" y="2935252"/>
                      <a:pt x="2827485" y="2863511"/>
                      <a:pt x="2735583" y="2792240"/>
                    </a:cubicBezTo>
                    <a:cubicBezTo>
                      <a:pt x="2722454" y="2782394"/>
                      <a:pt x="2721985" y="2773954"/>
                      <a:pt x="2727612" y="2759418"/>
                    </a:cubicBezTo>
                    <a:cubicBezTo>
                      <a:pt x="2789036" y="2603747"/>
                      <a:pt x="2849992" y="2448075"/>
                      <a:pt x="2910479" y="2292403"/>
                    </a:cubicBezTo>
                    <a:cubicBezTo>
                      <a:pt x="3099910" y="1807102"/>
                      <a:pt x="3289811" y="1321801"/>
                      <a:pt x="3479242" y="836500"/>
                    </a:cubicBezTo>
                    <a:cubicBezTo>
                      <a:pt x="3540198" y="677546"/>
                      <a:pt x="3601154" y="520937"/>
                      <a:pt x="3662110" y="363859"/>
                    </a:cubicBezTo>
                    <a:cubicBezTo>
                      <a:pt x="3666798" y="352136"/>
                      <a:pt x="3672425" y="346041"/>
                      <a:pt x="3686023" y="344165"/>
                    </a:cubicBezTo>
                    <a:cubicBezTo>
                      <a:pt x="3747916" y="334788"/>
                      <a:pt x="3809341" y="324003"/>
                      <a:pt x="3870766" y="313219"/>
                    </a:cubicBezTo>
                    <a:cubicBezTo>
                      <a:pt x="4002993" y="290712"/>
                      <a:pt x="4134751" y="267736"/>
                      <a:pt x="4266978" y="245698"/>
                    </a:cubicBezTo>
                    <a:cubicBezTo>
                      <a:pt x="4318556" y="237258"/>
                      <a:pt x="4360756" y="198809"/>
                      <a:pt x="4371540" y="148169"/>
                    </a:cubicBezTo>
                    <a:cubicBezTo>
                      <a:pt x="4372947" y="142074"/>
                      <a:pt x="4374823" y="136447"/>
                      <a:pt x="4376698" y="130351"/>
                    </a:cubicBezTo>
                    <a:cubicBezTo>
                      <a:pt x="4376698" y="124725"/>
                      <a:pt x="4376698" y="119098"/>
                      <a:pt x="4376698" y="113471"/>
                    </a:cubicBezTo>
                    <a:cubicBezTo>
                      <a:pt x="4375760" y="111127"/>
                      <a:pt x="4373416" y="108782"/>
                      <a:pt x="4372947" y="105969"/>
                    </a:cubicBezTo>
                    <a:close/>
                    <a:moveTo>
                      <a:pt x="626046" y="1260377"/>
                    </a:moveTo>
                    <a:cubicBezTo>
                      <a:pt x="626046" y="1245841"/>
                      <a:pt x="630266" y="1240683"/>
                      <a:pt x="645740" y="1240683"/>
                    </a:cubicBezTo>
                    <a:cubicBezTo>
                      <a:pt x="749833" y="1238808"/>
                      <a:pt x="853927" y="1236463"/>
                      <a:pt x="958489" y="1234119"/>
                    </a:cubicBezTo>
                    <a:cubicBezTo>
                      <a:pt x="985216" y="1233650"/>
                      <a:pt x="1011943" y="1232243"/>
                      <a:pt x="1038670" y="1230836"/>
                    </a:cubicBezTo>
                    <a:cubicBezTo>
                      <a:pt x="1048516" y="1230367"/>
                      <a:pt x="1052736" y="1234119"/>
                      <a:pt x="1052736" y="1244434"/>
                    </a:cubicBezTo>
                    <a:cubicBezTo>
                      <a:pt x="1052736" y="1369159"/>
                      <a:pt x="1052268" y="1493884"/>
                      <a:pt x="1052736" y="1618608"/>
                    </a:cubicBezTo>
                    <a:cubicBezTo>
                      <a:pt x="1052736" y="1633144"/>
                      <a:pt x="1044296" y="1633613"/>
                      <a:pt x="1033981" y="1633613"/>
                    </a:cubicBezTo>
                    <a:cubicBezTo>
                      <a:pt x="968805" y="1633613"/>
                      <a:pt x="904098" y="1633613"/>
                      <a:pt x="838923" y="1633613"/>
                    </a:cubicBezTo>
                    <a:cubicBezTo>
                      <a:pt x="774685" y="1633613"/>
                      <a:pt x="709978" y="1633144"/>
                      <a:pt x="645740" y="1634082"/>
                    </a:cubicBezTo>
                    <a:cubicBezTo>
                      <a:pt x="630735" y="1634082"/>
                      <a:pt x="626046" y="1629393"/>
                      <a:pt x="626046" y="1614389"/>
                    </a:cubicBezTo>
                    <a:cubicBezTo>
                      <a:pt x="626515" y="1496697"/>
                      <a:pt x="626515" y="1378537"/>
                      <a:pt x="626046" y="1260377"/>
                    </a:cubicBezTo>
                    <a:close/>
                    <a:moveTo>
                      <a:pt x="287039" y="2094532"/>
                    </a:moveTo>
                    <a:cubicBezTo>
                      <a:pt x="274848" y="1991845"/>
                      <a:pt x="262188" y="1889158"/>
                      <a:pt x="249997" y="1786940"/>
                    </a:cubicBezTo>
                    <a:cubicBezTo>
                      <a:pt x="247183" y="1763964"/>
                      <a:pt x="245308" y="1740989"/>
                      <a:pt x="242494" y="1716606"/>
                    </a:cubicBezTo>
                    <a:cubicBezTo>
                      <a:pt x="250934" y="1715669"/>
                      <a:pt x="257499" y="1714731"/>
                      <a:pt x="264532" y="1714731"/>
                    </a:cubicBezTo>
                    <a:cubicBezTo>
                      <a:pt x="350808" y="1714731"/>
                      <a:pt x="436615" y="1714731"/>
                      <a:pt x="522891" y="1714731"/>
                    </a:cubicBezTo>
                    <a:cubicBezTo>
                      <a:pt x="544928" y="1714731"/>
                      <a:pt x="545397" y="1715669"/>
                      <a:pt x="545397" y="1738175"/>
                    </a:cubicBezTo>
                    <a:cubicBezTo>
                      <a:pt x="545397" y="1855398"/>
                      <a:pt x="545397" y="1973089"/>
                      <a:pt x="545397" y="2090312"/>
                    </a:cubicBezTo>
                    <a:cubicBezTo>
                      <a:pt x="545397" y="2112819"/>
                      <a:pt x="545397" y="2112819"/>
                      <a:pt x="522422" y="2112819"/>
                    </a:cubicBezTo>
                    <a:cubicBezTo>
                      <a:pt x="450682" y="2112819"/>
                      <a:pt x="378941" y="2112350"/>
                      <a:pt x="307201" y="2113288"/>
                    </a:cubicBezTo>
                    <a:cubicBezTo>
                      <a:pt x="292666" y="2113288"/>
                      <a:pt x="288446" y="2107192"/>
                      <a:pt x="287039" y="2094532"/>
                    </a:cubicBezTo>
                    <a:close/>
                    <a:moveTo>
                      <a:pt x="545397" y="2465424"/>
                    </a:moveTo>
                    <a:cubicBezTo>
                      <a:pt x="545397" y="2479491"/>
                      <a:pt x="540240" y="2482773"/>
                      <a:pt x="526642" y="2481366"/>
                    </a:cubicBezTo>
                    <a:cubicBezTo>
                      <a:pt x="473657" y="2476677"/>
                      <a:pt x="420204" y="2472457"/>
                      <a:pt x="367219" y="2468237"/>
                    </a:cubicBezTo>
                    <a:cubicBezTo>
                      <a:pt x="366281" y="2468237"/>
                      <a:pt x="364875" y="2468237"/>
                      <a:pt x="363937" y="2468237"/>
                    </a:cubicBezTo>
                    <a:cubicBezTo>
                      <a:pt x="333459" y="2466831"/>
                      <a:pt x="332052" y="2464955"/>
                      <a:pt x="328301" y="2434477"/>
                    </a:cubicBezTo>
                    <a:cubicBezTo>
                      <a:pt x="319392" y="2359455"/>
                      <a:pt x="310483" y="2284432"/>
                      <a:pt x="301575" y="2209879"/>
                    </a:cubicBezTo>
                    <a:cubicBezTo>
                      <a:pt x="301106" y="2206128"/>
                      <a:pt x="301575" y="2201908"/>
                      <a:pt x="301575" y="2195812"/>
                    </a:cubicBezTo>
                    <a:cubicBezTo>
                      <a:pt x="330646" y="2195812"/>
                      <a:pt x="357372" y="2195812"/>
                      <a:pt x="384099" y="2195812"/>
                    </a:cubicBezTo>
                    <a:cubicBezTo>
                      <a:pt x="431926" y="2195812"/>
                      <a:pt x="479753" y="2196281"/>
                      <a:pt x="527580" y="2195343"/>
                    </a:cubicBezTo>
                    <a:cubicBezTo>
                      <a:pt x="540708" y="2195343"/>
                      <a:pt x="545866" y="2199094"/>
                      <a:pt x="545866" y="2212692"/>
                    </a:cubicBezTo>
                    <a:cubicBezTo>
                      <a:pt x="545397" y="2297092"/>
                      <a:pt x="545397" y="2381024"/>
                      <a:pt x="545397" y="2465424"/>
                    </a:cubicBezTo>
                    <a:close/>
                    <a:moveTo>
                      <a:pt x="545397" y="1439961"/>
                    </a:moveTo>
                    <a:cubicBezTo>
                      <a:pt x="545397" y="1497635"/>
                      <a:pt x="544928" y="1555308"/>
                      <a:pt x="545866" y="1612513"/>
                    </a:cubicBezTo>
                    <a:cubicBezTo>
                      <a:pt x="545866" y="1628455"/>
                      <a:pt x="541177" y="1634082"/>
                      <a:pt x="524297" y="1634082"/>
                    </a:cubicBezTo>
                    <a:cubicBezTo>
                      <a:pt x="433802" y="1633144"/>
                      <a:pt x="342837" y="1633144"/>
                      <a:pt x="252341" y="1634082"/>
                    </a:cubicBezTo>
                    <a:cubicBezTo>
                      <a:pt x="234523" y="1634082"/>
                      <a:pt x="230303" y="1627048"/>
                      <a:pt x="228428" y="1611575"/>
                    </a:cubicBezTo>
                    <a:cubicBezTo>
                      <a:pt x="221394" y="1547806"/>
                      <a:pt x="212954" y="1484037"/>
                      <a:pt x="205452" y="1420737"/>
                    </a:cubicBezTo>
                    <a:cubicBezTo>
                      <a:pt x="199356" y="1371503"/>
                      <a:pt x="193261" y="1322739"/>
                      <a:pt x="188103" y="1273505"/>
                    </a:cubicBezTo>
                    <a:cubicBezTo>
                      <a:pt x="185759" y="1251936"/>
                      <a:pt x="186228" y="1251936"/>
                      <a:pt x="208265" y="1251468"/>
                    </a:cubicBezTo>
                    <a:cubicBezTo>
                      <a:pt x="313766" y="1249123"/>
                      <a:pt x="418797" y="1247248"/>
                      <a:pt x="524297" y="1243965"/>
                    </a:cubicBezTo>
                    <a:cubicBezTo>
                      <a:pt x="541177" y="1243496"/>
                      <a:pt x="545866" y="1249123"/>
                      <a:pt x="545397" y="1265065"/>
                    </a:cubicBezTo>
                    <a:cubicBezTo>
                      <a:pt x="544928" y="1323677"/>
                      <a:pt x="545397" y="1381819"/>
                      <a:pt x="545397" y="1439961"/>
                    </a:cubicBezTo>
                    <a:close/>
                    <a:moveTo>
                      <a:pt x="1052736" y="2504811"/>
                    </a:moveTo>
                    <a:cubicBezTo>
                      <a:pt x="1052736" y="2519815"/>
                      <a:pt x="1048047" y="2522160"/>
                      <a:pt x="1033512" y="2520753"/>
                    </a:cubicBezTo>
                    <a:cubicBezTo>
                      <a:pt x="983341" y="2516064"/>
                      <a:pt x="932701" y="2513251"/>
                      <a:pt x="882060" y="2509499"/>
                    </a:cubicBezTo>
                    <a:cubicBezTo>
                      <a:pt x="817822" y="2504342"/>
                      <a:pt x="754053" y="2498715"/>
                      <a:pt x="690284" y="2493088"/>
                    </a:cubicBezTo>
                    <a:cubicBezTo>
                      <a:pt x="675749" y="2491682"/>
                      <a:pt x="660744" y="2488868"/>
                      <a:pt x="646209" y="2489806"/>
                    </a:cubicBezTo>
                    <a:cubicBezTo>
                      <a:pt x="627922" y="2490744"/>
                      <a:pt x="626046" y="2481835"/>
                      <a:pt x="626046" y="2466831"/>
                    </a:cubicBezTo>
                    <a:cubicBezTo>
                      <a:pt x="626515" y="2390870"/>
                      <a:pt x="626046" y="2315379"/>
                      <a:pt x="626046" y="2239419"/>
                    </a:cubicBezTo>
                    <a:cubicBezTo>
                      <a:pt x="626046" y="2230510"/>
                      <a:pt x="626515" y="2221132"/>
                      <a:pt x="626046" y="2212223"/>
                    </a:cubicBezTo>
                    <a:cubicBezTo>
                      <a:pt x="625578" y="2200032"/>
                      <a:pt x="630266" y="2195343"/>
                      <a:pt x="642927" y="2195343"/>
                    </a:cubicBezTo>
                    <a:cubicBezTo>
                      <a:pt x="708571" y="2195812"/>
                      <a:pt x="774216" y="2195812"/>
                      <a:pt x="839391" y="2195812"/>
                    </a:cubicBezTo>
                    <a:cubicBezTo>
                      <a:pt x="904567" y="2195812"/>
                      <a:pt x="969274" y="2196281"/>
                      <a:pt x="1034450" y="2195343"/>
                    </a:cubicBezTo>
                    <a:cubicBezTo>
                      <a:pt x="1047579" y="2195343"/>
                      <a:pt x="1052268" y="2198625"/>
                      <a:pt x="1052268" y="2212223"/>
                    </a:cubicBezTo>
                    <a:cubicBezTo>
                      <a:pt x="1052268" y="2309752"/>
                      <a:pt x="1052268" y="2407282"/>
                      <a:pt x="1052736" y="2504811"/>
                    </a:cubicBezTo>
                    <a:close/>
                    <a:moveTo>
                      <a:pt x="1052736" y="2095470"/>
                    </a:moveTo>
                    <a:cubicBezTo>
                      <a:pt x="1052736" y="2109068"/>
                      <a:pt x="1048516" y="2113288"/>
                      <a:pt x="1035387" y="2112819"/>
                    </a:cubicBezTo>
                    <a:cubicBezTo>
                      <a:pt x="970212" y="2112350"/>
                      <a:pt x="905505" y="2112350"/>
                      <a:pt x="840329" y="2112350"/>
                    </a:cubicBezTo>
                    <a:cubicBezTo>
                      <a:pt x="776091" y="2112350"/>
                      <a:pt x="711384" y="2111881"/>
                      <a:pt x="647147" y="2112819"/>
                    </a:cubicBezTo>
                    <a:cubicBezTo>
                      <a:pt x="632142" y="2112819"/>
                      <a:pt x="626046" y="2109068"/>
                      <a:pt x="626046" y="2093125"/>
                    </a:cubicBezTo>
                    <a:cubicBezTo>
                      <a:pt x="626515" y="1973558"/>
                      <a:pt x="626515" y="1853522"/>
                      <a:pt x="626046" y="1733955"/>
                    </a:cubicBezTo>
                    <a:cubicBezTo>
                      <a:pt x="626046" y="1718951"/>
                      <a:pt x="631204" y="1714262"/>
                      <a:pt x="645740" y="1714262"/>
                    </a:cubicBezTo>
                    <a:cubicBezTo>
                      <a:pt x="775153" y="1714731"/>
                      <a:pt x="904567" y="1714731"/>
                      <a:pt x="1033981" y="1714262"/>
                    </a:cubicBezTo>
                    <a:cubicBezTo>
                      <a:pt x="1047579" y="1714262"/>
                      <a:pt x="1052736" y="1718013"/>
                      <a:pt x="1052736" y="1733018"/>
                    </a:cubicBezTo>
                    <a:cubicBezTo>
                      <a:pt x="1052268" y="1853991"/>
                      <a:pt x="1052268" y="1974965"/>
                      <a:pt x="1052736" y="2095470"/>
                    </a:cubicBezTo>
                    <a:close/>
                    <a:moveTo>
                      <a:pt x="1135261" y="1246779"/>
                    </a:moveTo>
                    <a:cubicBezTo>
                      <a:pt x="1135261" y="1231305"/>
                      <a:pt x="1140419" y="1227554"/>
                      <a:pt x="1154954" y="1227554"/>
                    </a:cubicBezTo>
                    <a:cubicBezTo>
                      <a:pt x="1224350" y="1227085"/>
                      <a:pt x="1294215" y="1225679"/>
                      <a:pt x="1363610" y="1223803"/>
                    </a:cubicBezTo>
                    <a:cubicBezTo>
                      <a:pt x="1419877" y="1222396"/>
                      <a:pt x="1476144" y="1220052"/>
                      <a:pt x="1532880" y="1217708"/>
                    </a:cubicBezTo>
                    <a:cubicBezTo>
                      <a:pt x="1559607" y="1216770"/>
                      <a:pt x="1559607" y="1216770"/>
                      <a:pt x="1559607" y="1242559"/>
                    </a:cubicBezTo>
                    <a:cubicBezTo>
                      <a:pt x="1559607" y="1366346"/>
                      <a:pt x="1559138" y="1490133"/>
                      <a:pt x="1560076" y="1613920"/>
                    </a:cubicBezTo>
                    <a:cubicBezTo>
                      <a:pt x="1560076" y="1629862"/>
                      <a:pt x="1555387" y="1634551"/>
                      <a:pt x="1539913" y="1634082"/>
                    </a:cubicBezTo>
                    <a:cubicBezTo>
                      <a:pt x="1476144" y="1633144"/>
                      <a:pt x="1412375" y="1633613"/>
                      <a:pt x="1348137" y="1633613"/>
                    </a:cubicBezTo>
                    <a:cubicBezTo>
                      <a:pt x="1283899" y="1633613"/>
                      <a:pt x="1219192" y="1633144"/>
                      <a:pt x="1154954" y="1634082"/>
                    </a:cubicBezTo>
                    <a:cubicBezTo>
                      <a:pt x="1139950" y="1634082"/>
                      <a:pt x="1135730" y="1629393"/>
                      <a:pt x="1135730" y="1614389"/>
                    </a:cubicBezTo>
                    <a:cubicBezTo>
                      <a:pt x="1135730" y="1492008"/>
                      <a:pt x="1135730" y="1369159"/>
                      <a:pt x="1135261" y="1246779"/>
                    </a:cubicBezTo>
                    <a:close/>
                    <a:moveTo>
                      <a:pt x="1558200" y="2562015"/>
                    </a:moveTo>
                    <a:cubicBezTo>
                      <a:pt x="1529598" y="2560140"/>
                      <a:pt x="1501933" y="2558733"/>
                      <a:pt x="1474269" y="2556858"/>
                    </a:cubicBezTo>
                    <a:cubicBezTo>
                      <a:pt x="1438633" y="2554044"/>
                      <a:pt x="1402997" y="2550762"/>
                      <a:pt x="1367362" y="2547949"/>
                    </a:cubicBezTo>
                    <a:cubicBezTo>
                      <a:pt x="1293746" y="2541853"/>
                      <a:pt x="1220130" y="2536226"/>
                      <a:pt x="1146514" y="2530600"/>
                    </a:cubicBezTo>
                    <a:cubicBezTo>
                      <a:pt x="1135730" y="2529662"/>
                      <a:pt x="1135261" y="2523566"/>
                      <a:pt x="1135261" y="2515595"/>
                    </a:cubicBezTo>
                    <a:cubicBezTo>
                      <a:pt x="1135261" y="2479022"/>
                      <a:pt x="1135261" y="2442448"/>
                      <a:pt x="1135261" y="2406344"/>
                    </a:cubicBezTo>
                    <a:cubicBezTo>
                      <a:pt x="1135261" y="2342106"/>
                      <a:pt x="1135261" y="2277399"/>
                      <a:pt x="1135261" y="2213161"/>
                    </a:cubicBezTo>
                    <a:cubicBezTo>
                      <a:pt x="1135261" y="2203314"/>
                      <a:pt x="1135261" y="2195812"/>
                      <a:pt x="1149328" y="2195812"/>
                    </a:cubicBezTo>
                    <a:cubicBezTo>
                      <a:pt x="1282493" y="2196281"/>
                      <a:pt x="1416126" y="2196281"/>
                      <a:pt x="1549291" y="2196281"/>
                    </a:cubicBezTo>
                    <a:cubicBezTo>
                      <a:pt x="1551635" y="2196281"/>
                      <a:pt x="1553980" y="2196750"/>
                      <a:pt x="1558200" y="2197219"/>
                    </a:cubicBezTo>
                    <a:cubicBezTo>
                      <a:pt x="1558200" y="2318661"/>
                      <a:pt x="1558200" y="2439166"/>
                      <a:pt x="1558200" y="2562015"/>
                    </a:cubicBezTo>
                    <a:close/>
                    <a:moveTo>
                      <a:pt x="1540382" y="2113288"/>
                    </a:moveTo>
                    <a:cubicBezTo>
                      <a:pt x="1411437" y="2112819"/>
                      <a:pt x="1282493" y="2112819"/>
                      <a:pt x="1154017" y="2113288"/>
                    </a:cubicBezTo>
                    <a:cubicBezTo>
                      <a:pt x="1139950" y="2113288"/>
                      <a:pt x="1135261" y="2110005"/>
                      <a:pt x="1135261" y="2095470"/>
                    </a:cubicBezTo>
                    <a:cubicBezTo>
                      <a:pt x="1135730" y="1974496"/>
                      <a:pt x="1135730" y="1853522"/>
                      <a:pt x="1135261" y="1733018"/>
                    </a:cubicBezTo>
                    <a:cubicBezTo>
                      <a:pt x="1135261" y="1719420"/>
                      <a:pt x="1139950" y="1715200"/>
                      <a:pt x="1152610" y="1715200"/>
                    </a:cubicBezTo>
                    <a:cubicBezTo>
                      <a:pt x="1282493" y="1715200"/>
                      <a:pt x="1412844" y="1715200"/>
                      <a:pt x="1542727" y="1715200"/>
                    </a:cubicBezTo>
                    <a:cubicBezTo>
                      <a:pt x="1547884" y="1715200"/>
                      <a:pt x="1552573" y="1716606"/>
                      <a:pt x="1559138" y="1717544"/>
                    </a:cubicBezTo>
                    <a:cubicBezTo>
                      <a:pt x="1559138" y="1724109"/>
                      <a:pt x="1559138" y="1729735"/>
                      <a:pt x="1559138" y="1735362"/>
                    </a:cubicBezTo>
                    <a:cubicBezTo>
                      <a:pt x="1559138" y="1854929"/>
                      <a:pt x="1558669" y="1974965"/>
                      <a:pt x="1559607" y="2094532"/>
                    </a:cubicBezTo>
                    <a:cubicBezTo>
                      <a:pt x="1559607" y="2109068"/>
                      <a:pt x="1555387" y="2113288"/>
                      <a:pt x="1540382" y="2113288"/>
                    </a:cubicBezTo>
                    <a:close/>
                    <a:moveTo>
                      <a:pt x="1641662" y="1733487"/>
                    </a:moveTo>
                    <a:cubicBezTo>
                      <a:pt x="1641662" y="1718951"/>
                      <a:pt x="1646820" y="1714731"/>
                      <a:pt x="1660418" y="1714731"/>
                    </a:cubicBezTo>
                    <a:cubicBezTo>
                      <a:pt x="1790300" y="1715200"/>
                      <a:pt x="1920652" y="1715200"/>
                      <a:pt x="2050534" y="1714731"/>
                    </a:cubicBezTo>
                    <a:cubicBezTo>
                      <a:pt x="2064601" y="1714731"/>
                      <a:pt x="2068821" y="1720358"/>
                      <a:pt x="2068821" y="1733955"/>
                    </a:cubicBezTo>
                    <a:cubicBezTo>
                      <a:pt x="2068352" y="1854460"/>
                      <a:pt x="2068352" y="1974496"/>
                      <a:pt x="2068821" y="2095001"/>
                    </a:cubicBezTo>
                    <a:cubicBezTo>
                      <a:pt x="2068821" y="2109536"/>
                      <a:pt x="2064132" y="2113288"/>
                      <a:pt x="2050066" y="2113288"/>
                    </a:cubicBezTo>
                    <a:cubicBezTo>
                      <a:pt x="1984890" y="2112819"/>
                      <a:pt x="1920183" y="2112819"/>
                      <a:pt x="1855007" y="2112819"/>
                    </a:cubicBezTo>
                    <a:cubicBezTo>
                      <a:pt x="1790769" y="2112819"/>
                      <a:pt x="1726063" y="2112350"/>
                      <a:pt x="1661825" y="2113288"/>
                    </a:cubicBezTo>
                    <a:cubicBezTo>
                      <a:pt x="1647758" y="2113288"/>
                      <a:pt x="1641662" y="2110474"/>
                      <a:pt x="1641662" y="2094532"/>
                    </a:cubicBezTo>
                    <a:cubicBezTo>
                      <a:pt x="1642131" y="1974027"/>
                      <a:pt x="1642131" y="1853522"/>
                      <a:pt x="1641662" y="1733487"/>
                    </a:cubicBezTo>
                    <a:close/>
                    <a:moveTo>
                      <a:pt x="2049128" y="2602340"/>
                    </a:moveTo>
                    <a:cubicBezTo>
                      <a:pt x="1997550" y="2597651"/>
                      <a:pt x="1945972" y="2593431"/>
                      <a:pt x="1894394" y="2589211"/>
                    </a:cubicBezTo>
                    <a:cubicBezTo>
                      <a:pt x="1847505" y="2585460"/>
                      <a:pt x="1800147" y="2581709"/>
                      <a:pt x="1753258" y="2577958"/>
                    </a:cubicBezTo>
                    <a:cubicBezTo>
                      <a:pt x="1720436" y="2575613"/>
                      <a:pt x="1687614" y="2572800"/>
                      <a:pt x="1654791" y="2570924"/>
                    </a:cubicBezTo>
                    <a:cubicBezTo>
                      <a:pt x="1641193" y="2569986"/>
                      <a:pt x="1642131" y="2561077"/>
                      <a:pt x="1642131" y="2551700"/>
                    </a:cubicBezTo>
                    <a:cubicBezTo>
                      <a:pt x="1642131" y="2484648"/>
                      <a:pt x="1642131" y="2417128"/>
                      <a:pt x="1642131" y="2350077"/>
                    </a:cubicBezTo>
                    <a:cubicBezTo>
                      <a:pt x="1642131" y="2305064"/>
                      <a:pt x="1642600" y="2260050"/>
                      <a:pt x="1641662" y="2215037"/>
                    </a:cubicBezTo>
                    <a:cubicBezTo>
                      <a:pt x="1641193" y="2200501"/>
                      <a:pt x="1645413" y="2195343"/>
                      <a:pt x="1660887" y="2195343"/>
                    </a:cubicBezTo>
                    <a:cubicBezTo>
                      <a:pt x="1726063" y="2196281"/>
                      <a:pt x="1790769" y="2195812"/>
                      <a:pt x="1855945" y="2195812"/>
                    </a:cubicBezTo>
                    <a:cubicBezTo>
                      <a:pt x="1920183" y="2195812"/>
                      <a:pt x="1984890" y="2196281"/>
                      <a:pt x="2049128" y="2195343"/>
                    </a:cubicBezTo>
                    <a:cubicBezTo>
                      <a:pt x="2063663" y="2195343"/>
                      <a:pt x="2068821" y="2198625"/>
                      <a:pt x="2068821" y="2214099"/>
                    </a:cubicBezTo>
                    <a:cubicBezTo>
                      <a:pt x="2068352" y="2337417"/>
                      <a:pt x="2068352" y="2460266"/>
                      <a:pt x="2068821" y="2583584"/>
                    </a:cubicBezTo>
                    <a:cubicBezTo>
                      <a:pt x="2068821" y="2599058"/>
                      <a:pt x="2064132" y="2603747"/>
                      <a:pt x="2049128" y="2602340"/>
                    </a:cubicBezTo>
                    <a:close/>
                    <a:moveTo>
                      <a:pt x="2048659" y="1634082"/>
                    </a:moveTo>
                    <a:cubicBezTo>
                      <a:pt x="1919714" y="1633613"/>
                      <a:pt x="1791238" y="1633613"/>
                      <a:pt x="1662293" y="1634082"/>
                    </a:cubicBezTo>
                    <a:cubicBezTo>
                      <a:pt x="1646351" y="1634082"/>
                      <a:pt x="1642131" y="1628924"/>
                      <a:pt x="1642131" y="1613451"/>
                    </a:cubicBezTo>
                    <a:cubicBezTo>
                      <a:pt x="1642600" y="1487319"/>
                      <a:pt x="1642600" y="1361657"/>
                      <a:pt x="1642131" y="1235525"/>
                    </a:cubicBezTo>
                    <a:cubicBezTo>
                      <a:pt x="1642131" y="1219114"/>
                      <a:pt x="1648696" y="1214894"/>
                      <a:pt x="1662762" y="1214894"/>
                    </a:cubicBezTo>
                    <a:cubicBezTo>
                      <a:pt x="1708245" y="1213956"/>
                      <a:pt x="1753727" y="1212550"/>
                      <a:pt x="1799209" y="1211612"/>
                    </a:cubicBezTo>
                    <a:cubicBezTo>
                      <a:pt x="1884547" y="1209736"/>
                      <a:pt x="1969885" y="1208330"/>
                      <a:pt x="2055692" y="1205985"/>
                    </a:cubicBezTo>
                    <a:cubicBezTo>
                      <a:pt x="2068821" y="1205516"/>
                      <a:pt x="2068821" y="1213019"/>
                      <a:pt x="2068821" y="1222396"/>
                    </a:cubicBezTo>
                    <a:cubicBezTo>
                      <a:pt x="2068821" y="1288510"/>
                      <a:pt x="2068821" y="1354623"/>
                      <a:pt x="2068821" y="1420737"/>
                    </a:cubicBezTo>
                    <a:cubicBezTo>
                      <a:pt x="2068821" y="1484975"/>
                      <a:pt x="2068352" y="1549682"/>
                      <a:pt x="2069290" y="1613920"/>
                    </a:cubicBezTo>
                    <a:cubicBezTo>
                      <a:pt x="2069290" y="1629393"/>
                      <a:pt x="2064132" y="1634082"/>
                      <a:pt x="2048659" y="1634082"/>
                    </a:cubicBezTo>
                    <a:close/>
                    <a:moveTo>
                      <a:pt x="2575691" y="2092187"/>
                    </a:moveTo>
                    <a:cubicBezTo>
                      <a:pt x="2575691" y="2108599"/>
                      <a:pt x="2571471" y="2113288"/>
                      <a:pt x="2555060" y="2113288"/>
                    </a:cubicBezTo>
                    <a:cubicBezTo>
                      <a:pt x="2427522" y="2112819"/>
                      <a:pt x="2299515" y="2112819"/>
                      <a:pt x="2171977" y="2112819"/>
                    </a:cubicBezTo>
                    <a:cubicBezTo>
                      <a:pt x="2166350" y="2112819"/>
                      <a:pt x="2160724" y="2112819"/>
                      <a:pt x="2153690" y="2112819"/>
                    </a:cubicBezTo>
                    <a:cubicBezTo>
                      <a:pt x="2153690" y="1980592"/>
                      <a:pt x="2153690" y="1849771"/>
                      <a:pt x="2153690" y="1717075"/>
                    </a:cubicBezTo>
                    <a:cubicBezTo>
                      <a:pt x="2293420" y="1717075"/>
                      <a:pt x="2433618" y="1717075"/>
                      <a:pt x="2575691" y="1717075"/>
                    </a:cubicBezTo>
                    <a:cubicBezTo>
                      <a:pt x="2575691" y="1723640"/>
                      <a:pt x="2575691" y="1729267"/>
                      <a:pt x="2575691" y="1734893"/>
                    </a:cubicBezTo>
                    <a:cubicBezTo>
                      <a:pt x="2575223" y="1853991"/>
                      <a:pt x="2574753" y="1973089"/>
                      <a:pt x="2575691" y="2092187"/>
                    </a:cubicBezTo>
                    <a:close/>
                    <a:moveTo>
                      <a:pt x="2151815" y="1215363"/>
                    </a:moveTo>
                    <a:cubicBezTo>
                      <a:pt x="2151815" y="1212550"/>
                      <a:pt x="2152284" y="1209736"/>
                      <a:pt x="2152753" y="1204110"/>
                    </a:cubicBezTo>
                    <a:cubicBezTo>
                      <a:pt x="2196359" y="1202703"/>
                      <a:pt x="2239028" y="1201296"/>
                      <a:pt x="2281697" y="1200359"/>
                    </a:cubicBezTo>
                    <a:cubicBezTo>
                      <a:pt x="2372662" y="1198014"/>
                      <a:pt x="2463627" y="1196139"/>
                      <a:pt x="2555060" y="1193325"/>
                    </a:cubicBezTo>
                    <a:cubicBezTo>
                      <a:pt x="2571471" y="1192856"/>
                      <a:pt x="2576160" y="1197545"/>
                      <a:pt x="2576160" y="1213956"/>
                    </a:cubicBezTo>
                    <a:cubicBezTo>
                      <a:pt x="2575691" y="1347121"/>
                      <a:pt x="2575691" y="1480755"/>
                      <a:pt x="2576160" y="1613920"/>
                    </a:cubicBezTo>
                    <a:cubicBezTo>
                      <a:pt x="2576160" y="1629393"/>
                      <a:pt x="2571940" y="1634551"/>
                      <a:pt x="2555998" y="1634551"/>
                    </a:cubicBezTo>
                    <a:cubicBezTo>
                      <a:pt x="2427991" y="1634082"/>
                      <a:pt x="2299515" y="1634082"/>
                      <a:pt x="2171508" y="1634082"/>
                    </a:cubicBezTo>
                    <a:cubicBezTo>
                      <a:pt x="2160724" y="1634082"/>
                      <a:pt x="2151815" y="1635020"/>
                      <a:pt x="2151815" y="1618608"/>
                    </a:cubicBezTo>
                    <a:cubicBezTo>
                      <a:pt x="2151815" y="1484037"/>
                      <a:pt x="2151815" y="1349466"/>
                      <a:pt x="2151815" y="1215363"/>
                    </a:cubicBezTo>
                    <a:close/>
                    <a:moveTo>
                      <a:pt x="2575223" y="2425099"/>
                    </a:moveTo>
                    <a:cubicBezTo>
                      <a:pt x="2575223" y="2432133"/>
                      <a:pt x="2574285" y="2440104"/>
                      <a:pt x="2571940" y="2446668"/>
                    </a:cubicBezTo>
                    <a:cubicBezTo>
                      <a:pt x="2548027" y="2508562"/>
                      <a:pt x="2524113" y="2570455"/>
                      <a:pt x="2499731" y="2632818"/>
                    </a:cubicBezTo>
                    <a:cubicBezTo>
                      <a:pt x="2498324" y="2636100"/>
                      <a:pt x="2496449" y="2638913"/>
                      <a:pt x="2496918" y="2638444"/>
                    </a:cubicBezTo>
                    <a:cubicBezTo>
                      <a:pt x="2429867" y="2632818"/>
                      <a:pt x="2365160" y="2627660"/>
                      <a:pt x="2300453" y="2622502"/>
                    </a:cubicBezTo>
                    <a:cubicBezTo>
                      <a:pt x="2256377" y="2618751"/>
                      <a:pt x="2212302" y="2615469"/>
                      <a:pt x="2167757" y="2612187"/>
                    </a:cubicBezTo>
                    <a:cubicBezTo>
                      <a:pt x="2156973" y="2611249"/>
                      <a:pt x="2151815" y="2607966"/>
                      <a:pt x="2151815" y="2595775"/>
                    </a:cubicBezTo>
                    <a:cubicBezTo>
                      <a:pt x="2152284" y="2466831"/>
                      <a:pt x="2152284" y="2338355"/>
                      <a:pt x="2152284" y="2209410"/>
                    </a:cubicBezTo>
                    <a:cubicBezTo>
                      <a:pt x="2152284" y="2205659"/>
                      <a:pt x="2152753" y="2201908"/>
                      <a:pt x="2153221" y="2196750"/>
                    </a:cubicBezTo>
                    <a:cubicBezTo>
                      <a:pt x="2160255" y="2196281"/>
                      <a:pt x="2166350" y="2195812"/>
                      <a:pt x="2172446" y="2195812"/>
                    </a:cubicBezTo>
                    <a:cubicBezTo>
                      <a:pt x="2299984" y="2195812"/>
                      <a:pt x="2427522" y="2196281"/>
                      <a:pt x="2555529" y="2195343"/>
                    </a:cubicBezTo>
                    <a:cubicBezTo>
                      <a:pt x="2572409" y="2195343"/>
                      <a:pt x="2576160" y="2200501"/>
                      <a:pt x="2576160" y="2216443"/>
                    </a:cubicBezTo>
                    <a:cubicBezTo>
                      <a:pt x="2574753" y="2285839"/>
                      <a:pt x="2575223" y="2355704"/>
                      <a:pt x="2575223" y="2425099"/>
                    </a:cubicBezTo>
                    <a:close/>
                    <a:moveTo>
                      <a:pt x="679500" y="3940083"/>
                    </a:moveTo>
                    <a:cubicBezTo>
                      <a:pt x="679969" y="4021670"/>
                      <a:pt x="611980" y="4090128"/>
                      <a:pt x="529455" y="4090597"/>
                    </a:cubicBezTo>
                    <a:cubicBezTo>
                      <a:pt x="446462" y="4090597"/>
                      <a:pt x="379410" y="4024483"/>
                      <a:pt x="379410" y="3941490"/>
                    </a:cubicBezTo>
                    <a:cubicBezTo>
                      <a:pt x="378472" y="3865530"/>
                      <a:pt x="436615" y="3792852"/>
                      <a:pt x="528517" y="3790976"/>
                    </a:cubicBezTo>
                    <a:cubicBezTo>
                      <a:pt x="610104" y="3788632"/>
                      <a:pt x="679031" y="3858027"/>
                      <a:pt x="679500" y="3940083"/>
                    </a:cubicBezTo>
                    <a:close/>
                    <a:moveTo>
                      <a:pt x="3060992" y="3941021"/>
                    </a:moveTo>
                    <a:cubicBezTo>
                      <a:pt x="3060992" y="4023077"/>
                      <a:pt x="2993003" y="4090597"/>
                      <a:pt x="2910010" y="4090128"/>
                    </a:cubicBezTo>
                    <a:cubicBezTo>
                      <a:pt x="2827017" y="4090128"/>
                      <a:pt x="2760434" y="4023077"/>
                      <a:pt x="2760434" y="3940083"/>
                    </a:cubicBezTo>
                    <a:cubicBezTo>
                      <a:pt x="2761372" y="3859903"/>
                      <a:pt x="2822328" y="3791914"/>
                      <a:pt x="2910948" y="3790507"/>
                    </a:cubicBezTo>
                    <a:cubicBezTo>
                      <a:pt x="2993003" y="3789569"/>
                      <a:pt x="3060992" y="3858965"/>
                      <a:pt x="3060992" y="3941021"/>
                    </a:cubicBezTo>
                    <a:close/>
                    <a:moveTo>
                      <a:pt x="2842021" y="1755056"/>
                    </a:moveTo>
                    <a:cubicBezTo>
                      <a:pt x="2797476" y="1868996"/>
                      <a:pt x="2753401" y="1982467"/>
                      <a:pt x="2708856" y="2096407"/>
                    </a:cubicBezTo>
                    <a:cubicBezTo>
                      <a:pt x="2703698" y="2110005"/>
                      <a:pt x="2674158" y="2119852"/>
                      <a:pt x="2661967" y="2110943"/>
                    </a:cubicBezTo>
                    <a:cubicBezTo>
                      <a:pt x="2659154" y="2109068"/>
                      <a:pt x="2658216" y="2102972"/>
                      <a:pt x="2658216" y="2098752"/>
                    </a:cubicBezTo>
                    <a:cubicBezTo>
                      <a:pt x="2658216" y="1974965"/>
                      <a:pt x="2657747" y="1851647"/>
                      <a:pt x="2658685" y="1727860"/>
                    </a:cubicBezTo>
                    <a:cubicBezTo>
                      <a:pt x="2658685" y="1723171"/>
                      <a:pt x="2665718" y="1715200"/>
                      <a:pt x="2669469" y="1715200"/>
                    </a:cubicBezTo>
                    <a:cubicBezTo>
                      <a:pt x="2729018" y="1714731"/>
                      <a:pt x="2789036" y="1714731"/>
                      <a:pt x="2849054" y="1715200"/>
                    </a:cubicBezTo>
                    <a:cubicBezTo>
                      <a:pt x="2850930" y="1715200"/>
                      <a:pt x="2853274" y="1716606"/>
                      <a:pt x="2856557" y="1718013"/>
                    </a:cubicBezTo>
                    <a:cubicBezTo>
                      <a:pt x="2851399" y="1731142"/>
                      <a:pt x="2846710" y="1743333"/>
                      <a:pt x="2842021" y="1755056"/>
                    </a:cubicBezTo>
                    <a:close/>
                    <a:moveTo>
                      <a:pt x="3046457" y="1231774"/>
                    </a:moveTo>
                    <a:cubicBezTo>
                      <a:pt x="2997224" y="1358375"/>
                      <a:pt x="2947521" y="1484975"/>
                      <a:pt x="2898757" y="1612044"/>
                    </a:cubicBezTo>
                    <a:cubicBezTo>
                      <a:pt x="2892661" y="1628455"/>
                      <a:pt x="2885159" y="1634551"/>
                      <a:pt x="2866872" y="1634551"/>
                    </a:cubicBezTo>
                    <a:cubicBezTo>
                      <a:pt x="2804041" y="1633144"/>
                      <a:pt x="2741209" y="1633613"/>
                      <a:pt x="2678847" y="1634551"/>
                    </a:cubicBezTo>
                    <a:cubicBezTo>
                      <a:pt x="2663843" y="1634551"/>
                      <a:pt x="2658216" y="1630800"/>
                      <a:pt x="2658216" y="1614389"/>
                    </a:cubicBezTo>
                    <a:cubicBezTo>
                      <a:pt x="2658685" y="1479817"/>
                      <a:pt x="2658685" y="1345246"/>
                      <a:pt x="2658216" y="1210674"/>
                    </a:cubicBezTo>
                    <a:cubicBezTo>
                      <a:pt x="2658216" y="1195201"/>
                      <a:pt x="2662436" y="1190512"/>
                      <a:pt x="2678378" y="1190043"/>
                    </a:cubicBezTo>
                    <a:cubicBezTo>
                      <a:pt x="2789036" y="1188167"/>
                      <a:pt x="2899225" y="1185823"/>
                      <a:pt x="3009884" y="1183010"/>
                    </a:cubicBezTo>
                    <a:cubicBezTo>
                      <a:pt x="3027232" y="1182541"/>
                      <a:pt x="3044581" y="1181134"/>
                      <a:pt x="3066619" y="1179727"/>
                    </a:cubicBezTo>
                    <a:cubicBezTo>
                      <a:pt x="3058648" y="1200359"/>
                      <a:pt x="3052553" y="1215832"/>
                      <a:pt x="3046457" y="123177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51" name="Google Shape;1651;p46"/>
              <p:cNvSpPr/>
              <p:nvPr/>
            </p:nvSpPr>
            <p:spPr>
              <a:xfrm>
                <a:off x="9384139" y="3721295"/>
                <a:ext cx="154734" cy="150045"/>
              </a:xfrm>
              <a:custGeom>
                <a:avLst/>
                <a:gdLst/>
                <a:ahLst/>
                <a:cxnLst/>
                <a:rect l="l" t="t" r="r" b="b"/>
                <a:pathLst>
                  <a:path w="154733" h="150044" extrusionOk="0">
                    <a:moveTo>
                      <a:pt x="6" y="78323"/>
                    </a:moveTo>
                    <a:cubicBezTo>
                      <a:pt x="6" y="127556"/>
                      <a:pt x="38455" y="155690"/>
                      <a:pt x="79248" y="154283"/>
                    </a:cubicBezTo>
                    <a:cubicBezTo>
                      <a:pt x="123324" y="152876"/>
                      <a:pt x="155208" y="120992"/>
                      <a:pt x="154739" y="76916"/>
                    </a:cubicBezTo>
                    <a:cubicBezTo>
                      <a:pt x="155208" y="34716"/>
                      <a:pt x="123324" y="-920"/>
                      <a:pt x="77841" y="18"/>
                    </a:cubicBezTo>
                    <a:cubicBezTo>
                      <a:pt x="27670" y="956"/>
                      <a:pt x="-463" y="34247"/>
                      <a:pt x="6" y="7832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52" name="Google Shape;1652;p46"/>
              <p:cNvSpPr/>
              <p:nvPr/>
            </p:nvSpPr>
            <p:spPr>
              <a:xfrm>
                <a:off x="7001696" y="3720806"/>
                <a:ext cx="154734" cy="154734"/>
              </a:xfrm>
              <a:custGeom>
                <a:avLst/>
                <a:gdLst/>
                <a:ahLst/>
                <a:cxnLst/>
                <a:rect l="l" t="t" r="r" b="b"/>
                <a:pathLst>
                  <a:path w="154733" h="154733" extrusionOk="0">
                    <a:moveTo>
                      <a:pt x="77854" y="39"/>
                    </a:moveTo>
                    <a:cubicBezTo>
                      <a:pt x="36592" y="-1368"/>
                      <a:pt x="487" y="35674"/>
                      <a:pt x="18" y="77406"/>
                    </a:cubicBezTo>
                    <a:cubicBezTo>
                      <a:pt x="-920" y="119137"/>
                      <a:pt x="34716" y="154303"/>
                      <a:pt x="76916" y="154773"/>
                    </a:cubicBezTo>
                    <a:cubicBezTo>
                      <a:pt x="122398" y="155241"/>
                      <a:pt x="155221" y="123357"/>
                      <a:pt x="155221" y="78344"/>
                    </a:cubicBezTo>
                    <a:cubicBezTo>
                      <a:pt x="157096" y="37550"/>
                      <a:pt x="125681" y="1445"/>
                      <a:pt x="77854" y="3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653" name="Google Shape;1653;p46"/>
          <p:cNvSpPr/>
          <p:nvPr/>
        </p:nvSpPr>
        <p:spPr>
          <a:xfrm>
            <a:off x="6027464" y="3767286"/>
            <a:ext cx="548371" cy="305504"/>
          </a:xfrm>
          <a:custGeom>
            <a:avLst/>
            <a:gdLst/>
            <a:ahLst/>
            <a:cxnLst/>
            <a:rect l="l" t="t" r="r" b="b"/>
            <a:pathLst>
              <a:path w="838583" h="467185" extrusionOk="0">
                <a:moveTo>
                  <a:pt x="109543" y="172709"/>
                </a:moveTo>
                <a:cubicBezTo>
                  <a:pt x="106117" y="174149"/>
                  <a:pt x="103237" y="176930"/>
                  <a:pt x="101648" y="180704"/>
                </a:cubicBezTo>
                <a:cubicBezTo>
                  <a:pt x="98470" y="188251"/>
                  <a:pt x="102045" y="196593"/>
                  <a:pt x="109593" y="199771"/>
                </a:cubicBezTo>
                <a:lnTo>
                  <a:pt x="386467" y="310998"/>
                </a:lnTo>
                <a:cubicBezTo>
                  <a:pt x="394015" y="313779"/>
                  <a:pt x="402357" y="310203"/>
                  <a:pt x="405535" y="303053"/>
                </a:cubicBezTo>
                <a:cubicBezTo>
                  <a:pt x="408712" y="295505"/>
                  <a:pt x="405138" y="287164"/>
                  <a:pt x="397590" y="283986"/>
                </a:cubicBezTo>
                <a:lnTo>
                  <a:pt x="120715" y="172759"/>
                </a:lnTo>
                <a:cubicBezTo>
                  <a:pt x="116942" y="171170"/>
                  <a:pt x="112969" y="171269"/>
                  <a:pt x="109543" y="172709"/>
                </a:cubicBezTo>
                <a:close/>
                <a:moveTo>
                  <a:pt x="786882" y="143363"/>
                </a:moveTo>
                <a:cubicBezTo>
                  <a:pt x="774568" y="144555"/>
                  <a:pt x="762651" y="148130"/>
                  <a:pt x="750337" y="150513"/>
                </a:cubicBezTo>
                <a:cubicBezTo>
                  <a:pt x="704654" y="159253"/>
                  <a:pt x="636727" y="177922"/>
                  <a:pt x="604153" y="212482"/>
                </a:cubicBezTo>
                <a:cubicBezTo>
                  <a:pt x="573963" y="244658"/>
                  <a:pt x="552910" y="269684"/>
                  <a:pt x="517952" y="297094"/>
                </a:cubicBezTo>
                <a:cubicBezTo>
                  <a:pt x="479421" y="327284"/>
                  <a:pt x="438505" y="364227"/>
                  <a:pt x="390440" y="376938"/>
                </a:cubicBezTo>
                <a:cubicBezTo>
                  <a:pt x="350716" y="387267"/>
                  <a:pt x="310992" y="394417"/>
                  <a:pt x="269679" y="389253"/>
                </a:cubicBezTo>
                <a:cubicBezTo>
                  <a:pt x="231147" y="384883"/>
                  <a:pt x="193410" y="373364"/>
                  <a:pt x="157261" y="359858"/>
                </a:cubicBezTo>
                <a:cubicBezTo>
                  <a:pt x="116743" y="344762"/>
                  <a:pt x="63910" y="323709"/>
                  <a:pt x="31734" y="286368"/>
                </a:cubicBezTo>
                <a:cubicBezTo>
                  <a:pt x="41268" y="333640"/>
                  <a:pt x="93306" y="369788"/>
                  <a:pt x="133030" y="391239"/>
                </a:cubicBezTo>
                <a:cubicBezTo>
                  <a:pt x="178315" y="415073"/>
                  <a:pt x="227175" y="426196"/>
                  <a:pt x="277624" y="433346"/>
                </a:cubicBezTo>
                <a:cubicBezTo>
                  <a:pt x="339196" y="442086"/>
                  <a:pt x="395603" y="422621"/>
                  <a:pt x="448833" y="394019"/>
                </a:cubicBezTo>
                <a:cubicBezTo>
                  <a:pt x="494913" y="369391"/>
                  <a:pt x="534239" y="335229"/>
                  <a:pt x="570388" y="297491"/>
                </a:cubicBezTo>
                <a:cubicBezTo>
                  <a:pt x="591442" y="275643"/>
                  <a:pt x="610112" y="250617"/>
                  <a:pt x="636329" y="233138"/>
                </a:cubicBezTo>
                <a:cubicBezTo>
                  <a:pt x="670492" y="210893"/>
                  <a:pt x="724516" y="200168"/>
                  <a:pt x="763445" y="189840"/>
                </a:cubicBezTo>
                <a:cubicBezTo>
                  <a:pt x="774568" y="187059"/>
                  <a:pt x="786088" y="184676"/>
                  <a:pt x="796813" y="179114"/>
                </a:cubicBezTo>
                <a:cubicBezTo>
                  <a:pt x="811114" y="171964"/>
                  <a:pt x="815483" y="161636"/>
                  <a:pt x="813100" y="152102"/>
                </a:cubicBezTo>
                <a:cubicBezTo>
                  <a:pt x="811114" y="143760"/>
                  <a:pt x="792841" y="142568"/>
                  <a:pt x="786882" y="143363"/>
                </a:cubicBezTo>
                <a:close/>
                <a:moveTo>
                  <a:pt x="202099" y="123848"/>
                </a:moveTo>
                <a:cubicBezTo>
                  <a:pt x="198673" y="125288"/>
                  <a:pt x="195793" y="128069"/>
                  <a:pt x="194204" y="131843"/>
                </a:cubicBezTo>
                <a:cubicBezTo>
                  <a:pt x="191026" y="139390"/>
                  <a:pt x="194601" y="147732"/>
                  <a:pt x="202149" y="150910"/>
                </a:cubicBezTo>
                <a:lnTo>
                  <a:pt x="465517" y="256575"/>
                </a:lnTo>
                <a:cubicBezTo>
                  <a:pt x="472667" y="259356"/>
                  <a:pt x="481407" y="255781"/>
                  <a:pt x="484585" y="248630"/>
                </a:cubicBezTo>
                <a:cubicBezTo>
                  <a:pt x="487762" y="241083"/>
                  <a:pt x="484188" y="232741"/>
                  <a:pt x="476640" y="229563"/>
                </a:cubicBezTo>
                <a:lnTo>
                  <a:pt x="213271" y="123898"/>
                </a:lnTo>
                <a:cubicBezTo>
                  <a:pt x="209498" y="122309"/>
                  <a:pt x="205525" y="122408"/>
                  <a:pt x="202099" y="123848"/>
                </a:cubicBezTo>
                <a:close/>
                <a:moveTo>
                  <a:pt x="301011" y="73400"/>
                </a:moveTo>
                <a:cubicBezTo>
                  <a:pt x="297585" y="74840"/>
                  <a:pt x="294705" y="77621"/>
                  <a:pt x="293116" y="81395"/>
                </a:cubicBezTo>
                <a:cubicBezTo>
                  <a:pt x="289938" y="88942"/>
                  <a:pt x="293513" y="97284"/>
                  <a:pt x="301061" y="100462"/>
                </a:cubicBezTo>
                <a:lnTo>
                  <a:pt x="537019" y="195004"/>
                </a:lnTo>
                <a:cubicBezTo>
                  <a:pt x="544169" y="198182"/>
                  <a:pt x="552909" y="194607"/>
                  <a:pt x="556086" y="187059"/>
                </a:cubicBezTo>
                <a:cubicBezTo>
                  <a:pt x="559264" y="179512"/>
                  <a:pt x="555689" y="171170"/>
                  <a:pt x="548142" y="167992"/>
                </a:cubicBezTo>
                <a:lnTo>
                  <a:pt x="312183" y="73450"/>
                </a:lnTo>
                <a:cubicBezTo>
                  <a:pt x="308410" y="71861"/>
                  <a:pt x="304437" y="71960"/>
                  <a:pt x="301011" y="73400"/>
                </a:cubicBezTo>
                <a:close/>
                <a:moveTo>
                  <a:pt x="418991" y="42812"/>
                </a:moveTo>
                <a:cubicBezTo>
                  <a:pt x="415565" y="44252"/>
                  <a:pt x="412685" y="47033"/>
                  <a:pt x="411096" y="50807"/>
                </a:cubicBezTo>
                <a:cubicBezTo>
                  <a:pt x="407918" y="58354"/>
                  <a:pt x="411493" y="66696"/>
                  <a:pt x="419041" y="69874"/>
                </a:cubicBezTo>
                <a:lnTo>
                  <a:pt x="600181" y="142569"/>
                </a:lnTo>
                <a:cubicBezTo>
                  <a:pt x="607331" y="145349"/>
                  <a:pt x="616070" y="141774"/>
                  <a:pt x="619248" y="134624"/>
                </a:cubicBezTo>
                <a:cubicBezTo>
                  <a:pt x="622426" y="127076"/>
                  <a:pt x="618851" y="118734"/>
                  <a:pt x="611303" y="115556"/>
                </a:cubicBezTo>
                <a:lnTo>
                  <a:pt x="430163" y="42862"/>
                </a:lnTo>
                <a:cubicBezTo>
                  <a:pt x="426390" y="41273"/>
                  <a:pt x="422417" y="41372"/>
                  <a:pt x="418991" y="42812"/>
                </a:cubicBezTo>
                <a:close/>
                <a:moveTo>
                  <a:pt x="506830" y="1947"/>
                </a:moveTo>
                <a:cubicBezTo>
                  <a:pt x="583893" y="-4806"/>
                  <a:pt x="670491" y="6317"/>
                  <a:pt x="743980" y="30548"/>
                </a:cubicBezTo>
                <a:cubicBezTo>
                  <a:pt x="764637" y="37301"/>
                  <a:pt x="787279" y="51999"/>
                  <a:pt x="805552" y="63916"/>
                </a:cubicBezTo>
                <a:cubicBezTo>
                  <a:pt x="832961" y="82586"/>
                  <a:pt x="834947" y="111981"/>
                  <a:pt x="838125" y="140582"/>
                </a:cubicBezTo>
                <a:cubicBezTo>
                  <a:pt x="838920" y="147733"/>
                  <a:pt x="838522" y="155280"/>
                  <a:pt x="838125" y="162430"/>
                </a:cubicBezTo>
                <a:cubicBezTo>
                  <a:pt x="837728" y="187059"/>
                  <a:pt x="827003" y="200963"/>
                  <a:pt x="803566" y="209304"/>
                </a:cubicBezTo>
                <a:cubicBezTo>
                  <a:pt x="766225" y="222810"/>
                  <a:pt x="710215" y="227975"/>
                  <a:pt x="674066" y="247042"/>
                </a:cubicBezTo>
                <a:cubicBezTo>
                  <a:pt x="645863" y="262137"/>
                  <a:pt x="624809" y="284382"/>
                  <a:pt x="604153" y="307422"/>
                </a:cubicBezTo>
                <a:cubicBezTo>
                  <a:pt x="539800" y="379719"/>
                  <a:pt x="465120" y="445660"/>
                  <a:pt x="367796" y="462344"/>
                </a:cubicBezTo>
                <a:cubicBezTo>
                  <a:pt x="290336" y="475453"/>
                  <a:pt x="213668" y="461153"/>
                  <a:pt x="141372" y="428977"/>
                </a:cubicBezTo>
                <a:cubicBezTo>
                  <a:pt x="114757" y="417457"/>
                  <a:pt x="82183" y="402759"/>
                  <a:pt x="59938" y="383691"/>
                </a:cubicBezTo>
                <a:cubicBezTo>
                  <a:pt x="20611" y="349529"/>
                  <a:pt x="-3620" y="299080"/>
                  <a:pt x="749" y="245850"/>
                </a:cubicBezTo>
                <a:cubicBezTo>
                  <a:pt x="-6401" y="175936"/>
                  <a:pt x="38487" y="131446"/>
                  <a:pt x="98470" y="100462"/>
                </a:cubicBezTo>
                <a:cubicBezTo>
                  <a:pt x="161233" y="67888"/>
                  <a:pt x="237106" y="46040"/>
                  <a:pt x="304636" y="30945"/>
                </a:cubicBezTo>
                <a:cubicBezTo>
                  <a:pt x="371372" y="16247"/>
                  <a:pt x="438505" y="7906"/>
                  <a:pt x="506830" y="194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54" name="Google Shape;1654;p46"/>
          <p:cNvGrpSpPr/>
          <p:nvPr/>
        </p:nvGrpSpPr>
        <p:grpSpPr>
          <a:xfrm>
            <a:off x="6598453" y="4311951"/>
            <a:ext cx="519583" cy="544426"/>
            <a:chOff x="-2765399" y="4679238"/>
            <a:chExt cx="2840668" cy="2976493"/>
          </a:xfrm>
        </p:grpSpPr>
        <p:sp>
          <p:nvSpPr>
            <p:cNvPr id="1655" name="Google Shape;1655;p46"/>
            <p:cNvSpPr/>
            <p:nvPr/>
          </p:nvSpPr>
          <p:spPr>
            <a:xfrm rot="2641289">
              <a:off x="-1645446" y="4983810"/>
              <a:ext cx="1439231" cy="1391912"/>
            </a:xfrm>
            <a:custGeom>
              <a:avLst/>
              <a:gdLst/>
              <a:ahLst/>
              <a:cxnLst/>
              <a:rect l="l" t="t" r="r" b="b"/>
              <a:pathLst>
                <a:path w="4563041" h="4413028" extrusionOk="0">
                  <a:moveTo>
                    <a:pt x="1658854" y="700255"/>
                  </a:moveTo>
                  <a:cubicBezTo>
                    <a:pt x="1197696" y="1371211"/>
                    <a:pt x="1496559" y="2059981"/>
                    <a:pt x="1623229" y="2469679"/>
                  </a:cubicBezTo>
                  <a:cubicBezTo>
                    <a:pt x="1245198" y="2398427"/>
                    <a:pt x="843415" y="2327174"/>
                    <a:pt x="465384" y="1964977"/>
                  </a:cubicBezTo>
                  <a:cubicBezTo>
                    <a:pt x="774143" y="2501345"/>
                    <a:pt x="1255093" y="2515201"/>
                    <a:pt x="1587603" y="2594369"/>
                  </a:cubicBezTo>
                  <a:cubicBezTo>
                    <a:pt x="1409473" y="3039693"/>
                    <a:pt x="1563852" y="3455330"/>
                    <a:pt x="1730106" y="3859091"/>
                  </a:cubicBezTo>
                  <a:cubicBezTo>
                    <a:pt x="1595519" y="3465226"/>
                    <a:pt x="1544059" y="2970421"/>
                    <a:pt x="1736043" y="2600307"/>
                  </a:cubicBezTo>
                  <a:cubicBezTo>
                    <a:pt x="2044802" y="3130738"/>
                    <a:pt x="2810761" y="3298972"/>
                    <a:pt x="3339213" y="3354390"/>
                  </a:cubicBezTo>
                  <a:cubicBezTo>
                    <a:pt x="2751385" y="3245533"/>
                    <a:pt x="2092304" y="2952608"/>
                    <a:pt x="1825109" y="2511242"/>
                  </a:cubicBezTo>
                  <a:lnTo>
                    <a:pt x="3612345" y="1383086"/>
                  </a:lnTo>
                  <a:lnTo>
                    <a:pt x="1736044" y="2434053"/>
                  </a:lnTo>
                  <a:cubicBezTo>
                    <a:pt x="1411452" y="1798723"/>
                    <a:pt x="1419368" y="1199019"/>
                    <a:pt x="1658854" y="700255"/>
                  </a:cubicBezTo>
                  <a:close/>
                  <a:moveTo>
                    <a:pt x="2233909" y="0"/>
                  </a:moveTo>
                  <a:cubicBezTo>
                    <a:pt x="2467233" y="1806805"/>
                    <a:pt x="2077102" y="1155417"/>
                    <a:pt x="1882914" y="1893443"/>
                  </a:cubicBezTo>
                  <a:cubicBezTo>
                    <a:pt x="2512642" y="1924327"/>
                    <a:pt x="2322974" y="945807"/>
                    <a:pt x="2887388" y="733246"/>
                  </a:cubicBezTo>
                  <a:cubicBezTo>
                    <a:pt x="2830028" y="877206"/>
                    <a:pt x="2808293" y="1015229"/>
                    <a:pt x="2816247" y="1135439"/>
                  </a:cubicBezTo>
                  <a:cubicBezTo>
                    <a:pt x="3129337" y="625471"/>
                    <a:pt x="3460241" y="928965"/>
                    <a:pt x="4563041" y="810883"/>
                  </a:cubicBezTo>
                  <a:cubicBezTo>
                    <a:pt x="3889322" y="1343144"/>
                    <a:pt x="4278444" y="2112912"/>
                    <a:pt x="3343467" y="2140472"/>
                  </a:cubicBezTo>
                  <a:cubicBezTo>
                    <a:pt x="3501618" y="2209483"/>
                    <a:pt x="3618205" y="2266620"/>
                    <a:pt x="3829795" y="2311880"/>
                  </a:cubicBezTo>
                  <a:cubicBezTo>
                    <a:pt x="3569732" y="2557453"/>
                    <a:pt x="3262169" y="2512080"/>
                    <a:pt x="2622097" y="2389517"/>
                  </a:cubicBezTo>
                  <a:cubicBezTo>
                    <a:pt x="2509767" y="2369650"/>
                    <a:pt x="2397436" y="2415097"/>
                    <a:pt x="2302920" y="2579299"/>
                  </a:cubicBezTo>
                  <a:cubicBezTo>
                    <a:pt x="2487884" y="2842647"/>
                    <a:pt x="3266614" y="2209409"/>
                    <a:pt x="4140346" y="3262466"/>
                  </a:cubicBezTo>
                  <a:cubicBezTo>
                    <a:pt x="3752157" y="3403364"/>
                    <a:pt x="3785543" y="4007399"/>
                    <a:pt x="2975780" y="3631721"/>
                  </a:cubicBezTo>
                  <a:cubicBezTo>
                    <a:pt x="2895976" y="3835245"/>
                    <a:pt x="3071493" y="3943766"/>
                    <a:pt x="3217320" y="4028536"/>
                  </a:cubicBezTo>
                  <a:cubicBezTo>
                    <a:pt x="2958527" y="3996906"/>
                    <a:pt x="2693797" y="4250284"/>
                    <a:pt x="2440942" y="3933646"/>
                  </a:cubicBezTo>
                  <a:cubicBezTo>
                    <a:pt x="2297169" y="3720861"/>
                    <a:pt x="2384964" y="3258694"/>
                    <a:pt x="2009622" y="3295291"/>
                  </a:cubicBezTo>
                  <a:cubicBezTo>
                    <a:pt x="1754582" y="3405624"/>
                    <a:pt x="1937083" y="3548389"/>
                    <a:pt x="2121990" y="3770304"/>
                  </a:cubicBezTo>
                  <a:cubicBezTo>
                    <a:pt x="2200019" y="3867528"/>
                    <a:pt x="2192774" y="4111028"/>
                    <a:pt x="2299671" y="4413028"/>
                  </a:cubicBezTo>
                  <a:lnTo>
                    <a:pt x="1837093" y="4270076"/>
                  </a:lnTo>
                  <a:cubicBezTo>
                    <a:pt x="1555484" y="4205994"/>
                    <a:pt x="982929" y="3963783"/>
                    <a:pt x="974452" y="3490002"/>
                  </a:cubicBezTo>
                  <a:cubicBezTo>
                    <a:pt x="982406" y="3259218"/>
                    <a:pt x="1376307" y="3123434"/>
                    <a:pt x="1336761" y="2803585"/>
                  </a:cubicBezTo>
                  <a:cubicBezTo>
                    <a:pt x="985954" y="3102746"/>
                    <a:pt x="688585" y="3247528"/>
                    <a:pt x="284339" y="3416061"/>
                  </a:cubicBezTo>
                  <a:lnTo>
                    <a:pt x="90189" y="3296411"/>
                  </a:lnTo>
                  <a:cubicBezTo>
                    <a:pt x="514191" y="3104128"/>
                    <a:pt x="837251" y="3048411"/>
                    <a:pt x="1219689" y="2642372"/>
                  </a:cubicBezTo>
                  <a:cubicBezTo>
                    <a:pt x="937892" y="2487993"/>
                    <a:pt x="632345" y="2719562"/>
                    <a:pt x="457427" y="2677998"/>
                  </a:cubicBezTo>
                  <a:cubicBezTo>
                    <a:pt x="266151" y="2640019"/>
                    <a:pt x="-55751" y="2435786"/>
                    <a:pt x="8293" y="1768416"/>
                  </a:cubicBezTo>
                  <a:cubicBezTo>
                    <a:pt x="86864" y="1822004"/>
                    <a:pt x="171373" y="1810278"/>
                    <a:pt x="244007" y="1929180"/>
                  </a:cubicBezTo>
                  <a:cubicBezTo>
                    <a:pt x="144075" y="1584945"/>
                    <a:pt x="192584" y="1353526"/>
                    <a:pt x="336097" y="1009291"/>
                  </a:cubicBezTo>
                  <a:cubicBezTo>
                    <a:pt x="954398" y="1360733"/>
                    <a:pt x="866117" y="1991245"/>
                    <a:pt x="1086595" y="1885488"/>
                  </a:cubicBezTo>
                  <a:cubicBezTo>
                    <a:pt x="1316035" y="1763150"/>
                    <a:pt x="1171404" y="1474556"/>
                    <a:pt x="1008958" y="1328468"/>
                  </a:cubicBezTo>
                  <a:cubicBezTo>
                    <a:pt x="800580" y="1156986"/>
                    <a:pt x="687203" y="860812"/>
                    <a:pt x="1060716" y="439948"/>
                  </a:cubicBezTo>
                  <a:cubicBezTo>
                    <a:pt x="1126292" y="558925"/>
                    <a:pt x="1114678" y="844158"/>
                    <a:pt x="1257443" y="796880"/>
                  </a:cubicBezTo>
                  <a:cubicBezTo>
                    <a:pt x="1422615" y="505524"/>
                    <a:pt x="1338404" y="166665"/>
                    <a:pt x="22339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6" name="Google Shape;1656;p46"/>
            <p:cNvSpPr/>
            <p:nvPr/>
          </p:nvSpPr>
          <p:spPr>
            <a:xfrm>
              <a:off x="-2765399" y="5763559"/>
              <a:ext cx="620128" cy="620128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7" name="Google Shape;1657;p46"/>
            <p:cNvSpPr/>
            <p:nvPr/>
          </p:nvSpPr>
          <p:spPr>
            <a:xfrm>
              <a:off x="-2087475" y="5763559"/>
              <a:ext cx="620128" cy="620128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8" name="Google Shape;1658;p46"/>
            <p:cNvSpPr/>
            <p:nvPr/>
          </p:nvSpPr>
          <p:spPr>
            <a:xfrm>
              <a:off x="-2426437" y="6399581"/>
              <a:ext cx="620128" cy="620128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9" name="Google Shape;1659;p46"/>
            <p:cNvSpPr/>
            <p:nvPr/>
          </p:nvSpPr>
          <p:spPr>
            <a:xfrm>
              <a:off x="-1748513" y="6399581"/>
              <a:ext cx="620128" cy="620128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0" name="Google Shape;1660;p46"/>
            <p:cNvSpPr/>
            <p:nvPr/>
          </p:nvSpPr>
          <p:spPr>
            <a:xfrm>
              <a:off x="-2091459" y="7035602"/>
              <a:ext cx="620128" cy="620128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1" name="Google Shape;1661;p46"/>
            <p:cNvSpPr/>
            <p:nvPr/>
          </p:nvSpPr>
          <p:spPr>
            <a:xfrm rot="-920152">
              <a:off x="-2235846" y="5444190"/>
              <a:ext cx="828000" cy="135552"/>
            </a:xfrm>
            <a:prstGeom prst="roundRect">
              <a:avLst>
                <a:gd name="adj" fmla="val 49177"/>
              </a:avLst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2" name="Google Shape;1662;p46"/>
            <p:cNvSpPr/>
            <p:nvPr/>
          </p:nvSpPr>
          <p:spPr>
            <a:xfrm>
              <a:off x="-1843268" y="5499851"/>
              <a:ext cx="156344" cy="316035"/>
            </a:xfrm>
            <a:prstGeom prst="roundRect">
              <a:avLst>
                <a:gd name="adj" fmla="val 20029"/>
              </a:avLst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63" name="Google Shape;1663;p46"/>
          <p:cNvSpPr/>
          <p:nvPr/>
        </p:nvSpPr>
        <p:spPr>
          <a:xfrm>
            <a:off x="5980463" y="4430896"/>
            <a:ext cx="465537" cy="405637"/>
          </a:xfrm>
          <a:custGeom>
            <a:avLst/>
            <a:gdLst/>
            <a:ahLst/>
            <a:cxnLst/>
            <a:rect l="l" t="t" r="r" b="b"/>
            <a:pathLst>
              <a:path w="778401" h="678246" extrusionOk="0">
                <a:moveTo>
                  <a:pt x="226671" y="387981"/>
                </a:moveTo>
                <a:cubicBezTo>
                  <a:pt x="184041" y="379731"/>
                  <a:pt x="149663" y="415484"/>
                  <a:pt x="157914" y="459489"/>
                </a:cubicBezTo>
                <a:cubicBezTo>
                  <a:pt x="162039" y="489742"/>
                  <a:pt x="192293" y="514495"/>
                  <a:pt x="211544" y="540622"/>
                </a:cubicBezTo>
                <a:lnTo>
                  <a:pt x="241798" y="540622"/>
                </a:lnTo>
                <a:cubicBezTo>
                  <a:pt x="261050" y="511744"/>
                  <a:pt x="296804" y="482866"/>
                  <a:pt x="295429" y="455363"/>
                </a:cubicBezTo>
                <a:cubicBezTo>
                  <a:pt x="294053" y="430611"/>
                  <a:pt x="254174" y="393482"/>
                  <a:pt x="226671" y="387981"/>
                </a:cubicBezTo>
                <a:close/>
                <a:moveTo>
                  <a:pt x="255735" y="270716"/>
                </a:moveTo>
                <a:cubicBezTo>
                  <a:pt x="292706" y="272923"/>
                  <a:pt x="328433" y="288971"/>
                  <a:pt x="358686" y="328850"/>
                </a:cubicBezTo>
                <a:cubicBezTo>
                  <a:pt x="397190" y="381106"/>
                  <a:pt x="421943" y="437487"/>
                  <a:pt x="402690" y="502118"/>
                </a:cubicBezTo>
                <a:cubicBezTo>
                  <a:pt x="390314" y="552311"/>
                  <a:pt x="339138" y="603910"/>
                  <a:pt x="281787" y="622087"/>
                </a:cubicBezTo>
                <a:cubicBezTo>
                  <a:pt x="177087" y="655271"/>
                  <a:pt x="46526" y="587377"/>
                  <a:pt x="43776" y="463614"/>
                </a:cubicBezTo>
                <a:cubicBezTo>
                  <a:pt x="42401" y="386606"/>
                  <a:pt x="83766" y="330445"/>
                  <a:pt x="145316" y="295626"/>
                </a:cubicBezTo>
                <a:cubicBezTo>
                  <a:pt x="180549" y="280142"/>
                  <a:pt x="218765" y="268509"/>
                  <a:pt x="255735" y="270716"/>
                </a:cubicBezTo>
                <a:close/>
                <a:moveTo>
                  <a:pt x="259530" y="253389"/>
                </a:moveTo>
                <a:cubicBezTo>
                  <a:pt x="223047" y="250522"/>
                  <a:pt x="185492" y="261496"/>
                  <a:pt x="139067" y="279620"/>
                </a:cubicBezTo>
                <a:cubicBezTo>
                  <a:pt x="82355" y="305417"/>
                  <a:pt x="33070" y="360644"/>
                  <a:pt x="27570" y="436276"/>
                </a:cubicBezTo>
                <a:cubicBezTo>
                  <a:pt x="20694" y="524286"/>
                  <a:pt x="70200" y="604044"/>
                  <a:pt x="151333" y="635673"/>
                </a:cubicBezTo>
                <a:cubicBezTo>
                  <a:pt x="226966" y="665926"/>
                  <a:pt x="306725" y="649425"/>
                  <a:pt x="356231" y="593044"/>
                </a:cubicBezTo>
                <a:lnTo>
                  <a:pt x="353480" y="595794"/>
                </a:lnTo>
                <a:cubicBezTo>
                  <a:pt x="451116" y="524286"/>
                  <a:pt x="434121" y="384954"/>
                  <a:pt x="373557" y="310203"/>
                </a:cubicBezTo>
                <a:cubicBezTo>
                  <a:pt x="331423" y="272964"/>
                  <a:pt x="296013" y="256256"/>
                  <a:pt x="259530" y="253389"/>
                </a:cubicBezTo>
                <a:close/>
                <a:moveTo>
                  <a:pt x="691766" y="355"/>
                </a:moveTo>
                <a:cubicBezTo>
                  <a:pt x="705518" y="-2396"/>
                  <a:pt x="726145" y="11356"/>
                  <a:pt x="738522" y="23732"/>
                </a:cubicBezTo>
                <a:cubicBezTo>
                  <a:pt x="749523" y="31983"/>
                  <a:pt x="755024" y="47110"/>
                  <a:pt x="760524" y="60861"/>
                </a:cubicBezTo>
                <a:cubicBezTo>
                  <a:pt x="767400" y="82864"/>
                  <a:pt x="771526" y="106241"/>
                  <a:pt x="778401" y="128244"/>
                </a:cubicBezTo>
                <a:cubicBezTo>
                  <a:pt x="757774" y="132369"/>
                  <a:pt x="735772" y="133744"/>
                  <a:pt x="716519" y="141995"/>
                </a:cubicBezTo>
                <a:cubicBezTo>
                  <a:pt x="690735" y="152309"/>
                  <a:pt x="627049" y="193564"/>
                  <a:pt x="583473" y="221668"/>
                </a:cubicBezTo>
                <a:lnTo>
                  <a:pt x="551390" y="242078"/>
                </a:lnTo>
                <a:lnTo>
                  <a:pt x="562138" y="273279"/>
                </a:lnTo>
                <a:cubicBezTo>
                  <a:pt x="567402" y="298504"/>
                  <a:pt x="566629" y="326609"/>
                  <a:pt x="558378" y="356518"/>
                </a:cubicBezTo>
                <a:cubicBezTo>
                  <a:pt x="522624" y="491282"/>
                  <a:pt x="434614" y="588918"/>
                  <a:pt x="314976" y="656300"/>
                </a:cubicBezTo>
                <a:cubicBezTo>
                  <a:pt x="225591" y="705806"/>
                  <a:pt x="104578" y="667301"/>
                  <a:pt x="42696" y="583417"/>
                </a:cubicBezTo>
                <a:cubicBezTo>
                  <a:pt x="-19186" y="498158"/>
                  <a:pt x="-15061" y="368895"/>
                  <a:pt x="63324" y="297387"/>
                </a:cubicBezTo>
                <a:cubicBezTo>
                  <a:pt x="155459" y="213503"/>
                  <a:pt x="265471" y="161247"/>
                  <a:pt x="390609" y="152996"/>
                </a:cubicBezTo>
                <a:cubicBezTo>
                  <a:pt x="419144" y="151277"/>
                  <a:pt x="445959" y="155661"/>
                  <a:pt x="469616" y="165072"/>
                </a:cubicBezTo>
                <a:lnTo>
                  <a:pt x="496495" y="179560"/>
                </a:lnTo>
                <a:lnTo>
                  <a:pt x="496495" y="179125"/>
                </a:lnTo>
                <a:lnTo>
                  <a:pt x="497021" y="179843"/>
                </a:lnTo>
                <a:lnTo>
                  <a:pt x="497291" y="179989"/>
                </a:lnTo>
                <a:lnTo>
                  <a:pt x="566972" y="135291"/>
                </a:lnTo>
                <a:cubicBezTo>
                  <a:pt x="590349" y="119993"/>
                  <a:pt x="613383" y="104179"/>
                  <a:pt x="635385" y="86989"/>
                </a:cubicBezTo>
                <a:cubicBezTo>
                  <a:pt x="647762" y="77363"/>
                  <a:pt x="646387" y="52610"/>
                  <a:pt x="656012" y="37484"/>
                </a:cubicBezTo>
                <a:cubicBezTo>
                  <a:pt x="665639" y="22357"/>
                  <a:pt x="678015" y="1730"/>
                  <a:pt x="691766" y="3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64" name="Google Shape;1664;p46"/>
          <p:cNvGrpSpPr/>
          <p:nvPr/>
        </p:nvGrpSpPr>
        <p:grpSpPr>
          <a:xfrm>
            <a:off x="6698367" y="3584315"/>
            <a:ext cx="415745" cy="496887"/>
            <a:chOff x="7461211" y="1182240"/>
            <a:chExt cx="740383" cy="884887"/>
          </a:xfrm>
        </p:grpSpPr>
        <p:sp>
          <p:nvSpPr>
            <p:cNvPr id="1665" name="Google Shape;1665;p46"/>
            <p:cNvSpPr/>
            <p:nvPr/>
          </p:nvSpPr>
          <p:spPr>
            <a:xfrm>
              <a:off x="7810143" y="1328693"/>
              <a:ext cx="391451" cy="738434"/>
            </a:xfrm>
            <a:custGeom>
              <a:avLst/>
              <a:gdLst/>
              <a:ahLst/>
              <a:cxnLst/>
              <a:rect l="l" t="t" r="r" b="b"/>
              <a:pathLst>
                <a:path w="391451" h="738434" extrusionOk="0">
                  <a:moveTo>
                    <a:pt x="140653" y="3274"/>
                  </a:moveTo>
                  <a:cubicBezTo>
                    <a:pt x="149225" y="75664"/>
                    <a:pt x="144463" y="141387"/>
                    <a:pt x="90170" y="195679"/>
                  </a:cubicBezTo>
                  <a:cubicBezTo>
                    <a:pt x="47307" y="238542"/>
                    <a:pt x="39687" y="293787"/>
                    <a:pt x="40640" y="349984"/>
                  </a:cubicBezTo>
                  <a:cubicBezTo>
                    <a:pt x="41593" y="448092"/>
                    <a:pt x="43498" y="546199"/>
                    <a:pt x="50165" y="644307"/>
                  </a:cubicBezTo>
                  <a:cubicBezTo>
                    <a:pt x="53975" y="705267"/>
                    <a:pt x="104457" y="672882"/>
                    <a:pt x="142557" y="684312"/>
                  </a:cubicBezTo>
                  <a:cubicBezTo>
                    <a:pt x="142557" y="608112"/>
                    <a:pt x="142557" y="537627"/>
                    <a:pt x="142557" y="467142"/>
                  </a:cubicBezTo>
                  <a:cubicBezTo>
                    <a:pt x="142557" y="395704"/>
                    <a:pt x="142557" y="324267"/>
                    <a:pt x="142557" y="247114"/>
                  </a:cubicBezTo>
                  <a:cubicBezTo>
                    <a:pt x="176848" y="247114"/>
                    <a:pt x="206375" y="245209"/>
                    <a:pt x="234950" y="248067"/>
                  </a:cubicBezTo>
                  <a:cubicBezTo>
                    <a:pt x="244475" y="249019"/>
                    <a:pt x="256857" y="263307"/>
                    <a:pt x="258763" y="273784"/>
                  </a:cubicBezTo>
                  <a:cubicBezTo>
                    <a:pt x="262572" y="293787"/>
                    <a:pt x="260668" y="314742"/>
                    <a:pt x="259715" y="335697"/>
                  </a:cubicBezTo>
                  <a:cubicBezTo>
                    <a:pt x="258763" y="359509"/>
                    <a:pt x="263525" y="374749"/>
                    <a:pt x="293053" y="375702"/>
                  </a:cubicBezTo>
                  <a:cubicBezTo>
                    <a:pt x="318770" y="375702"/>
                    <a:pt x="333058" y="369987"/>
                    <a:pt x="336868" y="340459"/>
                  </a:cubicBezTo>
                  <a:cubicBezTo>
                    <a:pt x="343535" y="281404"/>
                    <a:pt x="322580" y="231874"/>
                    <a:pt x="291147" y="184249"/>
                  </a:cubicBezTo>
                  <a:cubicBezTo>
                    <a:pt x="261620" y="140434"/>
                    <a:pt x="233998" y="94714"/>
                    <a:pt x="241618" y="39469"/>
                  </a:cubicBezTo>
                  <a:cubicBezTo>
                    <a:pt x="243523" y="26134"/>
                    <a:pt x="256857" y="13752"/>
                    <a:pt x="265430" y="417"/>
                  </a:cubicBezTo>
                  <a:cubicBezTo>
                    <a:pt x="274003" y="12799"/>
                    <a:pt x="291147" y="24229"/>
                    <a:pt x="291147" y="35659"/>
                  </a:cubicBezTo>
                  <a:cubicBezTo>
                    <a:pt x="288290" y="93762"/>
                    <a:pt x="318770" y="136624"/>
                    <a:pt x="346393" y="184249"/>
                  </a:cubicBezTo>
                  <a:cubicBezTo>
                    <a:pt x="369253" y="223302"/>
                    <a:pt x="385445" y="270927"/>
                    <a:pt x="388303" y="316647"/>
                  </a:cubicBezTo>
                  <a:cubicBezTo>
                    <a:pt x="394018" y="417612"/>
                    <a:pt x="390208" y="519529"/>
                    <a:pt x="390208" y="621447"/>
                  </a:cubicBezTo>
                  <a:cubicBezTo>
                    <a:pt x="390208" y="701457"/>
                    <a:pt x="364490" y="732889"/>
                    <a:pt x="284480" y="736699"/>
                  </a:cubicBezTo>
                  <a:cubicBezTo>
                    <a:pt x="216853" y="740509"/>
                    <a:pt x="148273" y="737652"/>
                    <a:pt x="80645" y="731937"/>
                  </a:cubicBezTo>
                  <a:cubicBezTo>
                    <a:pt x="28257" y="727174"/>
                    <a:pt x="635" y="696694"/>
                    <a:pt x="635" y="643354"/>
                  </a:cubicBezTo>
                  <a:cubicBezTo>
                    <a:pt x="-318" y="519529"/>
                    <a:pt x="-1270" y="395704"/>
                    <a:pt x="6350" y="272832"/>
                  </a:cubicBezTo>
                  <a:cubicBezTo>
                    <a:pt x="8255" y="234732"/>
                    <a:pt x="40640" y="199489"/>
                    <a:pt x="54928" y="162342"/>
                  </a:cubicBezTo>
                  <a:cubicBezTo>
                    <a:pt x="70168" y="119479"/>
                    <a:pt x="88265" y="76617"/>
                    <a:pt x="94932" y="33754"/>
                  </a:cubicBezTo>
                  <a:cubicBezTo>
                    <a:pt x="99695" y="2322"/>
                    <a:pt x="109220" y="-5298"/>
                    <a:pt x="140653" y="3274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6" name="Google Shape;1666;p46"/>
            <p:cNvSpPr/>
            <p:nvPr/>
          </p:nvSpPr>
          <p:spPr>
            <a:xfrm>
              <a:off x="7461211" y="1551995"/>
              <a:ext cx="316230" cy="504869"/>
            </a:xfrm>
            <a:custGeom>
              <a:avLst/>
              <a:gdLst/>
              <a:ahLst/>
              <a:cxnLst/>
              <a:rect l="l" t="t" r="r" b="b"/>
              <a:pathLst>
                <a:path w="316230" h="504869" extrusionOk="0">
                  <a:moveTo>
                    <a:pt x="4763" y="0"/>
                  </a:moveTo>
                  <a:cubicBezTo>
                    <a:pt x="105728" y="0"/>
                    <a:pt x="205740" y="0"/>
                    <a:pt x="316230" y="0"/>
                  </a:cubicBezTo>
                  <a:cubicBezTo>
                    <a:pt x="316230" y="31432"/>
                    <a:pt x="316230" y="62865"/>
                    <a:pt x="316230" y="93345"/>
                  </a:cubicBezTo>
                  <a:cubicBezTo>
                    <a:pt x="315278" y="191452"/>
                    <a:pt x="313373" y="289560"/>
                    <a:pt x="311468" y="388620"/>
                  </a:cubicBezTo>
                  <a:cubicBezTo>
                    <a:pt x="310515" y="413385"/>
                    <a:pt x="309563" y="440055"/>
                    <a:pt x="300990" y="462915"/>
                  </a:cubicBezTo>
                  <a:cubicBezTo>
                    <a:pt x="295275" y="477203"/>
                    <a:pt x="275273" y="495300"/>
                    <a:pt x="260033" y="496253"/>
                  </a:cubicBezTo>
                  <a:cubicBezTo>
                    <a:pt x="198120" y="501967"/>
                    <a:pt x="136208" y="502920"/>
                    <a:pt x="75248" y="504825"/>
                  </a:cubicBezTo>
                  <a:cubicBezTo>
                    <a:pt x="37148" y="505778"/>
                    <a:pt x="8573" y="491490"/>
                    <a:pt x="7620" y="448628"/>
                  </a:cubicBezTo>
                  <a:cubicBezTo>
                    <a:pt x="4763" y="304800"/>
                    <a:pt x="2858" y="160972"/>
                    <a:pt x="0" y="16192"/>
                  </a:cubicBezTo>
                  <a:cubicBezTo>
                    <a:pt x="0" y="12382"/>
                    <a:pt x="2858" y="7620"/>
                    <a:pt x="4763" y="0"/>
                  </a:cubicBezTo>
                  <a:close/>
                  <a:moveTo>
                    <a:pt x="264795" y="36195"/>
                  </a:moveTo>
                  <a:cubicBezTo>
                    <a:pt x="193358" y="36195"/>
                    <a:pt x="124778" y="36195"/>
                    <a:pt x="54293" y="36195"/>
                  </a:cubicBezTo>
                  <a:cubicBezTo>
                    <a:pt x="54293" y="169545"/>
                    <a:pt x="53340" y="299085"/>
                    <a:pt x="56198" y="428625"/>
                  </a:cubicBezTo>
                  <a:cubicBezTo>
                    <a:pt x="56198" y="437198"/>
                    <a:pt x="80010" y="444817"/>
                    <a:pt x="92393" y="453390"/>
                  </a:cubicBezTo>
                  <a:cubicBezTo>
                    <a:pt x="96203" y="449580"/>
                    <a:pt x="100965" y="446723"/>
                    <a:pt x="104775" y="442913"/>
                  </a:cubicBezTo>
                  <a:cubicBezTo>
                    <a:pt x="104775" y="322898"/>
                    <a:pt x="104775" y="203835"/>
                    <a:pt x="104775" y="79057"/>
                  </a:cubicBezTo>
                  <a:cubicBezTo>
                    <a:pt x="137160" y="80963"/>
                    <a:pt x="177165" y="73342"/>
                    <a:pt x="183833" y="85725"/>
                  </a:cubicBezTo>
                  <a:cubicBezTo>
                    <a:pt x="198120" y="112395"/>
                    <a:pt x="196215" y="147638"/>
                    <a:pt x="201930" y="181927"/>
                  </a:cubicBezTo>
                  <a:cubicBezTo>
                    <a:pt x="221933" y="181927"/>
                    <a:pt x="242888" y="181927"/>
                    <a:pt x="265748" y="181927"/>
                  </a:cubicBezTo>
                  <a:cubicBezTo>
                    <a:pt x="264795" y="132397"/>
                    <a:pt x="264795" y="88582"/>
                    <a:pt x="264795" y="36195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7" name="Google Shape;1667;p46"/>
            <p:cNvSpPr/>
            <p:nvPr/>
          </p:nvSpPr>
          <p:spPr>
            <a:xfrm>
              <a:off x="7867928" y="1182240"/>
              <a:ext cx="273367" cy="121152"/>
            </a:xfrm>
            <a:custGeom>
              <a:avLst/>
              <a:gdLst/>
              <a:ahLst/>
              <a:cxnLst/>
              <a:rect l="l" t="t" r="r" b="b"/>
              <a:pathLst>
                <a:path w="273367" h="121152" extrusionOk="0">
                  <a:moveTo>
                    <a:pt x="0" y="120200"/>
                  </a:moveTo>
                  <a:cubicBezTo>
                    <a:pt x="0" y="101150"/>
                    <a:pt x="0" y="84005"/>
                    <a:pt x="0" y="60193"/>
                  </a:cubicBezTo>
                  <a:cubicBezTo>
                    <a:pt x="29527" y="60193"/>
                    <a:pt x="57150" y="60193"/>
                    <a:pt x="84772" y="60193"/>
                  </a:cubicBezTo>
                  <a:cubicBezTo>
                    <a:pt x="110490" y="60193"/>
                    <a:pt x="135255" y="60193"/>
                    <a:pt x="160972" y="60193"/>
                  </a:cubicBezTo>
                  <a:cubicBezTo>
                    <a:pt x="160972" y="51620"/>
                    <a:pt x="160972" y="44000"/>
                    <a:pt x="161925" y="35428"/>
                  </a:cubicBezTo>
                  <a:cubicBezTo>
                    <a:pt x="109538" y="32570"/>
                    <a:pt x="57150" y="29713"/>
                    <a:pt x="3810" y="26855"/>
                  </a:cubicBezTo>
                  <a:cubicBezTo>
                    <a:pt x="2857" y="23998"/>
                    <a:pt x="952" y="21140"/>
                    <a:pt x="0" y="18283"/>
                  </a:cubicBezTo>
                  <a:cubicBezTo>
                    <a:pt x="11430" y="12568"/>
                    <a:pt x="22860" y="3995"/>
                    <a:pt x="35243" y="3043"/>
                  </a:cubicBezTo>
                  <a:cubicBezTo>
                    <a:pt x="93345" y="1138"/>
                    <a:pt x="152400" y="3043"/>
                    <a:pt x="210503" y="185"/>
                  </a:cubicBezTo>
                  <a:cubicBezTo>
                    <a:pt x="251460" y="-1720"/>
                    <a:pt x="273368" y="10663"/>
                    <a:pt x="268605" y="56383"/>
                  </a:cubicBezTo>
                  <a:cubicBezTo>
                    <a:pt x="266700" y="76385"/>
                    <a:pt x="271462" y="96388"/>
                    <a:pt x="273368" y="121153"/>
                  </a:cubicBezTo>
                  <a:cubicBezTo>
                    <a:pt x="180975" y="120200"/>
                    <a:pt x="93345" y="120200"/>
                    <a:pt x="0" y="12020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8" name="Google Shape;1668;p46"/>
            <p:cNvSpPr/>
            <p:nvPr/>
          </p:nvSpPr>
          <p:spPr>
            <a:xfrm>
              <a:off x="7515503" y="1588190"/>
              <a:ext cx="210502" cy="417194"/>
            </a:xfrm>
            <a:custGeom>
              <a:avLst/>
              <a:gdLst/>
              <a:ahLst/>
              <a:cxnLst/>
              <a:rect l="l" t="t" r="r" b="b"/>
              <a:pathLst>
                <a:path w="210502" h="417194" extrusionOk="0">
                  <a:moveTo>
                    <a:pt x="210503" y="0"/>
                  </a:moveTo>
                  <a:cubicBezTo>
                    <a:pt x="210503" y="52388"/>
                    <a:pt x="210503" y="96202"/>
                    <a:pt x="210503" y="145733"/>
                  </a:cubicBezTo>
                  <a:cubicBezTo>
                    <a:pt x="187643" y="145733"/>
                    <a:pt x="166688" y="145733"/>
                    <a:pt x="146685" y="145733"/>
                  </a:cubicBezTo>
                  <a:cubicBezTo>
                    <a:pt x="141923" y="111443"/>
                    <a:pt x="143828" y="76200"/>
                    <a:pt x="128588" y="49530"/>
                  </a:cubicBezTo>
                  <a:cubicBezTo>
                    <a:pt x="121920" y="38100"/>
                    <a:pt x="81915" y="44768"/>
                    <a:pt x="49530" y="42863"/>
                  </a:cubicBezTo>
                  <a:cubicBezTo>
                    <a:pt x="49530" y="167640"/>
                    <a:pt x="49530" y="286703"/>
                    <a:pt x="49530" y="406718"/>
                  </a:cubicBezTo>
                  <a:cubicBezTo>
                    <a:pt x="45720" y="410528"/>
                    <a:pt x="40958" y="413385"/>
                    <a:pt x="37148" y="417195"/>
                  </a:cubicBezTo>
                  <a:cubicBezTo>
                    <a:pt x="24765" y="408622"/>
                    <a:pt x="953" y="401003"/>
                    <a:pt x="953" y="392430"/>
                  </a:cubicBezTo>
                  <a:cubicBezTo>
                    <a:pt x="0" y="263843"/>
                    <a:pt x="0" y="133350"/>
                    <a:pt x="0" y="0"/>
                  </a:cubicBezTo>
                  <a:cubicBezTo>
                    <a:pt x="70485" y="0"/>
                    <a:pt x="139065" y="0"/>
                    <a:pt x="21050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69" name="Google Shape;1669;p46"/>
          <p:cNvGrpSpPr/>
          <p:nvPr/>
        </p:nvGrpSpPr>
        <p:grpSpPr>
          <a:xfrm>
            <a:off x="5359231" y="3721145"/>
            <a:ext cx="535324" cy="334621"/>
            <a:chOff x="4692215" y="159944"/>
            <a:chExt cx="1421978" cy="888849"/>
          </a:xfrm>
        </p:grpSpPr>
        <p:sp>
          <p:nvSpPr>
            <p:cNvPr id="1670" name="Google Shape;1670;p46"/>
            <p:cNvSpPr/>
            <p:nvPr/>
          </p:nvSpPr>
          <p:spPr>
            <a:xfrm>
              <a:off x="5438671" y="162283"/>
              <a:ext cx="547287" cy="411713"/>
            </a:xfrm>
            <a:custGeom>
              <a:avLst/>
              <a:gdLst/>
              <a:ahLst/>
              <a:cxnLst/>
              <a:rect l="l" t="t" r="r" b="b"/>
              <a:pathLst>
                <a:path w="547287" h="411713" extrusionOk="0">
                  <a:moveTo>
                    <a:pt x="545999" y="369245"/>
                  </a:moveTo>
                  <a:cubicBezTo>
                    <a:pt x="538379" y="380675"/>
                    <a:pt x="563144" y="408297"/>
                    <a:pt x="526949" y="410202"/>
                  </a:cubicBezTo>
                  <a:cubicBezTo>
                    <a:pt x="498374" y="412108"/>
                    <a:pt x="485991" y="402583"/>
                    <a:pt x="483134" y="370197"/>
                  </a:cubicBezTo>
                  <a:cubicBezTo>
                    <a:pt x="476466" y="296855"/>
                    <a:pt x="459321" y="226370"/>
                    <a:pt x="421221" y="162552"/>
                  </a:cubicBezTo>
                  <a:cubicBezTo>
                    <a:pt x="346926" y="36822"/>
                    <a:pt x="216434" y="33965"/>
                    <a:pt x="135471" y="156838"/>
                  </a:cubicBezTo>
                  <a:cubicBezTo>
                    <a:pt x="93561" y="220655"/>
                    <a:pt x="76416" y="292092"/>
                    <a:pt x="65939" y="367340"/>
                  </a:cubicBezTo>
                  <a:cubicBezTo>
                    <a:pt x="63081" y="389247"/>
                    <a:pt x="68796" y="415918"/>
                    <a:pt x="28791" y="411155"/>
                  </a:cubicBezTo>
                  <a:cubicBezTo>
                    <a:pt x="-14071" y="406393"/>
                    <a:pt x="3074" y="377818"/>
                    <a:pt x="4979" y="358768"/>
                  </a:cubicBezTo>
                  <a:cubicBezTo>
                    <a:pt x="13551" y="271138"/>
                    <a:pt x="33554" y="187317"/>
                    <a:pt x="85941" y="113975"/>
                  </a:cubicBezTo>
                  <a:cubicBezTo>
                    <a:pt x="197384" y="-44140"/>
                    <a:pt x="378359" y="-36520"/>
                    <a:pt x="475514" y="129215"/>
                  </a:cubicBezTo>
                  <a:cubicBezTo>
                    <a:pt x="520281" y="201605"/>
                    <a:pt x="541237" y="281615"/>
                    <a:pt x="545999" y="369245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1" name="Google Shape;1671;p46"/>
            <p:cNvSpPr/>
            <p:nvPr/>
          </p:nvSpPr>
          <p:spPr>
            <a:xfrm>
              <a:off x="4810675" y="159944"/>
              <a:ext cx="543601" cy="413529"/>
            </a:xfrm>
            <a:custGeom>
              <a:avLst/>
              <a:gdLst/>
              <a:ahLst/>
              <a:cxnLst/>
              <a:rect l="l" t="t" r="r" b="b"/>
              <a:pathLst>
                <a:path w="543601" h="413529" extrusionOk="0">
                  <a:moveTo>
                    <a:pt x="514" y="366821"/>
                  </a:moveTo>
                  <a:cubicBezTo>
                    <a:pt x="8134" y="265856"/>
                    <a:pt x="33852" y="174416"/>
                    <a:pt x="91954" y="96311"/>
                  </a:cubicBezTo>
                  <a:cubicBezTo>
                    <a:pt x="180537" y="-25609"/>
                    <a:pt x="330079" y="-32276"/>
                    <a:pt x="431044" y="79166"/>
                  </a:cubicBezTo>
                  <a:cubicBezTo>
                    <a:pt x="510102" y="165844"/>
                    <a:pt x="533914" y="273476"/>
                    <a:pt x="543439" y="385871"/>
                  </a:cubicBezTo>
                  <a:cubicBezTo>
                    <a:pt x="545344" y="410636"/>
                    <a:pt x="530104" y="409684"/>
                    <a:pt x="513912" y="411589"/>
                  </a:cubicBezTo>
                  <a:cubicBezTo>
                    <a:pt x="495814" y="413494"/>
                    <a:pt x="483432" y="411589"/>
                    <a:pt x="481527" y="389681"/>
                  </a:cubicBezTo>
                  <a:cubicBezTo>
                    <a:pt x="476764" y="340151"/>
                    <a:pt x="467239" y="292526"/>
                    <a:pt x="451047" y="245854"/>
                  </a:cubicBezTo>
                  <a:cubicBezTo>
                    <a:pt x="438664" y="209659"/>
                    <a:pt x="422472" y="175369"/>
                    <a:pt x="400564" y="143936"/>
                  </a:cubicBezTo>
                  <a:cubicBezTo>
                    <a:pt x="329127" y="46781"/>
                    <a:pt x="231972" y="42971"/>
                    <a:pt x="152914" y="134411"/>
                  </a:cubicBezTo>
                  <a:cubicBezTo>
                    <a:pt x="91002" y="206801"/>
                    <a:pt x="60522" y="292526"/>
                    <a:pt x="54807" y="386824"/>
                  </a:cubicBezTo>
                  <a:cubicBezTo>
                    <a:pt x="52902" y="412541"/>
                    <a:pt x="41472" y="412541"/>
                    <a:pt x="21469" y="413494"/>
                  </a:cubicBezTo>
                  <a:cubicBezTo>
                    <a:pt x="-5201" y="414446"/>
                    <a:pt x="514" y="396349"/>
                    <a:pt x="514" y="381109"/>
                  </a:cubicBezTo>
                  <a:cubicBezTo>
                    <a:pt x="514" y="375394"/>
                    <a:pt x="514" y="368726"/>
                    <a:pt x="514" y="36682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2" name="Google Shape;1672;p46"/>
            <p:cNvSpPr/>
            <p:nvPr/>
          </p:nvSpPr>
          <p:spPr>
            <a:xfrm>
              <a:off x="5763690" y="290545"/>
              <a:ext cx="125923" cy="285614"/>
            </a:xfrm>
            <a:custGeom>
              <a:avLst/>
              <a:gdLst/>
              <a:ahLst/>
              <a:cxnLst/>
              <a:rect l="l" t="t" r="r" b="b"/>
              <a:pathLst>
                <a:path w="125923" h="285614" extrusionOk="0">
                  <a:moveTo>
                    <a:pt x="0" y="0"/>
                  </a:moveTo>
                  <a:cubicBezTo>
                    <a:pt x="89535" y="64770"/>
                    <a:pt x="117157" y="160020"/>
                    <a:pt x="125730" y="261938"/>
                  </a:cubicBezTo>
                  <a:cubicBezTo>
                    <a:pt x="128588" y="293370"/>
                    <a:pt x="99060" y="283845"/>
                    <a:pt x="83820" y="283845"/>
                  </a:cubicBezTo>
                  <a:cubicBezTo>
                    <a:pt x="66675" y="283845"/>
                    <a:pt x="37148" y="295275"/>
                    <a:pt x="39052" y="260033"/>
                  </a:cubicBezTo>
                  <a:cubicBezTo>
                    <a:pt x="44767" y="170498"/>
                    <a:pt x="28575" y="84773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3" name="Google Shape;1673;p46"/>
            <p:cNvSpPr/>
            <p:nvPr/>
          </p:nvSpPr>
          <p:spPr>
            <a:xfrm>
              <a:off x="5129324" y="305392"/>
              <a:ext cx="121942" cy="269235"/>
            </a:xfrm>
            <a:custGeom>
              <a:avLst/>
              <a:gdLst/>
              <a:ahLst/>
              <a:cxnLst/>
              <a:rect l="l" t="t" r="r" b="b"/>
              <a:pathLst>
                <a:path w="121942" h="269235" extrusionOk="0">
                  <a:moveTo>
                    <a:pt x="0" y="3250"/>
                  </a:moveTo>
                  <a:cubicBezTo>
                    <a:pt x="20955" y="-6275"/>
                    <a:pt x="31432" y="7060"/>
                    <a:pt x="41910" y="18490"/>
                  </a:cubicBezTo>
                  <a:cubicBezTo>
                    <a:pt x="100965" y="82308"/>
                    <a:pt x="119063" y="161365"/>
                    <a:pt x="121920" y="245185"/>
                  </a:cubicBezTo>
                  <a:cubicBezTo>
                    <a:pt x="122873" y="284238"/>
                    <a:pt x="93345" y="263283"/>
                    <a:pt x="77153" y="266140"/>
                  </a:cubicBezTo>
                  <a:cubicBezTo>
                    <a:pt x="56198" y="269950"/>
                    <a:pt x="38100" y="268998"/>
                    <a:pt x="39053" y="236613"/>
                  </a:cubicBezTo>
                  <a:cubicBezTo>
                    <a:pt x="40957" y="157555"/>
                    <a:pt x="26670" y="80403"/>
                    <a:pt x="0" y="325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4" name="Google Shape;1674;p46"/>
            <p:cNvSpPr/>
            <p:nvPr/>
          </p:nvSpPr>
          <p:spPr>
            <a:xfrm>
              <a:off x="4692215" y="605822"/>
              <a:ext cx="1421978" cy="442971"/>
            </a:xfrm>
            <a:custGeom>
              <a:avLst/>
              <a:gdLst/>
              <a:ahLst/>
              <a:cxnLst/>
              <a:rect l="l" t="t" r="r" b="b"/>
              <a:pathLst>
                <a:path w="1421978" h="442971" extrusionOk="0">
                  <a:moveTo>
                    <a:pt x="1381989" y="0"/>
                  </a:moveTo>
                  <a:cubicBezTo>
                    <a:pt x="1102907" y="953"/>
                    <a:pt x="823824" y="0"/>
                    <a:pt x="543789" y="0"/>
                  </a:cubicBezTo>
                  <a:cubicBezTo>
                    <a:pt x="372339" y="0"/>
                    <a:pt x="200889" y="2857"/>
                    <a:pt x="29439" y="3810"/>
                  </a:cubicBezTo>
                  <a:cubicBezTo>
                    <a:pt x="864" y="3810"/>
                    <a:pt x="-5803" y="9525"/>
                    <a:pt x="4674" y="38100"/>
                  </a:cubicBezTo>
                  <a:cubicBezTo>
                    <a:pt x="19914" y="80010"/>
                    <a:pt x="32297" y="122873"/>
                    <a:pt x="43727" y="164783"/>
                  </a:cubicBezTo>
                  <a:cubicBezTo>
                    <a:pt x="52299" y="192405"/>
                    <a:pt x="61824" y="211455"/>
                    <a:pt x="95162" y="207645"/>
                  </a:cubicBezTo>
                  <a:cubicBezTo>
                    <a:pt x="120879" y="204788"/>
                    <a:pt x="129452" y="220028"/>
                    <a:pt x="133262" y="243840"/>
                  </a:cubicBezTo>
                  <a:cubicBezTo>
                    <a:pt x="143739" y="298133"/>
                    <a:pt x="158979" y="351472"/>
                    <a:pt x="170409" y="405765"/>
                  </a:cubicBezTo>
                  <a:cubicBezTo>
                    <a:pt x="176124" y="433388"/>
                    <a:pt x="187554" y="443865"/>
                    <a:pt x="217082" y="442913"/>
                  </a:cubicBezTo>
                  <a:cubicBezTo>
                    <a:pt x="329477" y="441008"/>
                    <a:pt x="442824" y="440055"/>
                    <a:pt x="555219" y="442913"/>
                  </a:cubicBezTo>
                  <a:cubicBezTo>
                    <a:pt x="592367" y="443865"/>
                    <a:pt x="599987" y="427672"/>
                    <a:pt x="606654" y="399097"/>
                  </a:cubicBezTo>
                  <a:cubicBezTo>
                    <a:pt x="618084" y="344805"/>
                    <a:pt x="632372" y="291465"/>
                    <a:pt x="643802" y="237172"/>
                  </a:cubicBezTo>
                  <a:cubicBezTo>
                    <a:pt x="652374" y="195263"/>
                    <a:pt x="683807" y="206693"/>
                    <a:pt x="711429" y="203835"/>
                  </a:cubicBezTo>
                  <a:cubicBezTo>
                    <a:pt x="740957" y="200025"/>
                    <a:pt x="749529" y="214313"/>
                    <a:pt x="754292" y="240030"/>
                  </a:cubicBezTo>
                  <a:cubicBezTo>
                    <a:pt x="763817" y="291465"/>
                    <a:pt x="780009" y="341947"/>
                    <a:pt x="787629" y="393383"/>
                  </a:cubicBezTo>
                  <a:cubicBezTo>
                    <a:pt x="794297" y="436245"/>
                    <a:pt x="814299" y="445770"/>
                    <a:pt x="853352" y="441960"/>
                  </a:cubicBezTo>
                  <a:cubicBezTo>
                    <a:pt x="905739" y="438150"/>
                    <a:pt x="958127" y="441008"/>
                    <a:pt x="1010514" y="441008"/>
                  </a:cubicBezTo>
                  <a:cubicBezTo>
                    <a:pt x="1065759" y="441008"/>
                    <a:pt x="1121957" y="438150"/>
                    <a:pt x="1177202" y="441960"/>
                  </a:cubicBezTo>
                  <a:cubicBezTo>
                    <a:pt x="1212444" y="444818"/>
                    <a:pt x="1224827" y="432435"/>
                    <a:pt x="1229589" y="400050"/>
                  </a:cubicBezTo>
                  <a:cubicBezTo>
                    <a:pt x="1237209" y="353378"/>
                    <a:pt x="1249592" y="306705"/>
                    <a:pt x="1259117" y="260985"/>
                  </a:cubicBezTo>
                  <a:cubicBezTo>
                    <a:pt x="1267689" y="220980"/>
                    <a:pt x="1285787" y="194310"/>
                    <a:pt x="1333412" y="204788"/>
                  </a:cubicBezTo>
                  <a:cubicBezTo>
                    <a:pt x="1360082" y="210503"/>
                    <a:pt x="1372464" y="198120"/>
                    <a:pt x="1379132" y="171450"/>
                  </a:cubicBezTo>
                  <a:cubicBezTo>
                    <a:pt x="1389609" y="128588"/>
                    <a:pt x="1401039" y="85725"/>
                    <a:pt x="1416279" y="43815"/>
                  </a:cubicBezTo>
                  <a:cubicBezTo>
                    <a:pt x="1429614" y="7620"/>
                    <a:pt x="1420089" y="0"/>
                    <a:pt x="1381989" y="0"/>
                  </a:cubicBezTo>
                  <a:close/>
                  <a:moveTo>
                    <a:pt x="284709" y="389572"/>
                  </a:moveTo>
                  <a:cubicBezTo>
                    <a:pt x="269469" y="389572"/>
                    <a:pt x="247562" y="400050"/>
                    <a:pt x="240894" y="374333"/>
                  </a:cubicBezTo>
                  <a:cubicBezTo>
                    <a:pt x="229464" y="323850"/>
                    <a:pt x="218034" y="272415"/>
                    <a:pt x="207557" y="221933"/>
                  </a:cubicBezTo>
                  <a:cubicBezTo>
                    <a:pt x="204699" y="206693"/>
                    <a:pt x="211367" y="200025"/>
                    <a:pt x="224702" y="202883"/>
                  </a:cubicBezTo>
                  <a:cubicBezTo>
                    <a:pt x="241847" y="206693"/>
                    <a:pt x="268517" y="187643"/>
                    <a:pt x="274232" y="220980"/>
                  </a:cubicBezTo>
                  <a:cubicBezTo>
                    <a:pt x="282804" y="267653"/>
                    <a:pt x="290424" y="314325"/>
                    <a:pt x="296139" y="349568"/>
                  </a:cubicBezTo>
                  <a:cubicBezTo>
                    <a:pt x="298044" y="373380"/>
                    <a:pt x="303759" y="389572"/>
                    <a:pt x="284709" y="389572"/>
                  </a:cubicBezTo>
                  <a:close/>
                  <a:moveTo>
                    <a:pt x="900977" y="391478"/>
                  </a:moveTo>
                  <a:cubicBezTo>
                    <a:pt x="889547" y="394335"/>
                    <a:pt x="880022" y="382905"/>
                    <a:pt x="875259" y="362903"/>
                  </a:cubicBezTo>
                  <a:cubicBezTo>
                    <a:pt x="865734" y="320040"/>
                    <a:pt x="855257" y="277178"/>
                    <a:pt x="847637" y="234315"/>
                  </a:cubicBezTo>
                  <a:cubicBezTo>
                    <a:pt x="845732" y="222885"/>
                    <a:pt x="834302" y="202883"/>
                    <a:pt x="859067" y="202883"/>
                  </a:cubicBezTo>
                  <a:cubicBezTo>
                    <a:pt x="876212" y="202883"/>
                    <a:pt x="903834" y="188595"/>
                    <a:pt x="910502" y="219075"/>
                  </a:cubicBezTo>
                  <a:cubicBezTo>
                    <a:pt x="920979" y="269558"/>
                    <a:pt x="928599" y="320993"/>
                    <a:pt x="936219" y="372428"/>
                  </a:cubicBezTo>
                  <a:cubicBezTo>
                    <a:pt x="940029" y="393383"/>
                    <a:pt x="922884" y="388620"/>
                    <a:pt x="900977" y="39147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75" name="Google Shape;1675;p46"/>
          <p:cNvGrpSpPr/>
          <p:nvPr/>
        </p:nvGrpSpPr>
        <p:grpSpPr>
          <a:xfrm>
            <a:off x="5354541" y="2644155"/>
            <a:ext cx="1007751" cy="748655"/>
            <a:chOff x="5580697" y="3047729"/>
            <a:chExt cx="1027747" cy="763511"/>
          </a:xfrm>
        </p:grpSpPr>
        <p:sp>
          <p:nvSpPr>
            <p:cNvPr id="1676" name="Google Shape;1676;p46"/>
            <p:cNvSpPr/>
            <p:nvPr/>
          </p:nvSpPr>
          <p:spPr>
            <a:xfrm>
              <a:off x="5580697" y="3250488"/>
              <a:ext cx="1019874" cy="560752"/>
            </a:xfrm>
            <a:custGeom>
              <a:avLst/>
              <a:gdLst/>
              <a:ahLst/>
              <a:cxnLst/>
              <a:rect l="l" t="t" r="r" b="b"/>
              <a:pathLst>
                <a:path w="1019874" h="560752" extrusionOk="0">
                  <a:moveTo>
                    <a:pt x="836295" y="307099"/>
                  </a:moveTo>
                  <a:cubicBezTo>
                    <a:pt x="877253" y="311862"/>
                    <a:pt x="922020" y="308052"/>
                    <a:pt x="959168" y="324244"/>
                  </a:cubicBezTo>
                  <a:cubicBezTo>
                    <a:pt x="1013460" y="348057"/>
                    <a:pt x="1032510" y="416637"/>
                    <a:pt x="1011555" y="476644"/>
                  </a:cubicBezTo>
                  <a:cubicBezTo>
                    <a:pt x="993458" y="529984"/>
                    <a:pt x="939165" y="564274"/>
                    <a:pt x="881063" y="560464"/>
                  </a:cubicBezTo>
                  <a:cubicBezTo>
                    <a:pt x="824865" y="555702"/>
                    <a:pt x="781050" y="515697"/>
                    <a:pt x="771525" y="458547"/>
                  </a:cubicBezTo>
                  <a:cubicBezTo>
                    <a:pt x="769620" y="445212"/>
                    <a:pt x="775335" y="430924"/>
                    <a:pt x="778193" y="409969"/>
                  </a:cubicBezTo>
                  <a:cubicBezTo>
                    <a:pt x="738188" y="387109"/>
                    <a:pt x="692468" y="376632"/>
                    <a:pt x="634365" y="412827"/>
                  </a:cubicBezTo>
                  <a:cubicBezTo>
                    <a:pt x="542925" y="470929"/>
                    <a:pt x="553403" y="496647"/>
                    <a:pt x="485775" y="369964"/>
                  </a:cubicBezTo>
                  <a:cubicBezTo>
                    <a:pt x="469583" y="340437"/>
                    <a:pt x="446723" y="311862"/>
                    <a:pt x="421005" y="289954"/>
                  </a:cubicBezTo>
                  <a:cubicBezTo>
                    <a:pt x="338138" y="218517"/>
                    <a:pt x="253365" y="148984"/>
                    <a:pt x="166688" y="82309"/>
                  </a:cubicBezTo>
                  <a:cubicBezTo>
                    <a:pt x="142875" y="64212"/>
                    <a:pt x="107633" y="58497"/>
                    <a:pt x="77153" y="49924"/>
                  </a:cubicBezTo>
                  <a:cubicBezTo>
                    <a:pt x="54293" y="43257"/>
                    <a:pt x="30480" y="42304"/>
                    <a:pt x="0" y="37542"/>
                  </a:cubicBezTo>
                  <a:cubicBezTo>
                    <a:pt x="40958" y="-558"/>
                    <a:pt x="120968" y="-13893"/>
                    <a:pt x="157163" y="17539"/>
                  </a:cubicBezTo>
                  <a:cubicBezTo>
                    <a:pt x="299085" y="136602"/>
                    <a:pt x="465773" y="231852"/>
                    <a:pt x="562928" y="409969"/>
                  </a:cubicBezTo>
                  <a:cubicBezTo>
                    <a:pt x="582930" y="396634"/>
                    <a:pt x="604838" y="384252"/>
                    <a:pt x="624840" y="368059"/>
                  </a:cubicBezTo>
                  <a:cubicBezTo>
                    <a:pt x="657225" y="342342"/>
                    <a:pt x="687705" y="331864"/>
                    <a:pt x="728663" y="350914"/>
                  </a:cubicBezTo>
                  <a:cubicBezTo>
                    <a:pt x="769620" y="369964"/>
                    <a:pt x="814388" y="381394"/>
                    <a:pt x="862013" y="386157"/>
                  </a:cubicBezTo>
                  <a:cubicBezTo>
                    <a:pt x="842963" y="376632"/>
                    <a:pt x="823913" y="368059"/>
                    <a:pt x="798195" y="355677"/>
                  </a:cubicBezTo>
                  <a:cubicBezTo>
                    <a:pt x="811530" y="338532"/>
                    <a:pt x="824865" y="321387"/>
                    <a:pt x="837248" y="305194"/>
                  </a:cubicBezTo>
                  <a:cubicBezTo>
                    <a:pt x="838200" y="305194"/>
                    <a:pt x="836295" y="307099"/>
                    <a:pt x="836295" y="30709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7" name="Google Shape;1677;p46"/>
            <p:cNvSpPr/>
            <p:nvPr/>
          </p:nvSpPr>
          <p:spPr>
            <a:xfrm>
              <a:off x="6416992" y="3555682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5" h="1905" extrusionOk="0">
                  <a:moveTo>
                    <a:pt x="0" y="1905"/>
                  </a:moveTo>
                  <a:lnTo>
                    <a:pt x="1905" y="0"/>
                  </a:lnTo>
                  <a:cubicBezTo>
                    <a:pt x="1905" y="0"/>
                    <a:pt x="953" y="0"/>
                    <a:pt x="953" y="0"/>
                  </a:cubicBezTo>
                  <a:cubicBezTo>
                    <a:pt x="953" y="953"/>
                    <a:pt x="953" y="953"/>
                    <a:pt x="0" y="190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8" name="Google Shape;1678;p46"/>
            <p:cNvSpPr/>
            <p:nvPr/>
          </p:nvSpPr>
          <p:spPr>
            <a:xfrm>
              <a:off x="5969712" y="3200400"/>
              <a:ext cx="634922" cy="370644"/>
            </a:xfrm>
            <a:custGeom>
              <a:avLst/>
              <a:gdLst/>
              <a:ahLst/>
              <a:cxnLst/>
              <a:rect l="l" t="t" r="r" b="b"/>
              <a:pathLst>
                <a:path w="634922" h="370644" extrusionOk="0">
                  <a:moveTo>
                    <a:pt x="16750" y="0"/>
                  </a:moveTo>
                  <a:cubicBezTo>
                    <a:pt x="7225" y="16193"/>
                    <a:pt x="1510" y="35243"/>
                    <a:pt x="2463" y="57150"/>
                  </a:cubicBezTo>
                  <a:cubicBezTo>
                    <a:pt x="3415" y="116205"/>
                    <a:pt x="-7062" y="179070"/>
                    <a:pt x="9130" y="234315"/>
                  </a:cubicBezTo>
                  <a:cubicBezTo>
                    <a:pt x="16750" y="260033"/>
                    <a:pt x="71995" y="277178"/>
                    <a:pt x="108190" y="289560"/>
                  </a:cubicBezTo>
                  <a:cubicBezTo>
                    <a:pt x="184390" y="316230"/>
                    <a:pt x="263448" y="335280"/>
                    <a:pt x="339648" y="360045"/>
                  </a:cubicBezTo>
                  <a:cubicBezTo>
                    <a:pt x="377748" y="372428"/>
                    <a:pt x="412990" y="377190"/>
                    <a:pt x="448233" y="356235"/>
                  </a:cubicBezTo>
                  <a:cubicBezTo>
                    <a:pt x="509193" y="260985"/>
                    <a:pt x="571105" y="164783"/>
                    <a:pt x="634923" y="65723"/>
                  </a:cubicBezTo>
                  <a:lnTo>
                    <a:pt x="1675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9" name="Google Shape;1679;p46"/>
            <p:cNvSpPr/>
            <p:nvPr/>
          </p:nvSpPr>
          <p:spPr>
            <a:xfrm>
              <a:off x="5987414" y="3047729"/>
              <a:ext cx="621030" cy="199343"/>
            </a:xfrm>
            <a:custGeom>
              <a:avLst/>
              <a:gdLst/>
              <a:ahLst/>
              <a:cxnLst/>
              <a:rect l="l" t="t" r="r" b="b"/>
              <a:pathLst>
                <a:path w="621030" h="199343" extrusionOk="0">
                  <a:moveTo>
                    <a:pt x="621030" y="193628"/>
                  </a:moveTo>
                  <a:cubicBezTo>
                    <a:pt x="593408" y="186008"/>
                    <a:pt x="573405" y="180293"/>
                    <a:pt x="554355" y="174578"/>
                  </a:cubicBezTo>
                  <a:cubicBezTo>
                    <a:pt x="577215" y="135526"/>
                    <a:pt x="540068" y="59326"/>
                    <a:pt x="497205" y="54563"/>
                  </a:cubicBezTo>
                  <a:cubicBezTo>
                    <a:pt x="473393" y="51706"/>
                    <a:pt x="445770" y="51706"/>
                    <a:pt x="426720" y="40276"/>
                  </a:cubicBezTo>
                  <a:cubicBezTo>
                    <a:pt x="378143" y="9796"/>
                    <a:pt x="322898" y="11701"/>
                    <a:pt x="270510" y="271"/>
                  </a:cubicBezTo>
                  <a:cubicBezTo>
                    <a:pt x="262890" y="-1634"/>
                    <a:pt x="253365" y="6938"/>
                    <a:pt x="245745" y="12653"/>
                  </a:cubicBezTo>
                  <a:cubicBezTo>
                    <a:pt x="214313" y="35513"/>
                    <a:pt x="184785" y="61231"/>
                    <a:pt x="153353" y="83138"/>
                  </a:cubicBezTo>
                  <a:cubicBezTo>
                    <a:pt x="145733" y="88853"/>
                    <a:pt x="130493" y="83138"/>
                    <a:pt x="119063" y="85043"/>
                  </a:cubicBezTo>
                  <a:cubicBezTo>
                    <a:pt x="90488" y="88853"/>
                    <a:pt x="60008" y="88853"/>
                    <a:pt x="36195" y="101236"/>
                  </a:cubicBezTo>
                  <a:cubicBezTo>
                    <a:pt x="20955" y="108856"/>
                    <a:pt x="8573" y="120286"/>
                    <a:pt x="0" y="134573"/>
                  </a:cubicBezTo>
                  <a:lnTo>
                    <a:pt x="618173" y="199343"/>
                  </a:lnTo>
                  <a:cubicBezTo>
                    <a:pt x="618173" y="197438"/>
                    <a:pt x="619125" y="195533"/>
                    <a:pt x="621030" y="19362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80" name="Google Shape;1680;p46"/>
          <p:cNvGrpSpPr/>
          <p:nvPr/>
        </p:nvGrpSpPr>
        <p:grpSpPr>
          <a:xfrm>
            <a:off x="5481011" y="1651871"/>
            <a:ext cx="1012282" cy="723250"/>
            <a:chOff x="9893915" y="1315124"/>
            <a:chExt cx="1050106" cy="750274"/>
          </a:xfrm>
        </p:grpSpPr>
        <p:sp>
          <p:nvSpPr>
            <p:cNvPr id="1681" name="Google Shape;1681;p46"/>
            <p:cNvSpPr/>
            <p:nvPr/>
          </p:nvSpPr>
          <p:spPr>
            <a:xfrm>
              <a:off x="10596537" y="1701614"/>
              <a:ext cx="170567" cy="182912"/>
            </a:xfrm>
            <a:custGeom>
              <a:avLst/>
              <a:gdLst/>
              <a:ahLst/>
              <a:cxnLst/>
              <a:rect l="l" t="t" r="r" b="b"/>
              <a:pathLst>
                <a:path w="170567" h="182912" extrusionOk="0">
                  <a:moveTo>
                    <a:pt x="85725" y="17"/>
                  </a:moveTo>
                  <a:cubicBezTo>
                    <a:pt x="36195" y="17"/>
                    <a:pt x="0" y="36212"/>
                    <a:pt x="0" y="86694"/>
                  </a:cubicBezTo>
                  <a:cubicBezTo>
                    <a:pt x="0" y="142892"/>
                    <a:pt x="38100" y="183849"/>
                    <a:pt x="87630" y="182897"/>
                  </a:cubicBezTo>
                  <a:cubicBezTo>
                    <a:pt x="134303" y="181944"/>
                    <a:pt x="169545" y="143844"/>
                    <a:pt x="170498" y="92409"/>
                  </a:cubicBezTo>
                  <a:cubicBezTo>
                    <a:pt x="172403" y="39069"/>
                    <a:pt x="135255" y="-936"/>
                    <a:pt x="85725" y="1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2" name="Google Shape;1682;p46"/>
            <p:cNvSpPr/>
            <p:nvPr/>
          </p:nvSpPr>
          <p:spPr>
            <a:xfrm>
              <a:off x="9893915" y="1315124"/>
              <a:ext cx="1050106" cy="750274"/>
            </a:xfrm>
            <a:custGeom>
              <a:avLst/>
              <a:gdLst/>
              <a:ahLst/>
              <a:cxnLst/>
              <a:rect l="l" t="t" r="r" b="b"/>
              <a:pathLst>
                <a:path w="1050106" h="750274" extrusionOk="0">
                  <a:moveTo>
                    <a:pt x="948368" y="268397"/>
                  </a:moveTo>
                  <a:cubicBezTo>
                    <a:pt x="928365" y="253157"/>
                    <a:pt x="921697" y="236965"/>
                    <a:pt x="923603" y="211247"/>
                  </a:cubicBezTo>
                  <a:cubicBezTo>
                    <a:pt x="928365" y="154097"/>
                    <a:pt x="930270" y="96947"/>
                    <a:pt x="933128" y="39797"/>
                  </a:cubicBezTo>
                  <a:cubicBezTo>
                    <a:pt x="935032" y="3602"/>
                    <a:pt x="913125" y="-9733"/>
                    <a:pt x="880740" y="7412"/>
                  </a:cubicBezTo>
                  <a:cubicBezTo>
                    <a:pt x="862643" y="16937"/>
                    <a:pt x="853118" y="33130"/>
                    <a:pt x="847403" y="52180"/>
                  </a:cubicBezTo>
                  <a:cubicBezTo>
                    <a:pt x="838830" y="82660"/>
                    <a:pt x="830257" y="113140"/>
                    <a:pt x="825495" y="144572"/>
                  </a:cubicBezTo>
                  <a:cubicBezTo>
                    <a:pt x="819780" y="186482"/>
                    <a:pt x="801682" y="205532"/>
                    <a:pt x="756915" y="198865"/>
                  </a:cubicBezTo>
                  <a:cubicBezTo>
                    <a:pt x="730245" y="195055"/>
                    <a:pt x="702622" y="196960"/>
                    <a:pt x="675953" y="198865"/>
                  </a:cubicBezTo>
                  <a:cubicBezTo>
                    <a:pt x="656903" y="200770"/>
                    <a:pt x="634995" y="207437"/>
                    <a:pt x="637853" y="232202"/>
                  </a:cubicBezTo>
                  <a:cubicBezTo>
                    <a:pt x="641663" y="265540"/>
                    <a:pt x="617850" y="274112"/>
                    <a:pt x="593085" y="292210"/>
                  </a:cubicBezTo>
                  <a:cubicBezTo>
                    <a:pt x="588323" y="260777"/>
                    <a:pt x="584512" y="236012"/>
                    <a:pt x="575940" y="211247"/>
                  </a:cubicBezTo>
                  <a:cubicBezTo>
                    <a:pt x="560700" y="171242"/>
                    <a:pt x="597848" y="152192"/>
                    <a:pt x="617850" y="129332"/>
                  </a:cubicBezTo>
                  <a:cubicBezTo>
                    <a:pt x="635947" y="108377"/>
                    <a:pt x="645472" y="138857"/>
                    <a:pt x="658807" y="144572"/>
                  </a:cubicBezTo>
                  <a:cubicBezTo>
                    <a:pt x="670238" y="149335"/>
                    <a:pt x="680715" y="163622"/>
                    <a:pt x="692145" y="151240"/>
                  </a:cubicBezTo>
                  <a:cubicBezTo>
                    <a:pt x="705480" y="136952"/>
                    <a:pt x="690240" y="123617"/>
                    <a:pt x="680715" y="115045"/>
                  </a:cubicBezTo>
                  <a:cubicBezTo>
                    <a:pt x="652140" y="89327"/>
                    <a:pt x="622613" y="65515"/>
                    <a:pt x="592132" y="42655"/>
                  </a:cubicBezTo>
                  <a:cubicBezTo>
                    <a:pt x="578798" y="32177"/>
                    <a:pt x="560700" y="14080"/>
                    <a:pt x="547365" y="29320"/>
                  </a:cubicBezTo>
                  <a:cubicBezTo>
                    <a:pt x="532125" y="46465"/>
                    <a:pt x="555937" y="58847"/>
                    <a:pt x="567368" y="70277"/>
                  </a:cubicBezTo>
                  <a:cubicBezTo>
                    <a:pt x="579750" y="81707"/>
                    <a:pt x="600705" y="91232"/>
                    <a:pt x="580703" y="110282"/>
                  </a:cubicBezTo>
                  <a:cubicBezTo>
                    <a:pt x="566415" y="124570"/>
                    <a:pt x="565462" y="164575"/>
                    <a:pt x="526410" y="141715"/>
                  </a:cubicBezTo>
                  <a:cubicBezTo>
                    <a:pt x="515932" y="135047"/>
                    <a:pt x="498787" y="137905"/>
                    <a:pt x="484500" y="137905"/>
                  </a:cubicBezTo>
                  <a:cubicBezTo>
                    <a:pt x="355912" y="137905"/>
                    <a:pt x="227325" y="137905"/>
                    <a:pt x="98737" y="137905"/>
                  </a:cubicBezTo>
                  <a:cubicBezTo>
                    <a:pt x="23490" y="137905"/>
                    <a:pt x="-11753" y="178862"/>
                    <a:pt x="3487" y="252205"/>
                  </a:cubicBezTo>
                  <a:cubicBezTo>
                    <a:pt x="14917" y="309355"/>
                    <a:pt x="28252" y="366505"/>
                    <a:pt x="40635" y="423655"/>
                  </a:cubicBezTo>
                  <a:cubicBezTo>
                    <a:pt x="42540" y="433180"/>
                    <a:pt x="43492" y="448420"/>
                    <a:pt x="49207" y="450325"/>
                  </a:cubicBezTo>
                  <a:cubicBezTo>
                    <a:pt x="97785" y="467470"/>
                    <a:pt x="73020" y="493187"/>
                    <a:pt x="60637" y="519857"/>
                  </a:cubicBezTo>
                  <a:cubicBezTo>
                    <a:pt x="32062" y="578912"/>
                    <a:pt x="45397" y="657970"/>
                    <a:pt x="89212" y="701785"/>
                  </a:cubicBezTo>
                  <a:cubicBezTo>
                    <a:pt x="133027" y="745600"/>
                    <a:pt x="205417" y="757982"/>
                    <a:pt x="266377" y="732265"/>
                  </a:cubicBezTo>
                  <a:cubicBezTo>
                    <a:pt x="329242" y="705595"/>
                    <a:pt x="355912" y="657017"/>
                    <a:pt x="353055" y="578912"/>
                  </a:cubicBezTo>
                  <a:cubicBezTo>
                    <a:pt x="352103" y="557005"/>
                    <a:pt x="352103" y="536050"/>
                    <a:pt x="359722" y="513190"/>
                  </a:cubicBezTo>
                  <a:cubicBezTo>
                    <a:pt x="383535" y="443657"/>
                    <a:pt x="440685" y="462707"/>
                    <a:pt x="490215" y="460802"/>
                  </a:cubicBezTo>
                  <a:cubicBezTo>
                    <a:pt x="519742" y="458897"/>
                    <a:pt x="530220" y="469375"/>
                    <a:pt x="532125" y="500807"/>
                  </a:cubicBezTo>
                  <a:cubicBezTo>
                    <a:pt x="541650" y="628442"/>
                    <a:pt x="633090" y="728455"/>
                    <a:pt x="751200" y="747505"/>
                  </a:cubicBezTo>
                  <a:cubicBezTo>
                    <a:pt x="862643" y="764650"/>
                    <a:pt x="977895" y="700832"/>
                    <a:pt x="1026472" y="594152"/>
                  </a:cubicBezTo>
                  <a:cubicBezTo>
                    <a:pt x="1076955" y="483662"/>
                    <a:pt x="1044570" y="344597"/>
                    <a:pt x="948368" y="268397"/>
                  </a:cubicBezTo>
                  <a:close/>
                  <a:moveTo>
                    <a:pt x="113025" y="217915"/>
                  </a:moveTo>
                  <a:cubicBezTo>
                    <a:pt x="113977" y="211247"/>
                    <a:pt x="118740" y="206485"/>
                    <a:pt x="125407" y="206485"/>
                  </a:cubicBezTo>
                  <a:cubicBezTo>
                    <a:pt x="146362" y="206485"/>
                    <a:pt x="166365" y="206485"/>
                    <a:pt x="187320" y="206485"/>
                  </a:cubicBezTo>
                  <a:cubicBezTo>
                    <a:pt x="187320" y="206485"/>
                    <a:pt x="187320" y="206485"/>
                    <a:pt x="187320" y="207437"/>
                  </a:cubicBezTo>
                  <a:cubicBezTo>
                    <a:pt x="203512" y="207437"/>
                    <a:pt x="218752" y="207437"/>
                    <a:pt x="234945" y="207437"/>
                  </a:cubicBezTo>
                  <a:cubicBezTo>
                    <a:pt x="244470" y="207437"/>
                    <a:pt x="255900" y="205532"/>
                    <a:pt x="256852" y="218867"/>
                  </a:cubicBezTo>
                  <a:cubicBezTo>
                    <a:pt x="256852" y="231250"/>
                    <a:pt x="244470" y="234107"/>
                    <a:pt x="235897" y="234107"/>
                  </a:cubicBezTo>
                  <a:cubicBezTo>
                    <a:pt x="199702" y="235060"/>
                    <a:pt x="162555" y="234107"/>
                    <a:pt x="126360" y="233155"/>
                  </a:cubicBezTo>
                  <a:cubicBezTo>
                    <a:pt x="118740" y="232202"/>
                    <a:pt x="112072" y="227440"/>
                    <a:pt x="113025" y="217915"/>
                  </a:cubicBezTo>
                  <a:close/>
                  <a:moveTo>
                    <a:pt x="198750" y="637967"/>
                  </a:moveTo>
                  <a:cubicBezTo>
                    <a:pt x="167317" y="639872"/>
                    <a:pt x="153982" y="619870"/>
                    <a:pt x="153030" y="594152"/>
                  </a:cubicBezTo>
                  <a:cubicBezTo>
                    <a:pt x="153982" y="556052"/>
                    <a:pt x="171127" y="537002"/>
                    <a:pt x="206370" y="537955"/>
                  </a:cubicBezTo>
                  <a:cubicBezTo>
                    <a:pt x="234945" y="537955"/>
                    <a:pt x="252090" y="554147"/>
                    <a:pt x="251137" y="581770"/>
                  </a:cubicBezTo>
                  <a:cubicBezTo>
                    <a:pt x="250185" y="614155"/>
                    <a:pt x="232087" y="636062"/>
                    <a:pt x="198750" y="637967"/>
                  </a:cubicBezTo>
                  <a:close/>
                  <a:moveTo>
                    <a:pt x="236850" y="373172"/>
                  </a:moveTo>
                  <a:cubicBezTo>
                    <a:pt x="200655" y="374125"/>
                    <a:pt x="163507" y="373172"/>
                    <a:pt x="127312" y="372220"/>
                  </a:cubicBezTo>
                  <a:cubicBezTo>
                    <a:pt x="118740" y="372220"/>
                    <a:pt x="112072" y="368410"/>
                    <a:pt x="113025" y="357932"/>
                  </a:cubicBezTo>
                  <a:cubicBezTo>
                    <a:pt x="113977" y="351265"/>
                    <a:pt x="118740" y="346502"/>
                    <a:pt x="125407" y="346502"/>
                  </a:cubicBezTo>
                  <a:cubicBezTo>
                    <a:pt x="146362" y="346502"/>
                    <a:pt x="166365" y="346502"/>
                    <a:pt x="187320" y="346502"/>
                  </a:cubicBezTo>
                  <a:cubicBezTo>
                    <a:pt x="187320" y="346502"/>
                    <a:pt x="187320" y="346502"/>
                    <a:pt x="187320" y="347455"/>
                  </a:cubicBezTo>
                  <a:cubicBezTo>
                    <a:pt x="203512" y="347455"/>
                    <a:pt x="218752" y="347455"/>
                    <a:pt x="234945" y="347455"/>
                  </a:cubicBezTo>
                  <a:cubicBezTo>
                    <a:pt x="244470" y="347455"/>
                    <a:pt x="255900" y="345550"/>
                    <a:pt x="256852" y="358885"/>
                  </a:cubicBezTo>
                  <a:cubicBezTo>
                    <a:pt x="257805" y="370315"/>
                    <a:pt x="245422" y="373172"/>
                    <a:pt x="236850" y="373172"/>
                  </a:cubicBezTo>
                  <a:close/>
                  <a:moveTo>
                    <a:pt x="113025" y="310307"/>
                  </a:moveTo>
                  <a:cubicBezTo>
                    <a:pt x="113977" y="302687"/>
                    <a:pt x="120645" y="300782"/>
                    <a:pt x="126360" y="300782"/>
                  </a:cubicBezTo>
                  <a:cubicBezTo>
                    <a:pt x="145410" y="300782"/>
                    <a:pt x="164460" y="300782"/>
                    <a:pt x="183510" y="300782"/>
                  </a:cubicBezTo>
                  <a:cubicBezTo>
                    <a:pt x="183510" y="300782"/>
                    <a:pt x="183510" y="299830"/>
                    <a:pt x="183510" y="299830"/>
                  </a:cubicBezTo>
                  <a:cubicBezTo>
                    <a:pt x="202560" y="299830"/>
                    <a:pt x="221610" y="299830"/>
                    <a:pt x="239707" y="299830"/>
                  </a:cubicBezTo>
                  <a:cubicBezTo>
                    <a:pt x="247327" y="299830"/>
                    <a:pt x="255900" y="302687"/>
                    <a:pt x="256852" y="312212"/>
                  </a:cubicBezTo>
                  <a:cubicBezTo>
                    <a:pt x="256852" y="321737"/>
                    <a:pt x="248280" y="326500"/>
                    <a:pt x="240660" y="326500"/>
                  </a:cubicBezTo>
                  <a:cubicBezTo>
                    <a:pt x="201607" y="326500"/>
                    <a:pt x="162555" y="324595"/>
                    <a:pt x="122550" y="322690"/>
                  </a:cubicBezTo>
                  <a:cubicBezTo>
                    <a:pt x="116835" y="322690"/>
                    <a:pt x="112072" y="317927"/>
                    <a:pt x="113025" y="310307"/>
                  </a:cubicBezTo>
                  <a:close/>
                  <a:moveTo>
                    <a:pt x="237802" y="279827"/>
                  </a:moveTo>
                  <a:cubicBezTo>
                    <a:pt x="201607" y="280780"/>
                    <a:pt x="164460" y="279827"/>
                    <a:pt x="128265" y="278875"/>
                  </a:cubicBezTo>
                  <a:cubicBezTo>
                    <a:pt x="119692" y="278875"/>
                    <a:pt x="113025" y="275065"/>
                    <a:pt x="113977" y="264587"/>
                  </a:cubicBezTo>
                  <a:cubicBezTo>
                    <a:pt x="114930" y="257920"/>
                    <a:pt x="119692" y="253157"/>
                    <a:pt x="126360" y="253157"/>
                  </a:cubicBezTo>
                  <a:cubicBezTo>
                    <a:pt x="147315" y="253157"/>
                    <a:pt x="167317" y="253157"/>
                    <a:pt x="188272" y="253157"/>
                  </a:cubicBezTo>
                  <a:cubicBezTo>
                    <a:pt x="188272" y="253157"/>
                    <a:pt x="188272" y="253157"/>
                    <a:pt x="188272" y="254110"/>
                  </a:cubicBezTo>
                  <a:cubicBezTo>
                    <a:pt x="204465" y="254110"/>
                    <a:pt x="219705" y="254110"/>
                    <a:pt x="235897" y="254110"/>
                  </a:cubicBezTo>
                  <a:cubicBezTo>
                    <a:pt x="245422" y="254110"/>
                    <a:pt x="256852" y="252205"/>
                    <a:pt x="257805" y="265540"/>
                  </a:cubicBezTo>
                  <a:cubicBezTo>
                    <a:pt x="258757" y="276970"/>
                    <a:pt x="246375" y="279827"/>
                    <a:pt x="237802" y="279827"/>
                  </a:cubicBezTo>
                  <a:close/>
                  <a:moveTo>
                    <a:pt x="787395" y="653207"/>
                  </a:moveTo>
                  <a:cubicBezTo>
                    <a:pt x="696907" y="653207"/>
                    <a:pt x="623565" y="575102"/>
                    <a:pt x="623565" y="478900"/>
                  </a:cubicBezTo>
                  <a:cubicBezTo>
                    <a:pt x="623565" y="379840"/>
                    <a:pt x="699765" y="303640"/>
                    <a:pt x="797872" y="304592"/>
                  </a:cubicBezTo>
                  <a:cubicBezTo>
                    <a:pt x="883597" y="305545"/>
                    <a:pt x="951225" y="385555"/>
                    <a:pt x="950272" y="484615"/>
                  </a:cubicBezTo>
                  <a:cubicBezTo>
                    <a:pt x="950272" y="579865"/>
                    <a:pt x="879788" y="653207"/>
                    <a:pt x="787395" y="65320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83" name="Google Shape;1683;p46"/>
          <p:cNvGrpSpPr/>
          <p:nvPr/>
        </p:nvGrpSpPr>
        <p:grpSpPr>
          <a:xfrm rot="10800000">
            <a:off x="7146571" y="4207214"/>
            <a:ext cx="569988" cy="628742"/>
            <a:chOff x="8873781" y="2824569"/>
            <a:chExt cx="1783946" cy="1967833"/>
          </a:xfrm>
        </p:grpSpPr>
        <p:sp>
          <p:nvSpPr>
            <p:cNvPr id="1684" name="Google Shape;1684;p46"/>
            <p:cNvSpPr/>
            <p:nvPr/>
          </p:nvSpPr>
          <p:spPr>
            <a:xfrm>
              <a:off x="9024286" y="2824569"/>
              <a:ext cx="1377427" cy="1381160"/>
            </a:xfrm>
            <a:custGeom>
              <a:avLst/>
              <a:gdLst/>
              <a:ahLst/>
              <a:cxnLst/>
              <a:rect l="l" t="t" r="r" b="b"/>
              <a:pathLst>
                <a:path w="1377427" h="1381160" extrusionOk="0">
                  <a:moveTo>
                    <a:pt x="1157070" y="1283232"/>
                  </a:moveTo>
                  <a:cubicBezTo>
                    <a:pt x="1126281" y="1295684"/>
                    <a:pt x="1095493" y="1307795"/>
                    <a:pt x="1064251" y="1318605"/>
                  </a:cubicBezTo>
                  <a:lnTo>
                    <a:pt x="968877" y="1346121"/>
                  </a:lnTo>
                  <a:lnTo>
                    <a:pt x="968714" y="1346168"/>
                  </a:lnTo>
                  <a:lnTo>
                    <a:pt x="968730" y="1346169"/>
                  </a:lnTo>
                  <a:lnTo>
                    <a:pt x="1022022" y="1349133"/>
                  </a:lnTo>
                  <a:cubicBezTo>
                    <a:pt x="1072769" y="1344612"/>
                    <a:pt x="1116320" y="1318889"/>
                    <a:pt x="1157070" y="1283232"/>
                  </a:cubicBezTo>
                  <a:close/>
                  <a:moveTo>
                    <a:pt x="1165220" y="831359"/>
                  </a:moveTo>
                  <a:cubicBezTo>
                    <a:pt x="1348595" y="824114"/>
                    <a:pt x="1402024" y="903803"/>
                    <a:pt x="1367613" y="1097593"/>
                  </a:cubicBezTo>
                  <a:cubicBezTo>
                    <a:pt x="1365348" y="1112987"/>
                    <a:pt x="1358104" y="1128381"/>
                    <a:pt x="1349954" y="1141512"/>
                  </a:cubicBezTo>
                  <a:cubicBezTo>
                    <a:pt x="1252607" y="1283232"/>
                    <a:pt x="1119037" y="1366090"/>
                    <a:pt x="947434" y="1380579"/>
                  </a:cubicBezTo>
                  <a:cubicBezTo>
                    <a:pt x="902609" y="1384202"/>
                    <a:pt x="860048" y="1371071"/>
                    <a:pt x="829259" y="1336660"/>
                  </a:cubicBezTo>
                  <a:cubicBezTo>
                    <a:pt x="825184" y="1332132"/>
                    <a:pt x="821109" y="1328510"/>
                    <a:pt x="817487" y="1326246"/>
                  </a:cubicBezTo>
                  <a:lnTo>
                    <a:pt x="790320" y="1268743"/>
                  </a:lnTo>
                  <a:cubicBezTo>
                    <a:pt x="790320" y="1267385"/>
                    <a:pt x="790773" y="1266479"/>
                    <a:pt x="791226" y="1265121"/>
                  </a:cubicBezTo>
                  <a:cubicBezTo>
                    <a:pt x="796206" y="1246104"/>
                    <a:pt x="793489" y="1226182"/>
                    <a:pt x="794848" y="1205807"/>
                  </a:cubicBezTo>
                  <a:cubicBezTo>
                    <a:pt x="806620" y="1021526"/>
                    <a:pt x="987731" y="838603"/>
                    <a:pt x="1165220" y="831359"/>
                  </a:cubicBezTo>
                  <a:close/>
                  <a:moveTo>
                    <a:pt x="505975" y="831359"/>
                  </a:moveTo>
                  <a:cubicBezTo>
                    <a:pt x="565289" y="882523"/>
                    <a:pt x="598341" y="951345"/>
                    <a:pt x="623244" y="1023790"/>
                  </a:cubicBezTo>
                  <a:lnTo>
                    <a:pt x="623244" y="1023787"/>
                  </a:lnTo>
                  <a:lnTo>
                    <a:pt x="623245" y="1023790"/>
                  </a:lnTo>
                  <a:cubicBezTo>
                    <a:pt x="628679" y="955194"/>
                    <a:pt x="604568" y="903917"/>
                    <a:pt x="558745" y="865565"/>
                  </a:cubicBezTo>
                  <a:lnTo>
                    <a:pt x="558745" y="865565"/>
                  </a:lnTo>
                  <a:lnTo>
                    <a:pt x="558745" y="865565"/>
                  </a:lnTo>
                  <a:cubicBezTo>
                    <a:pt x="543471" y="852781"/>
                    <a:pt x="525784" y="841433"/>
                    <a:pt x="505975" y="831359"/>
                  </a:cubicBezTo>
                  <a:close/>
                  <a:moveTo>
                    <a:pt x="192815" y="691295"/>
                  </a:moveTo>
                  <a:cubicBezTo>
                    <a:pt x="217951" y="689441"/>
                    <a:pt x="244156" y="690884"/>
                    <a:pt x="270530" y="695978"/>
                  </a:cubicBezTo>
                  <a:cubicBezTo>
                    <a:pt x="362897" y="713637"/>
                    <a:pt x="448020" y="751670"/>
                    <a:pt x="522728" y="808720"/>
                  </a:cubicBezTo>
                  <a:cubicBezTo>
                    <a:pt x="605134" y="872562"/>
                    <a:pt x="657203" y="952251"/>
                    <a:pt x="652676" y="1061824"/>
                  </a:cubicBezTo>
                  <a:cubicBezTo>
                    <a:pt x="652676" y="1067709"/>
                    <a:pt x="653129" y="1074048"/>
                    <a:pt x="653581" y="1080840"/>
                  </a:cubicBezTo>
                  <a:lnTo>
                    <a:pt x="631395" y="1129287"/>
                  </a:lnTo>
                  <a:cubicBezTo>
                    <a:pt x="616906" y="1132004"/>
                    <a:pt x="608303" y="1150115"/>
                    <a:pt x="596984" y="1158718"/>
                  </a:cubicBezTo>
                  <a:cubicBezTo>
                    <a:pt x="530878" y="1214410"/>
                    <a:pt x="452547" y="1225276"/>
                    <a:pt x="373311" y="1208524"/>
                  </a:cubicBezTo>
                  <a:cubicBezTo>
                    <a:pt x="258758" y="1184526"/>
                    <a:pt x="158241" y="1128835"/>
                    <a:pt x="77647" y="1043259"/>
                  </a:cubicBezTo>
                  <a:cubicBezTo>
                    <a:pt x="2033" y="964476"/>
                    <a:pt x="-20606" y="856262"/>
                    <a:pt x="19691" y="787439"/>
                  </a:cubicBezTo>
                  <a:cubicBezTo>
                    <a:pt x="51612" y="732087"/>
                    <a:pt x="117406" y="696855"/>
                    <a:pt x="192815" y="691295"/>
                  </a:cubicBezTo>
                  <a:close/>
                  <a:moveTo>
                    <a:pt x="844652" y="347338"/>
                  </a:moveTo>
                  <a:cubicBezTo>
                    <a:pt x="837408" y="460080"/>
                    <a:pt x="797111" y="545655"/>
                    <a:pt x="735986" y="623081"/>
                  </a:cubicBezTo>
                  <a:cubicBezTo>
                    <a:pt x="802544" y="583010"/>
                    <a:pt x="844907" y="510084"/>
                    <a:pt x="851041" y="429518"/>
                  </a:cubicBezTo>
                  <a:lnTo>
                    <a:pt x="844742" y="348501"/>
                  </a:lnTo>
                  <a:lnTo>
                    <a:pt x="844653" y="347339"/>
                  </a:lnTo>
                  <a:lnTo>
                    <a:pt x="844652" y="347343"/>
                  </a:lnTo>
                  <a:close/>
                  <a:moveTo>
                    <a:pt x="648147" y="57"/>
                  </a:moveTo>
                  <a:cubicBezTo>
                    <a:pt x="725119" y="-2659"/>
                    <a:pt x="825636" y="91519"/>
                    <a:pt x="856425" y="196110"/>
                  </a:cubicBezTo>
                  <a:cubicBezTo>
                    <a:pt x="889478" y="302966"/>
                    <a:pt x="883591" y="411180"/>
                    <a:pt x="848275" y="517131"/>
                  </a:cubicBezTo>
                  <a:cubicBezTo>
                    <a:pt x="824730" y="585047"/>
                    <a:pt x="783075" y="638475"/>
                    <a:pt x="716969" y="670622"/>
                  </a:cubicBezTo>
                  <a:cubicBezTo>
                    <a:pt x="701575" y="677867"/>
                    <a:pt x="691613" y="685564"/>
                    <a:pt x="686633" y="696431"/>
                  </a:cubicBezTo>
                  <a:lnTo>
                    <a:pt x="632752" y="697789"/>
                  </a:lnTo>
                  <a:cubicBezTo>
                    <a:pt x="624602" y="689186"/>
                    <a:pt x="614189" y="682847"/>
                    <a:pt x="599700" y="677867"/>
                  </a:cubicBezTo>
                  <a:cubicBezTo>
                    <a:pt x="540386" y="657492"/>
                    <a:pt x="500089" y="612214"/>
                    <a:pt x="476544" y="556522"/>
                  </a:cubicBezTo>
                  <a:cubicBezTo>
                    <a:pt x="429455" y="446044"/>
                    <a:pt x="415419" y="330586"/>
                    <a:pt x="441228" y="212863"/>
                  </a:cubicBezTo>
                  <a:cubicBezTo>
                    <a:pt x="464772" y="104649"/>
                    <a:pt x="566647" y="2321"/>
                    <a:pt x="648147" y="57"/>
                  </a:cubicBezTo>
                  <a:close/>
                </a:path>
              </a:pathLst>
            </a:custGeom>
            <a:solidFill>
              <a:srgbClr val="F2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5" name="Google Shape;1685;p46"/>
            <p:cNvSpPr/>
            <p:nvPr/>
          </p:nvSpPr>
          <p:spPr>
            <a:xfrm>
              <a:off x="8873781" y="3520095"/>
              <a:ext cx="1783946" cy="1272307"/>
            </a:xfrm>
            <a:custGeom>
              <a:avLst/>
              <a:gdLst/>
              <a:ahLst/>
              <a:cxnLst/>
              <a:rect l="l" t="t" r="r" b="b"/>
              <a:pathLst>
                <a:path w="3752850" h="2676525" extrusionOk="0">
                  <a:moveTo>
                    <a:pt x="3756558" y="1681163"/>
                  </a:moveTo>
                  <a:cubicBezTo>
                    <a:pt x="3747033" y="1636395"/>
                    <a:pt x="3699408" y="1644015"/>
                    <a:pt x="3664166" y="1638300"/>
                  </a:cubicBezTo>
                  <a:cubicBezTo>
                    <a:pt x="3551771" y="1623060"/>
                    <a:pt x="3442233" y="1603057"/>
                    <a:pt x="3330791" y="1598295"/>
                  </a:cubicBezTo>
                  <a:cubicBezTo>
                    <a:pt x="2900261" y="1575435"/>
                    <a:pt x="2494496" y="1641157"/>
                    <a:pt x="2148738" y="1925955"/>
                  </a:cubicBezTo>
                  <a:cubicBezTo>
                    <a:pt x="2066823" y="1993582"/>
                    <a:pt x="1991576" y="2076450"/>
                    <a:pt x="1914423" y="2150745"/>
                  </a:cubicBezTo>
                  <a:cubicBezTo>
                    <a:pt x="1884896" y="2181225"/>
                    <a:pt x="1852511" y="2195513"/>
                    <a:pt x="1812506" y="2181225"/>
                  </a:cubicBezTo>
                  <a:cubicBezTo>
                    <a:pt x="1772501" y="2165985"/>
                    <a:pt x="1784883" y="2124075"/>
                    <a:pt x="1784883" y="2093595"/>
                  </a:cubicBezTo>
                  <a:cubicBezTo>
                    <a:pt x="1792503" y="1936432"/>
                    <a:pt x="1807743" y="1778317"/>
                    <a:pt x="1807743" y="1618298"/>
                  </a:cubicBezTo>
                  <a:cubicBezTo>
                    <a:pt x="1807743" y="1507807"/>
                    <a:pt x="1852511" y="1430655"/>
                    <a:pt x="1929663" y="1355407"/>
                  </a:cubicBezTo>
                  <a:cubicBezTo>
                    <a:pt x="1966811" y="1317307"/>
                    <a:pt x="1997291" y="1297305"/>
                    <a:pt x="2037296" y="1325880"/>
                  </a:cubicBezTo>
                  <a:lnTo>
                    <a:pt x="1980146" y="1204913"/>
                  </a:lnTo>
                  <a:cubicBezTo>
                    <a:pt x="1960143" y="1271588"/>
                    <a:pt x="1905851" y="1326832"/>
                    <a:pt x="1847748" y="1324928"/>
                  </a:cubicBezTo>
                  <a:cubicBezTo>
                    <a:pt x="1795361" y="1322070"/>
                    <a:pt x="1820126" y="1240155"/>
                    <a:pt x="1818221" y="1194435"/>
                  </a:cubicBezTo>
                  <a:cubicBezTo>
                    <a:pt x="1815363" y="819150"/>
                    <a:pt x="1813458" y="443865"/>
                    <a:pt x="1756308" y="71438"/>
                  </a:cubicBezTo>
                  <a:cubicBezTo>
                    <a:pt x="1751546" y="40957"/>
                    <a:pt x="1753451" y="19050"/>
                    <a:pt x="1762976" y="0"/>
                  </a:cubicBezTo>
                  <a:lnTo>
                    <a:pt x="1649628" y="2857"/>
                  </a:lnTo>
                  <a:cubicBezTo>
                    <a:pt x="1675346" y="29527"/>
                    <a:pt x="1689633" y="62865"/>
                    <a:pt x="1702016" y="103822"/>
                  </a:cubicBezTo>
                  <a:cubicBezTo>
                    <a:pt x="1769643" y="348615"/>
                    <a:pt x="1734401" y="599122"/>
                    <a:pt x="1711541" y="849630"/>
                  </a:cubicBezTo>
                  <a:cubicBezTo>
                    <a:pt x="1706778" y="844868"/>
                    <a:pt x="1699158" y="837247"/>
                    <a:pt x="1696301" y="832485"/>
                  </a:cubicBezTo>
                  <a:cubicBezTo>
                    <a:pt x="1695348" y="824865"/>
                    <a:pt x="1694396" y="817245"/>
                    <a:pt x="1693443" y="808672"/>
                  </a:cubicBezTo>
                  <a:lnTo>
                    <a:pt x="1646771" y="910590"/>
                  </a:lnTo>
                  <a:cubicBezTo>
                    <a:pt x="1658201" y="908685"/>
                    <a:pt x="1670583" y="910590"/>
                    <a:pt x="1685823" y="920115"/>
                  </a:cubicBezTo>
                  <a:cubicBezTo>
                    <a:pt x="1733448" y="950595"/>
                    <a:pt x="1740116" y="1000125"/>
                    <a:pt x="1738211" y="1052513"/>
                  </a:cubicBezTo>
                  <a:cubicBezTo>
                    <a:pt x="1728686" y="1303020"/>
                    <a:pt x="1721066" y="1552575"/>
                    <a:pt x="1708683" y="1803082"/>
                  </a:cubicBezTo>
                  <a:cubicBezTo>
                    <a:pt x="1703921" y="1918335"/>
                    <a:pt x="1654391" y="1938338"/>
                    <a:pt x="1554378" y="1870710"/>
                  </a:cubicBezTo>
                  <a:cubicBezTo>
                    <a:pt x="1514373" y="1843088"/>
                    <a:pt x="1474368" y="1810703"/>
                    <a:pt x="1435316" y="1783080"/>
                  </a:cubicBezTo>
                  <a:cubicBezTo>
                    <a:pt x="1032408" y="1492567"/>
                    <a:pt x="586638" y="1427798"/>
                    <a:pt x="108483" y="1543050"/>
                  </a:cubicBezTo>
                  <a:cubicBezTo>
                    <a:pt x="68478" y="1553528"/>
                    <a:pt x="14186" y="1553528"/>
                    <a:pt x="1803" y="1593532"/>
                  </a:cubicBezTo>
                  <a:cubicBezTo>
                    <a:pt x="-10579" y="1644015"/>
                    <a:pt x="43713" y="1668780"/>
                    <a:pt x="76098" y="1698307"/>
                  </a:cubicBezTo>
                  <a:cubicBezTo>
                    <a:pt x="421856" y="2010728"/>
                    <a:pt x="815238" y="2150745"/>
                    <a:pt x="1278153" y="2038350"/>
                  </a:cubicBezTo>
                  <a:cubicBezTo>
                    <a:pt x="1362926" y="2018348"/>
                    <a:pt x="1444841" y="1990725"/>
                    <a:pt x="1529613" y="1967865"/>
                  </a:cubicBezTo>
                  <a:cubicBezTo>
                    <a:pt x="1654391" y="1932623"/>
                    <a:pt x="1681061" y="1952625"/>
                    <a:pt x="1674393" y="2080260"/>
                  </a:cubicBezTo>
                  <a:cubicBezTo>
                    <a:pt x="1664868" y="2250758"/>
                    <a:pt x="1657248" y="2420303"/>
                    <a:pt x="1622006" y="2587942"/>
                  </a:cubicBezTo>
                  <a:cubicBezTo>
                    <a:pt x="1612481" y="2632710"/>
                    <a:pt x="1617243" y="2663190"/>
                    <a:pt x="1663916" y="2670810"/>
                  </a:cubicBezTo>
                  <a:cubicBezTo>
                    <a:pt x="1728686" y="2681288"/>
                    <a:pt x="1773453" y="2693670"/>
                    <a:pt x="1761071" y="2580323"/>
                  </a:cubicBezTo>
                  <a:cubicBezTo>
                    <a:pt x="1723923" y="2249805"/>
                    <a:pt x="1738211" y="2189798"/>
                    <a:pt x="2064918" y="2247900"/>
                  </a:cubicBezTo>
                  <a:cubicBezTo>
                    <a:pt x="2686901" y="2355533"/>
                    <a:pt x="3242208" y="2203133"/>
                    <a:pt x="3703218" y="1757363"/>
                  </a:cubicBezTo>
                  <a:cubicBezTo>
                    <a:pt x="3724173" y="1736407"/>
                    <a:pt x="3763226" y="1716405"/>
                    <a:pt x="3756558" y="1681163"/>
                  </a:cubicBezTo>
                  <a:close/>
                  <a:moveTo>
                    <a:pt x="1200048" y="1896428"/>
                  </a:moveTo>
                  <a:cubicBezTo>
                    <a:pt x="1192428" y="1896428"/>
                    <a:pt x="1182903" y="1891665"/>
                    <a:pt x="1172426" y="1888807"/>
                  </a:cubicBezTo>
                  <a:cubicBezTo>
                    <a:pt x="880961" y="1856423"/>
                    <a:pt x="597116" y="1796415"/>
                    <a:pt x="323748" y="1688782"/>
                  </a:cubicBezTo>
                  <a:cubicBezTo>
                    <a:pt x="622833" y="1745932"/>
                    <a:pt x="919061" y="1805940"/>
                    <a:pt x="1217193" y="1864042"/>
                  </a:cubicBezTo>
                  <a:cubicBezTo>
                    <a:pt x="1291488" y="1879282"/>
                    <a:pt x="1371498" y="1881188"/>
                    <a:pt x="1473416" y="1928813"/>
                  </a:cubicBezTo>
                  <a:cubicBezTo>
                    <a:pt x="1363878" y="1918335"/>
                    <a:pt x="1279106" y="1916430"/>
                    <a:pt x="1200048" y="1896428"/>
                  </a:cubicBezTo>
                  <a:close/>
                  <a:moveTo>
                    <a:pt x="2038248" y="2161223"/>
                  </a:moveTo>
                  <a:cubicBezTo>
                    <a:pt x="2322093" y="2008823"/>
                    <a:pt x="3215538" y="1748790"/>
                    <a:pt x="3534626" y="1725930"/>
                  </a:cubicBezTo>
                  <a:cubicBezTo>
                    <a:pt x="3031706" y="1858328"/>
                    <a:pt x="2533548" y="2011680"/>
                    <a:pt x="2038248" y="2161223"/>
                  </a:cubicBezTo>
                  <a:close/>
                </a:path>
              </a:pathLst>
            </a:custGeom>
            <a:solidFill>
              <a:srgbClr val="2EDAA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0" name="Google Shape;1690;p47"/>
          <p:cNvSpPr txBox="1">
            <a:spLocks noGrp="1"/>
          </p:cNvSpPr>
          <p:nvPr>
            <p:ph type="body" idx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2500" lnSpcReduction="1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Fully Editable Icon Sets: A</a:t>
            </a:r>
            <a:endParaRPr/>
          </a:p>
        </p:txBody>
      </p:sp>
      <p:sp>
        <p:nvSpPr>
          <p:cNvPr id="1691" name="Google Shape;1691;p47"/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 extrusionOk="0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2" name="Google Shape;1692;p47"/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 extrusionOk="0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3" name="Google Shape;1693;p47"/>
          <p:cNvSpPr/>
          <p:nvPr/>
        </p:nvSpPr>
        <p:spPr>
          <a:xfrm>
            <a:off x="6114156" y="4520206"/>
            <a:ext cx="313133" cy="707899"/>
          </a:xfrm>
          <a:custGeom>
            <a:avLst/>
            <a:gdLst/>
            <a:ahLst/>
            <a:cxnLst/>
            <a:rect l="l" t="t" r="r" b="b"/>
            <a:pathLst>
              <a:path w="1346449" h="3166775" extrusionOk="0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4" name="Google Shape;1694;p47"/>
          <p:cNvSpPr/>
          <p:nvPr/>
        </p:nvSpPr>
        <p:spPr>
          <a:xfrm rot="-27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 extrusionOk="0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5" name="Google Shape;1695;p47"/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 extrusionOk="0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6" name="Google Shape;1696;p47"/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 extrusionOk="0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7" name="Google Shape;1697;p47"/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 extrusionOk="0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8" name="Google Shape;1698;p47"/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9" name="Google Shape;1699;p47"/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 extrusionOk="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0" name="Google Shape;1700;p47"/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 extrusionOk="0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1" name="Google Shape;1701;p47"/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 extrusionOk="0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2" name="Google Shape;1702;p47"/>
          <p:cNvSpPr/>
          <p:nvPr/>
        </p:nvSpPr>
        <p:spPr>
          <a:xfrm rot="-54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 extrusionOk="0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3" name="Google Shape;1703;p47"/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 extrusionOk="0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4" name="Google Shape;1704;p47"/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 extrusionOk="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5" name="Google Shape;1705;p47"/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 extrusionOk="0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6" name="Google Shape;1706;p47"/>
          <p:cNvSpPr/>
          <p:nvPr/>
        </p:nvSpPr>
        <p:spPr>
          <a:xfrm rot="-54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 extrusionOk="0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7" name="Google Shape;1707;p47"/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 extrusionOk="0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8" name="Google Shape;1708;p47"/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 extrusionOk="0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9" name="Google Shape;1709;p47"/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 extrusionOk="0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0" name="Google Shape;1710;p47"/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 extrusionOk="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1" name="Google Shape;1711;p47"/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2" name="Google Shape;1712;p47"/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 extrusionOk="0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3" name="Google Shape;1713;p47"/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 extrusionOk="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4" name="Google Shape;1714;p47"/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 extrusionOk="0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5" name="Google Shape;1715;p47"/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 extrusionOk="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6" name="Google Shape;1716;p47"/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 extrusionOk="0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7" name="Google Shape;1717;p47"/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 extrusionOk="0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8" name="Google Shape;1718;p47"/>
          <p:cNvSpPr/>
          <p:nvPr/>
        </p:nvSpPr>
        <p:spPr>
          <a:xfrm rot="-9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 extrusionOk="0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9" name="Google Shape;1719;p47"/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 extrusionOk="0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0" name="Google Shape;1720;p47"/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1" name="Google Shape;1721;p47"/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2" name="Google Shape;1722;p47"/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3" name="Google Shape;1723;p47"/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4" name="Google Shape;1724;p47"/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5" name="Google Shape;1725;p47"/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 extrusionOk="0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6" name="Google Shape;1726;p47"/>
          <p:cNvSpPr/>
          <p:nvPr/>
        </p:nvSpPr>
        <p:spPr>
          <a:xfrm>
            <a:off x="4401174" y="3545247"/>
            <a:ext cx="527335" cy="493633"/>
          </a:xfrm>
          <a:custGeom>
            <a:avLst/>
            <a:gdLst/>
            <a:ahLst/>
            <a:cxnLst/>
            <a:rect l="l" t="t" r="r" b="b"/>
            <a:pathLst>
              <a:path w="3239999" h="3032924" extrusionOk="0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7" name="Google Shape;1727;p47"/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 extrusionOk="0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8" name="Google Shape;1728;p47"/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9" name="Google Shape;1729;p47"/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/>
            <a:ahLst/>
            <a:cxnLst/>
            <a:rect l="l" t="t" r="r" b="b"/>
            <a:pathLst>
              <a:path w="3217557" h="2654282" extrusionOk="0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0" name="Google Shape;1730;p47"/>
          <p:cNvSpPr/>
          <p:nvPr/>
        </p:nvSpPr>
        <p:spPr>
          <a:xfrm rot="-2794009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 extrusionOk="0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1" name="Google Shape;1731;p47"/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 extrusionOk="0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2" name="Google Shape;1732;p47"/>
          <p:cNvSpPr/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 extrusionOk="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3" name="Google Shape;1733;p47"/>
          <p:cNvSpPr/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 extrusionOk="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4" name="Google Shape;1734;p47"/>
          <p:cNvSpPr/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 extrusionOk="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5" name="Google Shape;1735;p47"/>
          <p:cNvSpPr/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 extrusionOk="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" name="Google Shape;1740;p48"/>
          <p:cNvSpPr txBox="1">
            <a:spLocks noGrp="1"/>
          </p:cNvSpPr>
          <p:nvPr>
            <p:ph type="body" idx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2500" lnSpcReduction="1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Fully Editable Icon Sets: B</a:t>
            </a:r>
            <a:endParaRPr/>
          </a:p>
        </p:txBody>
      </p:sp>
      <p:sp>
        <p:nvSpPr>
          <p:cNvPr id="1741" name="Google Shape;1741;p48"/>
          <p:cNvSpPr/>
          <p:nvPr/>
        </p:nvSpPr>
        <p:spPr>
          <a:xfrm>
            <a:off x="4430860" y="1410562"/>
            <a:ext cx="530134" cy="529812"/>
          </a:xfrm>
          <a:custGeom>
            <a:avLst/>
            <a:gdLst/>
            <a:ahLst/>
            <a:cxnLst/>
            <a:rect l="l" t="t" r="r" b="b"/>
            <a:pathLst>
              <a:path w="2103393" h="2102114" extrusionOk="0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2" name="Google Shape;1742;p48"/>
          <p:cNvSpPr/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 extrusionOk="0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3" name="Google Shape;1743;p48"/>
          <p:cNvSpPr/>
          <p:nvPr/>
        </p:nvSpPr>
        <p:spPr>
          <a:xfrm>
            <a:off x="6995432" y="1440016"/>
            <a:ext cx="470907" cy="470907"/>
          </a:xfrm>
          <a:custGeom>
            <a:avLst/>
            <a:gdLst/>
            <a:ahLst/>
            <a:cxnLst/>
            <a:rect l="l" t="t" r="r" b="b"/>
            <a:pathLst>
              <a:path w="3203570" h="3242474" extrusionOk="0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4" name="Google Shape;1744;p48"/>
          <p:cNvSpPr/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 extrusionOk="0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5" name="Google Shape;1745;p48"/>
          <p:cNvSpPr/>
          <p:nvPr/>
        </p:nvSpPr>
        <p:spPr>
          <a:xfrm rot="-27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 extrusionOk="0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6" name="Google Shape;1746;p48"/>
          <p:cNvSpPr/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 extrusionOk="0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7" name="Google Shape;1747;p48"/>
          <p:cNvSpPr/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 extrusionOk="0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8" name="Google Shape;1748;p48"/>
          <p:cNvSpPr/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 extrusionOk="0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9" name="Google Shape;1749;p48"/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 extrusionOk="0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0" name="Google Shape;1750;p48"/>
          <p:cNvSpPr/>
          <p:nvPr/>
        </p:nvSpPr>
        <p:spPr>
          <a:xfrm>
            <a:off x="11180535" y="1485955"/>
            <a:ext cx="284691" cy="379029"/>
          </a:xfrm>
          <a:custGeom>
            <a:avLst/>
            <a:gdLst/>
            <a:ahLst/>
            <a:cxnLst/>
            <a:rect l="l" t="t" r="r" b="b"/>
            <a:pathLst>
              <a:path w="2433593" h="3258388" extrusionOk="0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51" name="Google Shape;1751;p48"/>
          <p:cNvGrpSpPr/>
          <p:nvPr/>
        </p:nvGrpSpPr>
        <p:grpSpPr>
          <a:xfrm>
            <a:off x="8688594" y="2429101"/>
            <a:ext cx="344634" cy="584984"/>
            <a:chOff x="1960331" y="2060848"/>
            <a:chExt cx="2028872" cy="3463828"/>
          </a:xfrm>
        </p:grpSpPr>
        <p:sp>
          <p:nvSpPr>
            <p:cNvPr id="1752" name="Google Shape;1752;p48"/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/>
              <a:ahLst/>
              <a:cxnLst/>
              <a:rect l="l" t="t" r="r" b="b"/>
              <a:pathLst>
                <a:path w="1505435" h="1015754" extrusionOk="0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3" name="Google Shape;1753;p48"/>
            <p:cNvSpPr/>
            <p:nvPr/>
          </p:nvSpPr>
          <p:spPr>
            <a:xfrm rot="-346245">
              <a:off x="2170737" y="2710023"/>
              <a:ext cx="1505435" cy="1015754"/>
            </a:xfrm>
            <a:custGeom>
              <a:avLst/>
              <a:gdLst/>
              <a:ahLst/>
              <a:cxnLst/>
              <a:rect l="l" t="t" r="r" b="b"/>
              <a:pathLst>
                <a:path w="1505435" h="1015754" extrusionOk="0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4" name="Google Shape;1754;p48"/>
            <p:cNvSpPr/>
            <p:nvPr/>
          </p:nvSpPr>
          <p:spPr>
            <a:xfrm rot="-965355">
              <a:off x="2071598" y="3466865"/>
              <a:ext cx="1505435" cy="1015754"/>
            </a:xfrm>
            <a:custGeom>
              <a:avLst/>
              <a:gdLst/>
              <a:ahLst/>
              <a:cxnLst/>
              <a:rect l="l" t="t" r="r" b="b"/>
              <a:pathLst>
                <a:path w="1505435" h="1015754" extrusionOk="0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5" name="Google Shape;1755;p48"/>
            <p:cNvSpPr/>
            <p:nvPr/>
          </p:nvSpPr>
          <p:spPr>
            <a:xfrm rot="-1967067">
              <a:off x="2257651" y="4182238"/>
              <a:ext cx="1505435" cy="1015754"/>
            </a:xfrm>
            <a:custGeom>
              <a:avLst/>
              <a:gdLst/>
              <a:ahLst/>
              <a:cxnLst/>
              <a:rect l="l" t="t" r="r" b="b"/>
              <a:pathLst>
                <a:path w="1505435" h="1015754" extrusionOk="0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56" name="Google Shape;1756;p48"/>
          <p:cNvSpPr/>
          <p:nvPr/>
        </p:nvSpPr>
        <p:spPr>
          <a:xfrm>
            <a:off x="9618682" y="2429101"/>
            <a:ext cx="169894" cy="529812"/>
          </a:xfrm>
          <a:custGeom>
            <a:avLst/>
            <a:gdLst/>
            <a:ahLst/>
            <a:cxnLst/>
            <a:rect l="l" t="t" r="r" b="b"/>
            <a:pathLst>
              <a:path w="785322" h="2449001" extrusionOk="0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7" name="Google Shape;1757;p48"/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 extrusionOk="0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8" name="Google Shape;1758;p48"/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 extrusionOk="0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59" name="Google Shape;1759;p48"/>
          <p:cNvGrpSpPr/>
          <p:nvPr/>
        </p:nvGrpSpPr>
        <p:grpSpPr>
          <a:xfrm>
            <a:off x="5291981" y="2376440"/>
            <a:ext cx="528975" cy="594844"/>
            <a:chOff x="4835382" y="-161249"/>
            <a:chExt cx="3078657" cy="3462028"/>
          </a:xfrm>
        </p:grpSpPr>
        <p:sp>
          <p:nvSpPr>
            <p:cNvPr id="1760" name="Google Shape;1760;p48"/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/>
              <a:ahLst/>
              <a:cxnLst/>
              <a:rect l="l" t="t" r="r" b="b"/>
              <a:pathLst>
                <a:path w="5331558" h="5891405" extrusionOk="0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1" name="Google Shape;1761;p48"/>
            <p:cNvSpPr/>
            <p:nvPr/>
          </p:nvSpPr>
          <p:spPr>
            <a:xfrm rot="-3499458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 extrusionOk="0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62" name="Google Shape;1762;p48"/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 extrusionOk="0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3" name="Google Shape;1763;p48"/>
          <p:cNvSpPr/>
          <p:nvPr/>
        </p:nvSpPr>
        <p:spPr>
          <a:xfrm>
            <a:off x="10267646" y="2429101"/>
            <a:ext cx="549379" cy="529812"/>
          </a:xfrm>
          <a:custGeom>
            <a:avLst/>
            <a:gdLst/>
            <a:ahLst/>
            <a:cxnLst/>
            <a:rect l="l" t="t" r="r" b="b"/>
            <a:pathLst>
              <a:path w="3745816" h="3316502" extrusionOk="0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4" name="Google Shape;1764;p48"/>
          <p:cNvSpPr/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 extrusionOk="0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5" name="Google Shape;1765;p48"/>
          <p:cNvSpPr/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6" name="Google Shape;1766;p48"/>
          <p:cNvSpPr/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 extrusionOk="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7" name="Google Shape;1767;p48"/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 extrusionOk="0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8" name="Google Shape;1768;p48"/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 extrusionOk="0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9" name="Google Shape;1769;p48"/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 extrusionOk="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0" name="Google Shape;1770;p48"/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 extrusionOk="0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1" name="Google Shape;1771;p48"/>
          <p:cNvSpPr/>
          <p:nvPr/>
        </p:nvSpPr>
        <p:spPr>
          <a:xfrm rot="-2675106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 extrusionOk="0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2" name="Google Shape;1772;p48"/>
          <p:cNvSpPr/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 extrusionOk="0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3" name="Google Shape;1773;p48"/>
          <p:cNvSpPr/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4" name="Google Shape;1774;p48"/>
          <p:cNvSpPr/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 extrusionOk="0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5" name="Google Shape;1775;p48"/>
          <p:cNvSpPr/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 extrusionOk="0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6" name="Google Shape;1776;p48"/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 extrusionOk="0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7" name="Google Shape;1777;p48"/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 extrusionOk="0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8" name="Google Shape;1778;p48"/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 extrusionOk="0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9" name="Google Shape;1779;p48"/>
          <p:cNvSpPr/>
          <p:nvPr/>
        </p:nvSpPr>
        <p:spPr>
          <a:xfrm rot="-54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 extrusionOk="0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0" name="Google Shape;1780;p48"/>
          <p:cNvSpPr/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 extrusionOk="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1" name="Google Shape;1781;p48"/>
          <p:cNvSpPr/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 extrusionOk="0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2" name="Google Shape;1782;p48"/>
          <p:cNvSpPr/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 extrusionOk="0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3" name="Google Shape;1783;p48"/>
          <p:cNvSpPr/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 extrusionOk="0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4" name="Google Shape;1784;p48"/>
          <p:cNvSpPr/>
          <p:nvPr/>
        </p:nvSpPr>
        <p:spPr>
          <a:xfrm>
            <a:off x="5283276" y="5634756"/>
            <a:ext cx="519265" cy="519265"/>
          </a:xfrm>
          <a:custGeom>
            <a:avLst/>
            <a:gdLst/>
            <a:ahLst/>
            <a:cxnLst/>
            <a:rect l="l" t="t" r="r" b="b"/>
            <a:pathLst>
              <a:path w="3960440" h="3960000" extrusionOk="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5" name="Google Shape;1785;p48"/>
          <p:cNvSpPr/>
          <p:nvPr/>
        </p:nvSpPr>
        <p:spPr>
          <a:xfrm>
            <a:off x="4436267" y="5634756"/>
            <a:ext cx="519323" cy="519265"/>
          </a:xfrm>
          <a:custGeom>
            <a:avLst/>
            <a:gdLst/>
            <a:ahLst/>
            <a:cxnLst/>
            <a:rect l="l" t="t" r="r" b="b"/>
            <a:pathLst>
              <a:path w="3888432" h="3960440" extrusionOk="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6" name="Google Shape;1786;p48"/>
          <p:cNvSpPr/>
          <p:nvPr/>
        </p:nvSpPr>
        <p:spPr>
          <a:xfrm>
            <a:off x="6971252" y="5634756"/>
            <a:ext cx="519265" cy="519265"/>
          </a:xfrm>
          <a:custGeom>
            <a:avLst/>
            <a:gdLst/>
            <a:ahLst/>
            <a:cxnLst/>
            <a:rect l="l" t="t" r="r" b="b"/>
            <a:pathLst>
              <a:path w="3960000" h="3960000" extrusionOk="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7" name="Google Shape;1787;p48"/>
          <p:cNvSpPr/>
          <p:nvPr/>
        </p:nvSpPr>
        <p:spPr>
          <a:xfrm>
            <a:off x="6121262" y="5634756"/>
            <a:ext cx="519265" cy="519265"/>
          </a:xfrm>
          <a:custGeom>
            <a:avLst/>
            <a:gdLst/>
            <a:ahLst/>
            <a:cxnLst/>
            <a:rect l="l" t="t" r="r" b="b"/>
            <a:pathLst>
              <a:path w="3960000" h="3960000" extrusionOk="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8" name="Google Shape;1788;p48"/>
          <p:cNvSpPr/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 extrusionOk="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9" name="Google Shape;1789;p48"/>
          <p:cNvSpPr/>
          <p:nvPr/>
        </p:nvSpPr>
        <p:spPr>
          <a:xfrm>
            <a:off x="8626102" y="5660698"/>
            <a:ext cx="488516" cy="493322"/>
          </a:xfrm>
          <a:custGeom>
            <a:avLst/>
            <a:gdLst/>
            <a:ahLst/>
            <a:cxnLst/>
            <a:rect l="l" t="t" r="r" b="b"/>
            <a:pathLst>
              <a:path w="3189723" h="3221116" extrusionOk="0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0" name="Google Shape;1790;p48"/>
          <p:cNvSpPr/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 extrusionOk="0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1" name="Google Shape;1791;p48"/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 extrusionOk="0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6" name="Google Shape;1796;p49"/>
          <p:cNvSpPr txBox="1">
            <a:spLocks noGrp="1"/>
          </p:cNvSpPr>
          <p:nvPr>
            <p:ph type="body" idx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2500" lnSpcReduction="1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Fully Editable Icon Sets: C</a:t>
            </a:r>
            <a:endParaRPr/>
          </a:p>
        </p:txBody>
      </p:sp>
      <p:sp>
        <p:nvSpPr>
          <p:cNvPr id="1797" name="Google Shape;1797;p49"/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 extrusionOk="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8" name="Google Shape;1798;p49"/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 extrusionOk="0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9" name="Google Shape;1799;p49"/>
          <p:cNvSpPr/>
          <p:nvPr/>
        </p:nvSpPr>
        <p:spPr>
          <a:xfrm rot="-54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 extrusionOk="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0" name="Google Shape;1800;p49"/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 extrusionOk="0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1" name="Google Shape;1801;p49"/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 extrusionOk="0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2" name="Google Shape;1802;p49"/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3" name="Google Shape;1803;p49"/>
          <p:cNvSpPr/>
          <p:nvPr/>
        </p:nvSpPr>
        <p:spPr>
          <a:xfrm>
            <a:off x="10998217" y="5652772"/>
            <a:ext cx="536427" cy="573297"/>
          </a:xfrm>
          <a:custGeom>
            <a:avLst/>
            <a:gdLst/>
            <a:ahLst/>
            <a:cxnLst/>
            <a:rect l="l" t="t" r="r" b="b"/>
            <a:pathLst>
              <a:path w="2969045" h="3173121" extrusionOk="0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4" name="Google Shape;1804;p49"/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 extrusionOk="0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5" name="Google Shape;1805;p49"/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 extrusionOk="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6" name="Google Shape;1806;p49"/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 extrusionOk="0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7" name="Google Shape;1807;p49"/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8" name="Google Shape;1808;p49"/>
          <p:cNvSpPr/>
          <p:nvPr/>
        </p:nvSpPr>
        <p:spPr>
          <a:xfrm>
            <a:off x="8766358" y="3640606"/>
            <a:ext cx="417857" cy="517071"/>
          </a:xfrm>
          <a:custGeom>
            <a:avLst/>
            <a:gdLst/>
            <a:ahLst/>
            <a:cxnLst/>
            <a:rect l="l" t="t" r="r" b="b"/>
            <a:pathLst>
              <a:path w="1565431" h="1937121" extrusionOk="0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9" name="Google Shape;1809;p49"/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 extrusionOk="0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0" name="Google Shape;1810;p49"/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 extrusionOk="0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1" name="Google Shape;1811;p49"/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 extrusionOk="0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2" name="Google Shape;1812;p49"/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 extrusionOk="0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3" name="Google Shape;1813;p49"/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 extrusionOk="0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4" name="Google Shape;1814;p49"/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 extrusionOk="0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5" name="Google Shape;1815;p49"/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 extrusionOk="0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6" name="Google Shape;1816;p49"/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 extrusionOk="0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7" name="Google Shape;1817;p49"/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 extrusionOk="0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8" name="Google Shape;1818;p49"/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 extrusionOk="0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9" name="Google Shape;1819;p49"/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 extrusionOk="0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0" name="Google Shape;1820;p49"/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 extrusionOk="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1" name="Google Shape;1821;p49"/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2" name="Google Shape;1822;p49"/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 extrusionOk="0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3" name="Google Shape;1823;p49"/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 extrusionOk="0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4" name="Google Shape;1824;p49"/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 extrusionOk="0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5" name="Google Shape;1825;p49"/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 extrusionOk="0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6" name="Google Shape;1826;p49"/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 extrusionOk="0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7" name="Google Shape;1827;p49"/>
          <p:cNvSpPr/>
          <p:nvPr/>
        </p:nvSpPr>
        <p:spPr>
          <a:xfrm rot="-27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 extrusionOk="0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8" name="Google Shape;1828;p49"/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 extrusionOk="0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9" name="Google Shape;1829;p49"/>
          <p:cNvSpPr/>
          <p:nvPr/>
        </p:nvSpPr>
        <p:spPr>
          <a:xfrm>
            <a:off x="4455730" y="1450295"/>
            <a:ext cx="251302" cy="661867"/>
          </a:xfrm>
          <a:custGeom>
            <a:avLst/>
            <a:gdLst/>
            <a:ahLst/>
            <a:cxnLst/>
            <a:rect l="l" t="t" r="r" b="b"/>
            <a:pathLst>
              <a:path w="1489775" h="3923699" extrusionOk="0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0" name="Google Shape;1830;p49"/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/>
            <a:ahLst/>
            <a:cxnLst/>
            <a:rect l="l" t="t" r="r" b="b"/>
            <a:pathLst>
              <a:path w="1856332" h="3959924" extrusionOk="0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1" name="Google Shape;1831;p49"/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 extrusionOk="0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2" name="Google Shape;1832;p49"/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 extrusionOk="0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3" name="Google Shape;1833;p49"/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 extrusionOk="0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4" name="Google Shape;1834;p49"/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 extrusionOk="0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5" name="Google Shape;1835;p49"/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 extrusionOk="0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6" name="Google Shape;1836;p49"/>
          <p:cNvSpPr/>
          <p:nvPr/>
        </p:nvSpPr>
        <p:spPr>
          <a:xfrm>
            <a:off x="10130939" y="2599748"/>
            <a:ext cx="499664" cy="512309"/>
          </a:xfrm>
          <a:custGeom>
            <a:avLst/>
            <a:gdLst/>
            <a:ahLst/>
            <a:cxnLst/>
            <a:rect l="l" t="t" r="r" b="b"/>
            <a:pathLst>
              <a:path w="2296406" h="2354521" extrusionOk="0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7" name="Google Shape;1837;p49"/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 extrusionOk="0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8" name="Google Shape;1838;p49"/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 extrusionOk="0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9" name="Google Shape;1839;p49"/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 extrusionOk="0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0" name="Google Shape;1840;p49"/>
          <p:cNvSpPr/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 extrusionOk="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1" name="Google Shape;1841;p49"/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 extrusionOk="0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6" name="Google Shape;1846;p50"/>
          <p:cNvSpPr txBox="1">
            <a:spLocks noGrp="1"/>
          </p:cNvSpPr>
          <p:nvPr>
            <p:ph type="body" idx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2500" lnSpcReduction="1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Fully Editable Icon Sets: D</a:t>
            </a:r>
            <a:endParaRPr/>
          </a:p>
        </p:txBody>
      </p:sp>
      <p:grpSp>
        <p:nvGrpSpPr>
          <p:cNvPr id="1847" name="Google Shape;1847;p50"/>
          <p:cNvGrpSpPr/>
          <p:nvPr/>
        </p:nvGrpSpPr>
        <p:grpSpPr>
          <a:xfrm>
            <a:off x="4417895" y="3918333"/>
            <a:ext cx="7156926" cy="1619534"/>
            <a:chOff x="4430860" y="1410562"/>
            <a:chExt cx="7156926" cy="1619534"/>
          </a:xfrm>
        </p:grpSpPr>
        <p:sp>
          <p:nvSpPr>
            <p:cNvPr id="1848" name="Google Shape;1848;p50"/>
            <p:cNvSpPr/>
            <p:nvPr/>
          </p:nvSpPr>
          <p:spPr>
            <a:xfrm>
              <a:off x="4430860" y="1410562"/>
              <a:ext cx="530134" cy="529812"/>
            </a:xfrm>
            <a:custGeom>
              <a:avLst/>
              <a:gdLst/>
              <a:ahLst/>
              <a:cxnLst/>
              <a:rect l="l" t="t" r="r" b="b"/>
              <a:pathLst>
                <a:path w="2103393" h="2102114" extrusionOk="0">
                  <a:moveTo>
                    <a:pt x="930675" y="75207"/>
                  </a:moveTo>
                  <a:cubicBezTo>
                    <a:pt x="914336" y="-26367"/>
                    <a:pt x="1202803" y="-23213"/>
                    <a:pt x="1190398" y="73534"/>
                  </a:cubicBezTo>
                  <a:lnTo>
                    <a:pt x="1177505" y="630783"/>
                  </a:lnTo>
                  <a:lnTo>
                    <a:pt x="1312141" y="709320"/>
                  </a:lnTo>
                  <a:cubicBezTo>
                    <a:pt x="1349539" y="621433"/>
                    <a:pt x="1403768" y="466228"/>
                    <a:pt x="1508484" y="512977"/>
                  </a:cubicBezTo>
                  <a:cubicBezTo>
                    <a:pt x="1961009" y="692492"/>
                    <a:pt x="2211581" y="1696648"/>
                    <a:pt x="2058246" y="2061286"/>
                  </a:cubicBezTo>
                  <a:cubicBezTo>
                    <a:pt x="1912391" y="2233320"/>
                    <a:pt x="1542142" y="1816322"/>
                    <a:pt x="1244822" y="1651768"/>
                  </a:cubicBezTo>
                  <a:cubicBezTo>
                    <a:pt x="1113927" y="1590061"/>
                    <a:pt x="1184984" y="1466646"/>
                    <a:pt x="1205554" y="1337621"/>
                  </a:cubicBezTo>
                  <a:cubicBezTo>
                    <a:pt x="1233603" y="1238514"/>
                    <a:pt x="1127017" y="1161846"/>
                    <a:pt x="1244823" y="894444"/>
                  </a:cubicBezTo>
                  <a:cubicBezTo>
                    <a:pt x="1188725" y="845826"/>
                    <a:pt x="1155065" y="802817"/>
                    <a:pt x="1076528" y="748589"/>
                  </a:cubicBezTo>
                  <a:cubicBezTo>
                    <a:pt x="973682" y="789728"/>
                    <a:pt x="949373" y="842086"/>
                    <a:pt x="885795" y="888834"/>
                  </a:cubicBezTo>
                  <a:cubicBezTo>
                    <a:pt x="951243" y="1053389"/>
                    <a:pt x="898883" y="1240382"/>
                    <a:pt x="919453" y="1326400"/>
                  </a:cubicBezTo>
                  <a:cubicBezTo>
                    <a:pt x="930673" y="1432986"/>
                    <a:pt x="1003602" y="1595671"/>
                    <a:pt x="891405" y="1646159"/>
                  </a:cubicBezTo>
                  <a:cubicBezTo>
                    <a:pt x="685711" y="1737785"/>
                    <a:pt x="311722" y="2121123"/>
                    <a:pt x="89201" y="2089335"/>
                  </a:cubicBezTo>
                  <a:cubicBezTo>
                    <a:pt x="-118362" y="2035107"/>
                    <a:pt x="33103" y="774768"/>
                    <a:pt x="577255" y="512977"/>
                  </a:cubicBezTo>
                  <a:cubicBezTo>
                    <a:pt x="704411" y="464359"/>
                    <a:pt x="736199" y="673791"/>
                    <a:pt x="807257" y="748589"/>
                  </a:cubicBezTo>
                  <a:lnTo>
                    <a:pt x="969942" y="636393"/>
                  </a:lnTo>
                  <a:cubicBezTo>
                    <a:pt x="968072" y="483058"/>
                    <a:pt x="947112" y="235825"/>
                    <a:pt x="930675" y="7520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9" name="Google Shape;1849;p50"/>
            <p:cNvSpPr/>
            <p:nvPr/>
          </p:nvSpPr>
          <p:spPr>
            <a:xfrm>
              <a:off x="5278002" y="1454850"/>
              <a:ext cx="529812" cy="441236"/>
            </a:xfrm>
            <a:custGeom>
              <a:avLst/>
              <a:gdLst/>
              <a:ahLst/>
              <a:cxnLst/>
              <a:rect l="l" t="t" r="r" b="b"/>
              <a:pathLst>
                <a:path w="3240001" h="2698329" extrusionOk="0">
                  <a:moveTo>
                    <a:pt x="2548075" y="5025"/>
                  </a:moveTo>
                  <a:cubicBezTo>
                    <a:pt x="2888705" y="21427"/>
                    <a:pt x="3205543" y="144443"/>
                    <a:pt x="3236875" y="324866"/>
                  </a:cubicBezTo>
                  <a:cubicBezTo>
                    <a:pt x="3272384" y="584869"/>
                    <a:pt x="3000845" y="793843"/>
                    <a:pt x="2654112" y="922630"/>
                  </a:cubicBezTo>
                  <a:cubicBezTo>
                    <a:pt x="2512076" y="1002818"/>
                    <a:pt x="2288579" y="1396468"/>
                    <a:pt x="2077615" y="1155904"/>
                  </a:cubicBezTo>
                  <a:cubicBezTo>
                    <a:pt x="1902159" y="985808"/>
                    <a:pt x="1914692" y="662627"/>
                    <a:pt x="1946024" y="426923"/>
                  </a:cubicBezTo>
                  <a:cubicBezTo>
                    <a:pt x="1958557" y="234957"/>
                    <a:pt x="1977355" y="79442"/>
                    <a:pt x="2209208" y="25983"/>
                  </a:cubicBezTo>
                  <a:cubicBezTo>
                    <a:pt x="2318345" y="5936"/>
                    <a:pt x="2434532" y="-443"/>
                    <a:pt x="2548075" y="5025"/>
                  </a:cubicBezTo>
                  <a:close/>
                  <a:moveTo>
                    <a:pt x="1184195" y="86"/>
                  </a:moveTo>
                  <a:cubicBezTo>
                    <a:pt x="1412849" y="2955"/>
                    <a:pt x="1621488" y="77771"/>
                    <a:pt x="1732975" y="244677"/>
                  </a:cubicBezTo>
                  <a:cubicBezTo>
                    <a:pt x="1866656" y="436642"/>
                    <a:pt x="1793548" y="672347"/>
                    <a:pt x="1801904" y="871602"/>
                  </a:cubicBezTo>
                  <a:cubicBezTo>
                    <a:pt x="1820702" y="1041698"/>
                    <a:pt x="1996160" y="1255532"/>
                    <a:pt x="1889631" y="1396469"/>
                  </a:cubicBezTo>
                  <a:cubicBezTo>
                    <a:pt x="1714174" y="1644320"/>
                    <a:pt x="1482324" y="1717219"/>
                    <a:pt x="1300601" y="1906754"/>
                  </a:cubicBezTo>
                  <a:cubicBezTo>
                    <a:pt x="1068750" y="2152178"/>
                    <a:pt x="736639" y="2754803"/>
                    <a:pt x="442124" y="2694054"/>
                  </a:cubicBezTo>
                  <a:cubicBezTo>
                    <a:pt x="189385" y="2609005"/>
                    <a:pt x="149697" y="2276103"/>
                    <a:pt x="78680" y="2016101"/>
                  </a:cubicBezTo>
                  <a:cubicBezTo>
                    <a:pt x="-50823" y="1442635"/>
                    <a:pt x="-61268" y="759824"/>
                    <a:pt x="366928" y="302996"/>
                  </a:cubicBezTo>
                  <a:cubicBezTo>
                    <a:pt x="563141" y="111638"/>
                    <a:pt x="890211" y="-3604"/>
                    <a:pt x="1184195" y="8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0" name="Google Shape;1850;p50"/>
            <p:cNvSpPr/>
            <p:nvPr/>
          </p:nvSpPr>
          <p:spPr>
            <a:xfrm>
              <a:off x="6995432" y="1440016"/>
              <a:ext cx="470907" cy="470907"/>
            </a:xfrm>
            <a:custGeom>
              <a:avLst/>
              <a:gdLst/>
              <a:ahLst/>
              <a:cxnLst/>
              <a:rect l="l" t="t" r="r" b="b"/>
              <a:pathLst>
                <a:path w="3203570" h="3242474" extrusionOk="0">
                  <a:moveTo>
                    <a:pt x="1049035" y="16828"/>
                  </a:moveTo>
                  <a:lnTo>
                    <a:pt x="1447333" y="0"/>
                  </a:lnTo>
                  <a:cubicBezTo>
                    <a:pt x="1441724" y="284231"/>
                    <a:pt x="1413674" y="613340"/>
                    <a:pt x="1666116" y="734886"/>
                  </a:cubicBezTo>
                  <a:cubicBezTo>
                    <a:pt x="1888639" y="783504"/>
                    <a:pt x="1937256" y="473095"/>
                    <a:pt x="2401001" y="560982"/>
                  </a:cubicBezTo>
                  <a:cubicBezTo>
                    <a:pt x="2875965" y="635779"/>
                    <a:pt x="3216295" y="1035945"/>
                    <a:pt x="3203206" y="1834409"/>
                  </a:cubicBezTo>
                  <a:cubicBezTo>
                    <a:pt x="3175156" y="2587994"/>
                    <a:pt x="2844177" y="2814257"/>
                    <a:pt x="2300025" y="3046130"/>
                  </a:cubicBezTo>
                  <a:cubicBezTo>
                    <a:pt x="1406194" y="3347190"/>
                    <a:pt x="820903" y="2705801"/>
                    <a:pt x="605860" y="2664663"/>
                  </a:cubicBezTo>
                  <a:cubicBezTo>
                    <a:pt x="379598" y="2621655"/>
                    <a:pt x="355288" y="2954503"/>
                    <a:pt x="381468" y="3242474"/>
                  </a:cubicBezTo>
                  <a:lnTo>
                    <a:pt x="0" y="3236864"/>
                  </a:lnTo>
                  <a:cubicBezTo>
                    <a:pt x="9350" y="2823607"/>
                    <a:pt x="-31788" y="2191567"/>
                    <a:pt x="516103" y="2249538"/>
                  </a:cubicBezTo>
                  <a:cubicBezTo>
                    <a:pt x="918138" y="2305637"/>
                    <a:pt x="1303347" y="2423441"/>
                    <a:pt x="1559529" y="1991485"/>
                  </a:cubicBezTo>
                  <a:cubicBezTo>
                    <a:pt x="1720344" y="1686686"/>
                    <a:pt x="1701645" y="1337006"/>
                    <a:pt x="1234160" y="959279"/>
                  </a:cubicBezTo>
                  <a:cubicBezTo>
                    <a:pt x="1155622" y="891961"/>
                    <a:pt x="981717" y="516102"/>
                    <a:pt x="1049035" y="1682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1" name="Google Shape;1851;p50"/>
            <p:cNvSpPr/>
            <p:nvPr/>
          </p:nvSpPr>
          <p:spPr>
            <a:xfrm>
              <a:off x="6115987" y="1451770"/>
              <a:ext cx="529812" cy="447396"/>
            </a:xfrm>
            <a:custGeom>
              <a:avLst/>
              <a:gdLst/>
              <a:ahLst/>
              <a:cxnLst/>
              <a:rect l="l" t="t" r="r" b="b"/>
              <a:pathLst>
                <a:path w="3213653" h="2719059" extrusionOk="0">
                  <a:moveTo>
                    <a:pt x="1378151" y="1333546"/>
                  </a:moveTo>
                  <a:cubicBezTo>
                    <a:pt x="1319627" y="1375402"/>
                    <a:pt x="1250513" y="1400241"/>
                    <a:pt x="1177640" y="1404742"/>
                  </a:cubicBezTo>
                  <a:cubicBezTo>
                    <a:pt x="1183273" y="1421668"/>
                    <a:pt x="1185388" y="1439329"/>
                    <a:pt x="1185029" y="1457608"/>
                  </a:cubicBezTo>
                  <a:lnTo>
                    <a:pt x="1182201" y="1517198"/>
                  </a:lnTo>
                  <a:cubicBezTo>
                    <a:pt x="1256472" y="1514781"/>
                    <a:pt x="1326341" y="1484168"/>
                    <a:pt x="1378151" y="1432005"/>
                  </a:cubicBezTo>
                  <a:close/>
                  <a:moveTo>
                    <a:pt x="1765736" y="0"/>
                  </a:moveTo>
                  <a:cubicBezTo>
                    <a:pt x="1820598" y="0"/>
                    <a:pt x="1865072" y="44474"/>
                    <a:pt x="1865072" y="99336"/>
                  </a:cubicBezTo>
                  <a:lnTo>
                    <a:pt x="1865072" y="1145199"/>
                  </a:lnTo>
                  <a:cubicBezTo>
                    <a:pt x="1927584" y="1198906"/>
                    <a:pt x="2002197" y="1234373"/>
                    <a:pt x="2081262" y="1252128"/>
                  </a:cubicBezTo>
                  <a:cubicBezTo>
                    <a:pt x="2096727" y="1219747"/>
                    <a:pt x="2112543" y="1186289"/>
                    <a:pt x="2123992" y="1149920"/>
                  </a:cubicBezTo>
                  <a:cubicBezTo>
                    <a:pt x="1899600" y="1041464"/>
                    <a:pt x="1832282" y="585198"/>
                    <a:pt x="1933258" y="437473"/>
                  </a:cubicBezTo>
                  <a:cubicBezTo>
                    <a:pt x="2028156" y="327848"/>
                    <a:pt x="2131647" y="265468"/>
                    <a:pt x="2345195" y="261608"/>
                  </a:cubicBezTo>
                  <a:cubicBezTo>
                    <a:pt x="2375702" y="261056"/>
                    <a:pt x="2408455" y="261699"/>
                    <a:pt x="2443750" y="263569"/>
                  </a:cubicBezTo>
                  <a:cubicBezTo>
                    <a:pt x="2954244" y="291618"/>
                    <a:pt x="3189856" y="886259"/>
                    <a:pt x="3206686" y="1323824"/>
                  </a:cubicBezTo>
                  <a:cubicBezTo>
                    <a:pt x="3247823" y="2015701"/>
                    <a:pt x="3103839" y="2270013"/>
                    <a:pt x="2853267" y="2462617"/>
                  </a:cubicBezTo>
                  <a:cubicBezTo>
                    <a:pt x="2511068" y="2735627"/>
                    <a:pt x="2157650" y="2470097"/>
                    <a:pt x="2084722" y="2170906"/>
                  </a:cubicBezTo>
                  <a:cubicBezTo>
                    <a:pt x="2058544" y="2038140"/>
                    <a:pt x="2127730" y="1922204"/>
                    <a:pt x="2202528" y="1800658"/>
                  </a:cubicBezTo>
                  <a:lnTo>
                    <a:pt x="2143866" y="1730900"/>
                  </a:lnTo>
                  <a:cubicBezTo>
                    <a:pt x="2096151" y="1741682"/>
                    <a:pt x="2046910" y="1746675"/>
                    <a:pt x="1997032" y="1746402"/>
                  </a:cubicBezTo>
                  <a:lnTo>
                    <a:pt x="1887189" y="1736891"/>
                  </a:lnTo>
                  <a:lnTo>
                    <a:pt x="1887189" y="2619722"/>
                  </a:lnTo>
                  <a:cubicBezTo>
                    <a:pt x="1887189" y="2674584"/>
                    <a:pt x="1842715" y="2719058"/>
                    <a:pt x="1787853" y="2719058"/>
                  </a:cubicBezTo>
                  <a:cubicBezTo>
                    <a:pt x="1732991" y="2719058"/>
                    <a:pt x="1688517" y="2674584"/>
                    <a:pt x="1688517" y="2619722"/>
                  </a:cubicBezTo>
                  <a:lnTo>
                    <a:pt x="1688517" y="1730093"/>
                  </a:lnTo>
                  <a:cubicBezTo>
                    <a:pt x="1688517" y="1710960"/>
                    <a:pt x="1693926" y="1693091"/>
                    <a:pt x="1704798" y="1678857"/>
                  </a:cubicBezTo>
                  <a:cubicBezTo>
                    <a:pt x="1659024" y="1659660"/>
                    <a:pt x="1616387" y="1633873"/>
                    <a:pt x="1576823" y="1603655"/>
                  </a:cubicBezTo>
                  <a:lnTo>
                    <a:pt x="1576823" y="2619723"/>
                  </a:lnTo>
                  <a:cubicBezTo>
                    <a:pt x="1576823" y="2674585"/>
                    <a:pt x="1532349" y="2719059"/>
                    <a:pt x="1477487" y="2719059"/>
                  </a:cubicBezTo>
                  <a:cubicBezTo>
                    <a:pt x="1422625" y="2719059"/>
                    <a:pt x="1378151" y="2674585"/>
                    <a:pt x="1378151" y="2619723"/>
                  </a:cubicBezTo>
                  <a:lnTo>
                    <a:pt x="1378151" y="1615564"/>
                  </a:lnTo>
                  <a:cubicBezTo>
                    <a:pt x="1313743" y="1650180"/>
                    <a:pt x="1240907" y="1668612"/>
                    <a:pt x="1165758" y="1668570"/>
                  </a:cubicBezTo>
                  <a:lnTo>
                    <a:pt x="1143358" y="1665899"/>
                  </a:lnTo>
                  <a:cubicBezTo>
                    <a:pt x="1108602" y="1733381"/>
                    <a:pt x="1056017" y="1769960"/>
                    <a:pt x="1011125" y="1833465"/>
                  </a:cubicBezTo>
                  <a:cubicBezTo>
                    <a:pt x="1085923" y="1955011"/>
                    <a:pt x="1155109" y="2070947"/>
                    <a:pt x="1128931" y="2203713"/>
                  </a:cubicBezTo>
                  <a:cubicBezTo>
                    <a:pt x="1056003" y="2502904"/>
                    <a:pt x="702585" y="2768434"/>
                    <a:pt x="360386" y="2495424"/>
                  </a:cubicBezTo>
                  <a:cubicBezTo>
                    <a:pt x="109814" y="2302820"/>
                    <a:pt x="-34170" y="2048508"/>
                    <a:pt x="6967" y="1356631"/>
                  </a:cubicBezTo>
                  <a:cubicBezTo>
                    <a:pt x="23797" y="919066"/>
                    <a:pt x="259409" y="324425"/>
                    <a:pt x="769903" y="296376"/>
                  </a:cubicBezTo>
                  <a:cubicBezTo>
                    <a:pt x="805198" y="294506"/>
                    <a:pt x="837951" y="293863"/>
                    <a:pt x="868458" y="294415"/>
                  </a:cubicBezTo>
                  <a:cubicBezTo>
                    <a:pt x="1082006" y="298276"/>
                    <a:pt x="1185497" y="360655"/>
                    <a:pt x="1280395" y="470280"/>
                  </a:cubicBezTo>
                  <a:cubicBezTo>
                    <a:pt x="1381371" y="618005"/>
                    <a:pt x="1314053" y="1074271"/>
                    <a:pt x="1089661" y="1182727"/>
                  </a:cubicBezTo>
                  <a:cubicBezTo>
                    <a:pt x="1098183" y="1209798"/>
                    <a:pt x="1109125" y="1235256"/>
                    <a:pt x="1120578" y="1259840"/>
                  </a:cubicBezTo>
                  <a:cubicBezTo>
                    <a:pt x="1123656" y="1260899"/>
                    <a:pt x="1126770" y="1260948"/>
                    <a:pt x="1129891" y="1260950"/>
                  </a:cubicBezTo>
                  <a:cubicBezTo>
                    <a:pt x="1227949" y="1261006"/>
                    <a:pt x="1320161" y="1214330"/>
                    <a:pt x="1378151" y="1135267"/>
                  </a:cubicBezTo>
                  <a:lnTo>
                    <a:pt x="1378151" y="118395"/>
                  </a:lnTo>
                  <a:cubicBezTo>
                    <a:pt x="1378151" y="63533"/>
                    <a:pt x="1422625" y="19059"/>
                    <a:pt x="1477487" y="19059"/>
                  </a:cubicBezTo>
                  <a:cubicBezTo>
                    <a:pt x="1532349" y="19059"/>
                    <a:pt x="1576823" y="63533"/>
                    <a:pt x="1576823" y="118395"/>
                  </a:cubicBezTo>
                  <a:lnTo>
                    <a:pt x="1576823" y="1413063"/>
                  </a:lnTo>
                  <a:cubicBezTo>
                    <a:pt x="1680597" y="1536757"/>
                    <a:pt x="1834575" y="1607590"/>
                    <a:pt x="1997786" y="1608484"/>
                  </a:cubicBezTo>
                  <a:lnTo>
                    <a:pt x="2057480" y="1605248"/>
                  </a:lnTo>
                  <a:cubicBezTo>
                    <a:pt x="2038910" y="1561698"/>
                    <a:pt x="2027992" y="1505121"/>
                    <a:pt x="2028624" y="1424801"/>
                  </a:cubicBezTo>
                  <a:lnTo>
                    <a:pt x="2034537" y="1382501"/>
                  </a:lnTo>
                  <a:cubicBezTo>
                    <a:pt x="1972012" y="1367348"/>
                    <a:pt x="1912047" y="1342676"/>
                    <a:pt x="1856155" y="1310037"/>
                  </a:cubicBezTo>
                  <a:cubicBezTo>
                    <a:pt x="1840993" y="1344880"/>
                    <a:pt x="1806188" y="1369059"/>
                    <a:pt x="1765736" y="1369059"/>
                  </a:cubicBezTo>
                  <a:cubicBezTo>
                    <a:pt x="1710874" y="1369059"/>
                    <a:pt x="1666400" y="1324585"/>
                    <a:pt x="1666400" y="1269723"/>
                  </a:cubicBezTo>
                  <a:lnTo>
                    <a:pt x="1666400" y="99336"/>
                  </a:lnTo>
                  <a:cubicBezTo>
                    <a:pt x="1666400" y="44474"/>
                    <a:pt x="1710874" y="0"/>
                    <a:pt x="17657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2" name="Google Shape;1852;p50"/>
            <p:cNvSpPr/>
            <p:nvPr/>
          </p:nvSpPr>
          <p:spPr>
            <a:xfrm rot="-2700000">
              <a:off x="7840756" y="2475143"/>
              <a:ext cx="512877" cy="437727"/>
            </a:xfrm>
            <a:custGeom>
              <a:avLst/>
              <a:gdLst/>
              <a:ahLst/>
              <a:cxnLst/>
              <a:rect l="l" t="t" r="r" b="b"/>
              <a:pathLst>
                <a:path w="3552042" h="3031575" extrusionOk="0">
                  <a:moveTo>
                    <a:pt x="1499560" y="1284945"/>
                  </a:moveTo>
                  <a:lnTo>
                    <a:pt x="1272419" y="1057805"/>
                  </a:lnTo>
                  <a:lnTo>
                    <a:pt x="1054631" y="1275593"/>
                  </a:lnTo>
                  <a:lnTo>
                    <a:pt x="836843" y="1057805"/>
                  </a:lnTo>
                  <a:lnTo>
                    <a:pt x="609703" y="1284945"/>
                  </a:lnTo>
                  <a:lnTo>
                    <a:pt x="827491" y="1502733"/>
                  </a:lnTo>
                  <a:lnTo>
                    <a:pt x="609703" y="1720522"/>
                  </a:lnTo>
                  <a:lnTo>
                    <a:pt x="836843" y="1947662"/>
                  </a:lnTo>
                  <a:lnTo>
                    <a:pt x="1054631" y="1729874"/>
                  </a:lnTo>
                  <a:lnTo>
                    <a:pt x="1272419" y="1947662"/>
                  </a:lnTo>
                  <a:lnTo>
                    <a:pt x="1499560" y="1720522"/>
                  </a:lnTo>
                  <a:lnTo>
                    <a:pt x="1281771" y="1502733"/>
                  </a:lnTo>
                  <a:close/>
                  <a:moveTo>
                    <a:pt x="3552042" y="1021270"/>
                  </a:moveTo>
                  <a:cubicBezTo>
                    <a:pt x="3346428" y="1488389"/>
                    <a:pt x="3240687" y="1885112"/>
                    <a:pt x="3146822" y="2229032"/>
                  </a:cubicBezTo>
                  <a:cubicBezTo>
                    <a:pt x="3047091" y="2666397"/>
                    <a:pt x="2787512" y="3031575"/>
                    <a:pt x="2344279" y="3031575"/>
                  </a:cubicBezTo>
                  <a:cubicBezTo>
                    <a:pt x="1991740" y="3031575"/>
                    <a:pt x="1692293" y="2804263"/>
                    <a:pt x="1587926" y="2487045"/>
                  </a:cubicBezTo>
                  <a:cubicBezTo>
                    <a:pt x="1859795" y="2308350"/>
                    <a:pt x="2033031" y="1980125"/>
                    <a:pt x="2117061" y="1611614"/>
                  </a:cubicBezTo>
                  <a:cubicBezTo>
                    <a:pt x="2127904" y="1571883"/>
                    <a:pt x="2138872" y="1531598"/>
                    <a:pt x="2150086" y="1490753"/>
                  </a:cubicBezTo>
                  <a:cubicBezTo>
                    <a:pt x="2212338" y="1465032"/>
                    <a:pt x="2277652" y="1444164"/>
                    <a:pt x="2344279" y="1426490"/>
                  </a:cubicBezTo>
                  <a:cubicBezTo>
                    <a:pt x="2764465" y="1315024"/>
                    <a:pt x="3073190" y="1226884"/>
                    <a:pt x="3552042" y="1021270"/>
                  </a:cubicBezTo>
                  <a:close/>
                  <a:moveTo>
                    <a:pt x="2557365" y="0"/>
                  </a:moveTo>
                  <a:cubicBezTo>
                    <a:pt x="2295797" y="594236"/>
                    <a:pt x="2161281" y="1098917"/>
                    <a:pt x="2041873" y="1536428"/>
                  </a:cubicBezTo>
                  <a:cubicBezTo>
                    <a:pt x="1915003" y="2092812"/>
                    <a:pt x="1584785" y="2557364"/>
                    <a:pt x="1020937" y="2557364"/>
                  </a:cubicBezTo>
                  <a:cubicBezTo>
                    <a:pt x="457089" y="2557364"/>
                    <a:pt x="0" y="2100276"/>
                    <a:pt x="0" y="1536428"/>
                  </a:cubicBezTo>
                  <a:cubicBezTo>
                    <a:pt x="0" y="972580"/>
                    <a:pt x="475939" y="660066"/>
                    <a:pt x="1020937" y="515492"/>
                  </a:cubicBezTo>
                  <a:cubicBezTo>
                    <a:pt x="1555467" y="373694"/>
                    <a:pt x="1948204" y="261568"/>
                    <a:pt x="255736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3" name="Google Shape;1853;p50"/>
            <p:cNvSpPr/>
            <p:nvPr/>
          </p:nvSpPr>
          <p:spPr>
            <a:xfrm>
              <a:off x="8560808" y="1444151"/>
              <a:ext cx="619107" cy="462636"/>
            </a:xfrm>
            <a:custGeom>
              <a:avLst/>
              <a:gdLst/>
              <a:ahLst/>
              <a:cxnLst/>
              <a:rect l="l" t="t" r="r" b="b"/>
              <a:pathLst>
                <a:path w="3246245" h="2425805" extrusionOk="0">
                  <a:moveTo>
                    <a:pt x="2545666" y="706851"/>
                  </a:moveTo>
                  <a:cubicBezTo>
                    <a:pt x="2704742" y="706851"/>
                    <a:pt x="2833698" y="835807"/>
                    <a:pt x="2833698" y="994883"/>
                  </a:cubicBezTo>
                  <a:cubicBezTo>
                    <a:pt x="2833698" y="1153959"/>
                    <a:pt x="2704742" y="1282915"/>
                    <a:pt x="2545666" y="1282915"/>
                  </a:cubicBezTo>
                  <a:cubicBezTo>
                    <a:pt x="2386590" y="1282915"/>
                    <a:pt x="2257634" y="1153959"/>
                    <a:pt x="2257634" y="994883"/>
                  </a:cubicBezTo>
                  <a:cubicBezTo>
                    <a:pt x="2257634" y="835807"/>
                    <a:pt x="2386590" y="706851"/>
                    <a:pt x="2545666" y="706851"/>
                  </a:cubicBezTo>
                  <a:close/>
                  <a:moveTo>
                    <a:pt x="700580" y="706851"/>
                  </a:moveTo>
                  <a:cubicBezTo>
                    <a:pt x="859656" y="706851"/>
                    <a:pt x="988612" y="835807"/>
                    <a:pt x="988612" y="994883"/>
                  </a:cubicBezTo>
                  <a:cubicBezTo>
                    <a:pt x="988612" y="1153959"/>
                    <a:pt x="859656" y="1282915"/>
                    <a:pt x="700580" y="1282915"/>
                  </a:cubicBezTo>
                  <a:cubicBezTo>
                    <a:pt x="541504" y="1282915"/>
                    <a:pt x="412548" y="1153959"/>
                    <a:pt x="412548" y="994883"/>
                  </a:cubicBezTo>
                  <a:cubicBezTo>
                    <a:pt x="412548" y="835807"/>
                    <a:pt x="541504" y="706851"/>
                    <a:pt x="700580" y="706851"/>
                  </a:cubicBezTo>
                  <a:close/>
                  <a:moveTo>
                    <a:pt x="1619971" y="0"/>
                  </a:moveTo>
                  <a:cubicBezTo>
                    <a:pt x="1621025" y="5"/>
                    <a:pt x="1622076" y="12"/>
                    <a:pt x="1623123" y="141"/>
                  </a:cubicBezTo>
                  <a:cubicBezTo>
                    <a:pt x="1624170" y="12"/>
                    <a:pt x="1625221" y="5"/>
                    <a:pt x="1626275" y="0"/>
                  </a:cubicBezTo>
                  <a:lnTo>
                    <a:pt x="1626274" y="282"/>
                  </a:lnTo>
                  <a:cubicBezTo>
                    <a:pt x="1966825" y="4283"/>
                    <a:pt x="1974816" y="220494"/>
                    <a:pt x="2177568" y="171426"/>
                  </a:cubicBezTo>
                  <a:cubicBezTo>
                    <a:pt x="2600959" y="50212"/>
                    <a:pt x="2963165" y="85364"/>
                    <a:pt x="3172404" y="310875"/>
                  </a:cubicBezTo>
                  <a:cubicBezTo>
                    <a:pt x="3300075" y="473051"/>
                    <a:pt x="3301971" y="794993"/>
                    <a:pt x="2851767" y="1164523"/>
                  </a:cubicBezTo>
                  <a:cubicBezTo>
                    <a:pt x="2918303" y="1029844"/>
                    <a:pt x="2927052" y="857771"/>
                    <a:pt x="2799829" y="746887"/>
                  </a:cubicBezTo>
                  <a:cubicBezTo>
                    <a:pt x="3115459" y="786295"/>
                    <a:pt x="3165949" y="533368"/>
                    <a:pt x="3049873" y="419809"/>
                  </a:cubicBezTo>
                  <a:cubicBezTo>
                    <a:pt x="2811516" y="207658"/>
                    <a:pt x="2338612" y="298041"/>
                    <a:pt x="2253222" y="493802"/>
                  </a:cubicBezTo>
                  <a:cubicBezTo>
                    <a:pt x="2139861" y="783555"/>
                    <a:pt x="2165869" y="1185485"/>
                    <a:pt x="2076302" y="1369861"/>
                  </a:cubicBezTo>
                  <a:cubicBezTo>
                    <a:pt x="1906668" y="1634081"/>
                    <a:pt x="1716639" y="1881305"/>
                    <a:pt x="1713569" y="2080938"/>
                  </a:cubicBezTo>
                  <a:cubicBezTo>
                    <a:pt x="1706472" y="2158984"/>
                    <a:pt x="1709123" y="2405980"/>
                    <a:pt x="1625847" y="2423204"/>
                  </a:cubicBezTo>
                  <a:cubicBezTo>
                    <a:pt x="1625847" y="2424071"/>
                    <a:pt x="1625843" y="2424938"/>
                    <a:pt x="1625839" y="2425805"/>
                  </a:cubicBezTo>
                  <a:lnTo>
                    <a:pt x="1623123" y="2424507"/>
                  </a:lnTo>
                  <a:lnTo>
                    <a:pt x="1620407" y="2425805"/>
                  </a:lnTo>
                  <a:cubicBezTo>
                    <a:pt x="1620403" y="2424938"/>
                    <a:pt x="1620399" y="2424071"/>
                    <a:pt x="1620399" y="2423204"/>
                  </a:cubicBezTo>
                  <a:cubicBezTo>
                    <a:pt x="1537123" y="2405980"/>
                    <a:pt x="1539774" y="2158984"/>
                    <a:pt x="1532677" y="2080938"/>
                  </a:cubicBezTo>
                  <a:cubicBezTo>
                    <a:pt x="1529607" y="1881305"/>
                    <a:pt x="1339578" y="1634081"/>
                    <a:pt x="1169944" y="1369861"/>
                  </a:cubicBezTo>
                  <a:cubicBezTo>
                    <a:pt x="1080377" y="1185485"/>
                    <a:pt x="1106385" y="783555"/>
                    <a:pt x="993024" y="493802"/>
                  </a:cubicBezTo>
                  <a:cubicBezTo>
                    <a:pt x="907634" y="298041"/>
                    <a:pt x="434730" y="207658"/>
                    <a:pt x="196373" y="419809"/>
                  </a:cubicBezTo>
                  <a:cubicBezTo>
                    <a:pt x="80297" y="533368"/>
                    <a:pt x="130787" y="786295"/>
                    <a:pt x="446417" y="746887"/>
                  </a:cubicBezTo>
                  <a:cubicBezTo>
                    <a:pt x="319194" y="857771"/>
                    <a:pt x="327943" y="1029844"/>
                    <a:pt x="394479" y="1164523"/>
                  </a:cubicBezTo>
                  <a:cubicBezTo>
                    <a:pt x="-55725" y="794993"/>
                    <a:pt x="-53829" y="473051"/>
                    <a:pt x="73842" y="310875"/>
                  </a:cubicBezTo>
                  <a:cubicBezTo>
                    <a:pt x="283081" y="85364"/>
                    <a:pt x="645287" y="50212"/>
                    <a:pt x="1068678" y="171426"/>
                  </a:cubicBezTo>
                  <a:cubicBezTo>
                    <a:pt x="1271430" y="220494"/>
                    <a:pt x="1279421" y="4283"/>
                    <a:pt x="1619972" y="28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4" name="Google Shape;1854;p50"/>
            <p:cNvSpPr/>
            <p:nvPr/>
          </p:nvSpPr>
          <p:spPr>
            <a:xfrm>
              <a:off x="10277429" y="1539784"/>
              <a:ext cx="529812" cy="271370"/>
            </a:xfrm>
            <a:custGeom>
              <a:avLst/>
              <a:gdLst/>
              <a:ahLst/>
              <a:cxnLst/>
              <a:rect l="l" t="t" r="r" b="b"/>
              <a:pathLst>
                <a:path w="3372524" h="1727404" extrusionOk="0">
                  <a:moveTo>
                    <a:pt x="1758003" y="666958"/>
                  </a:moveTo>
                  <a:cubicBezTo>
                    <a:pt x="1703684" y="666958"/>
                    <a:pt x="1659649" y="710993"/>
                    <a:pt x="1659649" y="765312"/>
                  </a:cubicBezTo>
                  <a:cubicBezTo>
                    <a:pt x="1659649" y="819631"/>
                    <a:pt x="1703684" y="863666"/>
                    <a:pt x="1758003" y="863666"/>
                  </a:cubicBezTo>
                  <a:cubicBezTo>
                    <a:pt x="1812322" y="863666"/>
                    <a:pt x="1856357" y="819631"/>
                    <a:pt x="1856357" y="765312"/>
                  </a:cubicBezTo>
                  <a:cubicBezTo>
                    <a:pt x="1856357" y="710993"/>
                    <a:pt x="1812322" y="666958"/>
                    <a:pt x="1758003" y="666958"/>
                  </a:cubicBezTo>
                  <a:close/>
                  <a:moveTo>
                    <a:pt x="1686261" y="586208"/>
                  </a:moveTo>
                  <a:cubicBezTo>
                    <a:pt x="1849880" y="586208"/>
                    <a:pt x="1982519" y="718847"/>
                    <a:pt x="1982519" y="882466"/>
                  </a:cubicBezTo>
                  <a:cubicBezTo>
                    <a:pt x="1982519" y="1046085"/>
                    <a:pt x="1849880" y="1178724"/>
                    <a:pt x="1686261" y="1178724"/>
                  </a:cubicBezTo>
                  <a:cubicBezTo>
                    <a:pt x="1522642" y="1178724"/>
                    <a:pt x="1390003" y="1046085"/>
                    <a:pt x="1390003" y="882466"/>
                  </a:cubicBezTo>
                  <a:cubicBezTo>
                    <a:pt x="1390003" y="718847"/>
                    <a:pt x="1522642" y="586208"/>
                    <a:pt x="1686261" y="586208"/>
                  </a:cubicBezTo>
                  <a:close/>
                  <a:moveTo>
                    <a:pt x="1686262" y="448985"/>
                  </a:moveTo>
                  <a:cubicBezTo>
                    <a:pt x="1446857" y="448985"/>
                    <a:pt x="1252780" y="643062"/>
                    <a:pt x="1252780" y="882467"/>
                  </a:cubicBezTo>
                  <a:cubicBezTo>
                    <a:pt x="1252780" y="1121872"/>
                    <a:pt x="1446857" y="1315949"/>
                    <a:pt x="1686262" y="1315949"/>
                  </a:cubicBezTo>
                  <a:cubicBezTo>
                    <a:pt x="1925667" y="1315949"/>
                    <a:pt x="2119744" y="1121872"/>
                    <a:pt x="2119744" y="882467"/>
                  </a:cubicBezTo>
                  <a:cubicBezTo>
                    <a:pt x="2119744" y="643062"/>
                    <a:pt x="1925667" y="448985"/>
                    <a:pt x="1686262" y="448985"/>
                  </a:cubicBezTo>
                  <a:close/>
                  <a:moveTo>
                    <a:pt x="1893261" y="271274"/>
                  </a:moveTo>
                  <a:cubicBezTo>
                    <a:pt x="2150128" y="355123"/>
                    <a:pt x="2334334" y="597283"/>
                    <a:pt x="2334334" y="882467"/>
                  </a:cubicBezTo>
                  <a:cubicBezTo>
                    <a:pt x="2334334" y="1103921"/>
                    <a:pt x="2223259" y="1299432"/>
                    <a:pt x="2053457" y="1415856"/>
                  </a:cubicBezTo>
                  <a:cubicBezTo>
                    <a:pt x="2494577" y="1286853"/>
                    <a:pt x="2931337" y="1005905"/>
                    <a:pt x="2940842" y="882353"/>
                  </a:cubicBezTo>
                  <a:lnTo>
                    <a:pt x="2946401" y="882364"/>
                  </a:lnTo>
                  <a:lnTo>
                    <a:pt x="2943679" y="877137"/>
                  </a:lnTo>
                  <a:lnTo>
                    <a:pt x="2946401" y="872130"/>
                  </a:lnTo>
                  <a:lnTo>
                    <a:pt x="2941077" y="872141"/>
                  </a:lnTo>
                  <a:cubicBezTo>
                    <a:pt x="2875996" y="732702"/>
                    <a:pt x="2369865" y="377972"/>
                    <a:pt x="1893261" y="271274"/>
                  </a:cubicBezTo>
                  <a:close/>
                  <a:moveTo>
                    <a:pt x="1525754" y="256843"/>
                  </a:moveTo>
                  <a:cubicBezTo>
                    <a:pt x="984953" y="339274"/>
                    <a:pt x="426123" y="752145"/>
                    <a:pt x="426123" y="877021"/>
                  </a:cubicBezTo>
                  <a:lnTo>
                    <a:pt x="426123" y="877247"/>
                  </a:lnTo>
                  <a:cubicBezTo>
                    <a:pt x="439083" y="984175"/>
                    <a:pt x="877625" y="1311577"/>
                    <a:pt x="1355183" y="1436828"/>
                  </a:cubicBezTo>
                  <a:cubicBezTo>
                    <a:pt x="1164798" y="1325758"/>
                    <a:pt x="1038190" y="1118898"/>
                    <a:pt x="1038190" y="882467"/>
                  </a:cubicBezTo>
                  <a:cubicBezTo>
                    <a:pt x="1038190" y="580157"/>
                    <a:pt x="1245184" y="326193"/>
                    <a:pt x="1525754" y="256843"/>
                  </a:cubicBezTo>
                  <a:close/>
                  <a:moveTo>
                    <a:pt x="1682713" y="0"/>
                  </a:moveTo>
                  <a:cubicBezTo>
                    <a:pt x="2385858" y="36225"/>
                    <a:pt x="3265322" y="653066"/>
                    <a:pt x="3365400" y="875412"/>
                  </a:cubicBezTo>
                  <a:lnTo>
                    <a:pt x="3372524" y="875397"/>
                  </a:lnTo>
                  <a:lnTo>
                    <a:pt x="3368881" y="882344"/>
                  </a:lnTo>
                  <a:lnTo>
                    <a:pt x="3372524" y="889597"/>
                  </a:lnTo>
                  <a:lnTo>
                    <a:pt x="3365086" y="889581"/>
                  </a:lnTo>
                  <a:cubicBezTo>
                    <a:pt x="3348713" y="1110249"/>
                    <a:pt x="2385134" y="1692746"/>
                    <a:pt x="1682713" y="1727404"/>
                  </a:cubicBezTo>
                  <a:cubicBezTo>
                    <a:pt x="901706" y="1708470"/>
                    <a:pt x="21301" y="1064732"/>
                    <a:pt x="0" y="882497"/>
                  </a:cubicBezTo>
                  <a:lnTo>
                    <a:pt x="0" y="882184"/>
                  </a:lnTo>
                  <a:cubicBezTo>
                    <a:pt x="0" y="691908"/>
                    <a:pt x="901706" y="19770"/>
                    <a:pt x="16827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5" name="Google Shape;1855;p50"/>
            <p:cNvSpPr/>
            <p:nvPr/>
          </p:nvSpPr>
          <p:spPr>
            <a:xfrm>
              <a:off x="7902810" y="1432248"/>
              <a:ext cx="388767" cy="486441"/>
            </a:xfrm>
            <a:custGeom>
              <a:avLst/>
              <a:gdLst/>
              <a:ahLst/>
              <a:cxnLst/>
              <a:rect l="l" t="t" r="r" b="b"/>
              <a:pathLst>
                <a:path w="2427821" h="3249943" extrusionOk="0">
                  <a:moveTo>
                    <a:pt x="1783445" y="477276"/>
                  </a:moveTo>
                  <a:cubicBezTo>
                    <a:pt x="1867295" y="479049"/>
                    <a:pt x="1940306" y="495815"/>
                    <a:pt x="1995323" y="528655"/>
                  </a:cubicBezTo>
                  <a:cubicBezTo>
                    <a:pt x="2375187" y="892595"/>
                    <a:pt x="1478983" y="963108"/>
                    <a:pt x="1620010" y="1047270"/>
                  </a:cubicBezTo>
                  <a:cubicBezTo>
                    <a:pt x="1920260" y="1267909"/>
                    <a:pt x="2179568" y="1563610"/>
                    <a:pt x="2275102" y="1879783"/>
                  </a:cubicBezTo>
                  <a:cubicBezTo>
                    <a:pt x="2386559" y="2264195"/>
                    <a:pt x="2620845" y="2969329"/>
                    <a:pt x="2118153" y="3196792"/>
                  </a:cubicBezTo>
                  <a:cubicBezTo>
                    <a:pt x="862559" y="3474297"/>
                    <a:pt x="146052" y="2612212"/>
                    <a:pt x="9574" y="1838839"/>
                  </a:cubicBezTo>
                  <a:cubicBezTo>
                    <a:pt x="-38192" y="1613652"/>
                    <a:pt x="98284" y="1313401"/>
                    <a:pt x="296177" y="1170100"/>
                  </a:cubicBezTo>
                  <a:cubicBezTo>
                    <a:pt x="391711" y="1081390"/>
                    <a:pt x="330296" y="876673"/>
                    <a:pt x="323472" y="671956"/>
                  </a:cubicBezTo>
                  <a:cubicBezTo>
                    <a:pt x="296177" y="474063"/>
                    <a:pt x="760199" y="351234"/>
                    <a:pt x="664666" y="1211043"/>
                  </a:cubicBezTo>
                  <a:cubicBezTo>
                    <a:pt x="853176" y="743465"/>
                    <a:pt x="1420091" y="469595"/>
                    <a:pt x="1783445" y="477276"/>
                  </a:cubicBezTo>
                  <a:close/>
                  <a:moveTo>
                    <a:pt x="1024970" y="33"/>
                  </a:moveTo>
                  <a:cubicBezTo>
                    <a:pt x="1115949" y="3590"/>
                    <a:pt x="1140206" y="286408"/>
                    <a:pt x="1176458" y="269348"/>
                  </a:cubicBezTo>
                  <a:cubicBezTo>
                    <a:pt x="1251521" y="278446"/>
                    <a:pt x="1265168" y="21414"/>
                    <a:pt x="1401646" y="44160"/>
                  </a:cubicBezTo>
                  <a:cubicBezTo>
                    <a:pt x="1469884" y="71456"/>
                    <a:pt x="1374351" y="221581"/>
                    <a:pt x="1360703" y="310292"/>
                  </a:cubicBezTo>
                  <a:lnTo>
                    <a:pt x="1517652" y="453593"/>
                  </a:lnTo>
                  <a:cubicBezTo>
                    <a:pt x="974016" y="540030"/>
                    <a:pt x="901229" y="790238"/>
                    <a:pt x="753379" y="951737"/>
                  </a:cubicBezTo>
                  <a:lnTo>
                    <a:pt x="705610" y="644662"/>
                  </a:lnTo>
                  <a:lnTo>
                    <a:pt x="787497" y="521832"/>
                  </a:lnTo>
                  <a:cubicBezTo>
                    <a:pt x="712435" y="433122"/>
                    <a:pt x="446303" y="364883"/>
                    <a:pt x="562310" y="255701"/>
                  </a:cubicBezTo>
                  <a:cubicBezTo>
                    <a:pt x="739730" y="98751"/>
                    <a:pt x="862560" y="337587"/>
                    <a:pt x="1012685" y="378530"/>
                  </a:cubicBezTo>
                  <a:cubicBezTo>
                    <a:pt x="1010410" y="253426"/>
                    <a:pt x="796596" y="101025"/>
                    <a:pt x="1005861" y="3217"/>
                  </a:cubicBezTo>
                  <a:cubicBezTo>
                    <a:pt x="1012543" y="800"/>
                    <a:pt x="1018905" y="-204"/>
                    <a:pt x="1024970" y="3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6" name="Google Shape;1856;p50"/>
            <p:cNvSpPr/>
            <p:nvPr/>
          </p:nvSpPr>
          <p:spPr>
            <a:xfrm>
              <a:off x="9460302" y="1433265"/>
              <a:ext cx="486653" cy="484407"/>
            </a:xfrm>
            <a:custGeom>
              <a:avLst/>
              <a:gdLst/>
              <a:ahLst/>
              <a:cxnLst/>
              <a:rect l="l" t="t" r="r" b="b"/>
              <a:pathLst>
                <a:path w="3229769" h="3214867" extrusionOk="0">
                  <a:moveTo>
                    <a:pt x="388922" y="0"/>
                  </a:moveTo>
                  <a:cubicBezTo>
                    <a:pt x="481031" y="0"/>
                    <a:pt x="564991" y="34887"/>
                    <a:pt x="627459" y="93109"/>
                  </a:cubicBezTo>
                  <a:cubicBezTo>
                    <a:pt x="689927" y="34887"/>
                    <a:pt x="773888" y="0"/>
                    <a:pt x="865996" y="0"/>
                  </a:cubicBezTo>
                  <a:cubicBezTo>
                    <a:pt x="958105" y="0"/>
                    <a:pt x="1042065" y="34887"/>
                    <a:pt x="1104533" y="93109"/>
                  </a:cubicBezTo>
                  <a:cubicBezTo>
                    <a:pt x="1167001" y="34887"/>
                    <a:pt x="1250962" y="0"/>
                    <a:pt x="1343070" y="0"/>
                  </a:cubicBezTo>
                  <a:cubicBezTo>
                    <a:pt x="1435179" y="0"/>
                    <a:pt x="1519139" y="34887"/>
                    <a:pt x="1581607" y="93109"/>
                  </a:cubicBezTo>
                  <a:cubicBezTo>
                    <a:pt x="1644075" y="34887"/>
                    <a:pt x="1728036" y="0"/>
                    <a:pt x="1820144" y="0"/>
                  </a:cubicBezTo>
                  <a:cubicBezTo>
                    <a:pt x="1912253" y="0"/>
                    <a:pt x="1996213" y="34887"/>
                    <a:pt x="2058681" y="93109"/>
                  </a:cubicBezTo>
                  <a:cubicBezTo>
                    <a:pt x="2121149" y="34887"/>
                    <a:pt x="2205110" y="0"/>
                    <a:pt x="2297218" y="0"/>
                  </a:cubicBezTo>
                  <a:cubicBezTo>
                    <a:pt x="2389326" y="0"/>
                    <a:pt x="2473286" y="34887"/>
                    <a:pt x="2535755" y="93108"/>
                  </a:cubicBezTo>
                  <a:cubicBezTo>
                    <a:pt x="2598223" y="34887"/>
                    <a:pt x="2682183" y="0"/>
                    <a:pt x="2774291" y="0"/>
                  </a:cubicBezTo>
                  <a:cubicBezTo>
                    <a:pt x="2971429" y="0"/>
                    <a:pt x="3131241" y="159812"/>
                    <a:pt x="3131241" y="356950"/>
                  </a:cubicBezTo>
                  <a:cubicBezTo>
                    <a:pt x="3131241" y="414550"/>
                    <a:pt x="3117598" y="468963"/>
                    <a:pt x="3092026" y="516460"/>
                  </a:cubicBezTo>
                  <a:cubicBezTo>
                    <a:pt x="3176259" y="580602"/>
                    <a:pt x="3229769" y="682177"/>
                    <a:pt x="3229769" y="796250"/>
                  </a:cubicBezTo>
                  <a:cubicBezTo>
                    <a:pt x="3229769" y="902465"/>
                    <a:pt x="3183377" y="997845"/>
                    <a:pt x="3108820" y="1062184"/>
                  </a:cubicBezTo>
                  <a:cubicBezTo>
                    <a:pt x="3183377" y="1126523"/>
                    <a:pt x="3229769" y="1221903"/>
                    <a:pt x="3229769" y="1328118"/>
                  </a:cubicBezTo>
                  <a:cubicBezTo>
                    <a:pt x="3229769" y="1434333"/>
                    <a:pt x="3183377" y="1529713"/>
                    <a:pt x="3108820" y="1594052"/>
                  </a:cubicBezTo>
                  <a:cubicBezTo>
                    <a:pt x="3183377" y="1658391"/>
                    <a:pt x="3229769" y="1753771"/>
                    <a:pt x="3229769" y="1859986"/>
                  </a:cubicBezTo>
                  <a:cubicBezTo>
                    <a:pt x="3229769" y="2057124"/>
                    <a:pt x="3069957" y="2216936"/>
                    <a:pt x="2872819" y="2216936"/>
                  </a:cubicBezTo>
                  <a:lnTo>
                    <a:pt x="2849067" y="2214542"/>
                  </a:lnTo>
                  <a:cubicBezTo>
                    <a:pt x="2790894" y="2329236"/>
                    <a:pt x="2671548" y="2406987"/>
                    <a:pt x="2534043" y="2406987"/>
                  </a:cubicBezTo>
                  <a:cubicBezTo>
                    <a:pt x="2483158" y="2406987"/>
                    <a:pt x="2434760" y="2396340"/>
                    <a:pt x="2391120" y="2376775"/>
                  </a:cubicBezTo>
                  <a:cubicBezTo>
                    <a:pt x="2326908" y="2456876"/>
                    <a:pt x="2228003" y="2507238"/>
                    <a:pt x="2117336" y="2507238"/>
                  </a:cubicBezTo>
                  <a:lnTo>
                    <a:pt x="2081608" y="2503636"/>
                  </a:lnTo>
                  <a:cubicBezTo>
                    <a:pt x="2058765" y="2546355"/>
                    <a:pt x="2027330" y="2583686"/>
                    <a:pt x="1987704" y="2611019"/>
                  </a:cubicBezTo>
                  <a:cubicBezTo>
                    <a:pt x="2049806" y="2674751"/>
                    <a:pt x="2087711" y="2761907"/>
                    <a:pt x="2087711" y="2857917"/>
                  </a:cubicBezTo>
                  <a:cubicBezTo>
                    <a:pt x="2087711" y="3055055"/>
                    <a:pt x="1927899" y="3214867"/>
                    <a:pt x="1730761" y="3214867"/>
                  </a:cubicBezTo>
                  <a:cubicBezTo>
                    <a:pt x="1533623" y="3214867"/>
                    <a:pt x="1373811" y="3055055"/>
                    <a:pt x="1373811" y="2857917"/>
                  </a:cubicBezTo>
                  <a:cubicBezTo>
                    <a:pt x="1373811" y="2743560"/>
                    <a:pt x="1427588" y="2641764"/>
                    <a:pt x="1512161" y="2577627"/>
                  </a:cubicBezTo>
                  <a:cubicBezTo>
                    <a:pt x="1450743" y="2514125"/>
                    <a:pt x="1413385" y="2427536"/>
                    <a:pt x="1413385" y="2332221"/>
                  </a:cubicBezTo>
                  <a:cubicBezTo>
                    <a:pt x="1413385" y="2135083"/>
                    <a:pt x="1573197" y="1975271"/>
                    <a:pt x="1770335" y="1975271"/>
                  </a:cubicBezTo>
                  <a:lnTo>
                    <a:pt x="1806063" y="1978873"/>
                  </a:lnTo>
                  <a:cubicBezTo>
                    <a:pt x="1865384" y="1867935"/>
                    <a:pt x="1982649" y="1793338"/>
                    <a:pt x="2117336" y="1793338"/>
                  </a:cubicBezTo>
                  <a:cubicBezTo>
                    <a:pt x="2168221" y="1793338"/>
                    <a:pt x="2216619" y="1803986"/>
                    <a:pt x="2260259" y="1823550"/>
                  </a:cubicBezTo>
                  <a:cubicBezTo>
                    <a:pt x="2324471" y="1743450"/>
                    <a:pt x="2423376" y="1693087"/>
                    <a:pt x="2534043" y="1693087"/>
                  </a:cubicBezTo>
                  <a:lnTo>
                    <a:pt x="2557875" y="1695490"/>
                  </a:lnTo>
                  <a:cubicBezTo>
                    <a:pt x="2576891" y="1656391"/>
                    <a:pt x="2604151" y="1622242"/>
                    <a:pt x="2636819" y="1594052"/>
                  </a:cubicBezTo>
                  <a:cubicBezTo>
                    <a:pt x="2562261" y="1529713"/>
                    <a:pt x="2515869" y="1434333"/>
                    <a:pt x="2515869" y="1328118"/>
                  </a:cubicBezTo>
                  <a:cubicBezTo>
                    <a:pt x="2515869" y="1221903"/>
                    <a:pt x="2562261" y="1126523"/>
                    <a:pt x="2636819" y="1062184"/>
                  </a:cubicBezTo>
                  <a:cubicBezTo>
                    <a:pt x="2562261" y="997845"/>
                    <a:pt x="2515869" y="902465"/>
                    <a:pt x="2515869" y="796250"/>
                  </a:cubicBezTo>
                  <a:cubicBezTo>
                    <a:pt x="2515869" y="738650"/>
                    <a:pt x="2529512" y="684237"/>
                    <a:pt x="2555084" y="636740"/>
                  </a:cubicBezTo>
                  <a:lnTo>
                    <a:pt x="2537209" y="619592"/>
                  </a:lnTo>
                  <a:cubicBezTo>
                    <a:pt x="2474524" y="678496"/>
                    <a:pt x="2390006" y="713900"/>
                    <a:pt x="2297218" y="713900"/>
                  </a:cubicBezTo>
                  <a:cubicBezTo>
                    <a:pt x="2205110" y="713900"/>
                    <a:pt x="2121149" y="679013"/>
                    <a:pt x="2058681" y="620791"/>
                  </a:cubicBezTo>
                  <a:cubicBezTo>
                    <a:pt x="1996213" y="679013"/>
                    <a:pt x="1912253" y="713900"/>
                    <a:pt x="1820144" y="713900"/>
                  </a:cubicBezTo>
                  <a:cubicBezTo>
                    <a:pt x="1728036" y="713900"/>
                    <a:pt x="1644075" y="679013"/>
                    <a:pt x="1581607" y="620791"/>
                  </a:cubicBezTo>
                  <a:cubicBezTo>
                    <a:pt x="1519139" y="679013"/>
                    <a:pt x="1435179" y="713900"/>
                    <a:pt x="1343070" y="713900"/>
                  </a:cubicBezTo>
                  <a:cubicBezTo>
                    <a:pt x="1250962" y="713900"/>
                    <a:pt x="1167001" y="679013"/>
                    <a:pt x="1104533" y="620791"/>
                  </a:cubicBezTo>
                  <a:cubicBezTo>
                    <a:pt x="1042065" y="679013"/>
                    <a:pt x="958105" y="713900"/>
                    <a:pt x="865996" y="713900"/>
                  </a:cubicBezTo>
                  <a:cubicBezTo>
                    <a:pt x="773370" y="713900"/>
                    <a:pt x="688985" y="678620"/>
                    <a:pt x="626352" y="619878"/>
                  </a:cubicBezTo>
                  <a:cubicBezTo>
                    <a:pt x="623659" y="623930"/>
                    <a:pt x="620064" y="626957"/>
                    <a:pt x="616405" y="629911"/>
                  </a:cubicBezTo>
                  <a:cubicBezTo>
                    <a:pt x="686492" y="694366"/>
                    <a:pt x="729886" y="786957"/>
                    <a:pt x="729886" y="889683"/>
                  </a:cubicBezTo>
                  <a:cubicBezTo>
                    <a:pt x="729886" y="993972"/>
                    <a:pt x="685162" y="1087815"/>
                    <a:pt x="613058" y="1152216"/>
                  </a:cubicBezTo>
                  <a:cubicBezTo>
                    <a:pt x="675622" y="1216104"/>
                    <a:pt x="713900" y="1303645"/>
                    <a:pt x="713900" y="1400126"/>
                  </a:cubicBezTo>
                  <a:cubicBezTo>
                    <a:pt x="713900" y="1487795"/>
                    <a:pt x="682295" y="1568081"/>
                    <a:pt x="628622" y="1629172"/>
                  </a:cubicBezTo>
                  <a:cubicBezTo>
                    <a:pt x="691419" y="1693140"/>
                    <a:pt x="729886" y="1780874"/>
                    <a:pt x="729886" y="1877593"/>
                  </a:cubicBezTo>
                  <a:cubicBezTo>
                    <a:pt x="729886" y="2034043"/>
                    <a:pt x="629234" y="2166985"/>
                    <a:pt x="488639" y="2213706"/>
                  </a:cubicBezTo>
                  <a:lnTo>
                    <a:pt x="488639" y="2375547"/>
                  </a:lnTo>
                  <a:cubicBezTo>
                    <a:pt x="488639" y="2448277"/>
                    <a:pt x="429679" y="2507237"/>
                    <a:pt x="356949" y="2507237"/>
                  </a:cubicBezTo>
                  <a:cubicBezTo>
                    <a:pt x="284219" y="2507237"/>
                    <a:pt x="225259" y="2448277"/>
                    <a:pt x="225259" y="2375547"/>
                  </a:cubicBezTo>
                  <a:lnTo>
                    <a:pt x="225259" y="2201750"/>
                  </a:lnTo>
                  <a:cubicBezTo>
                    <a:pt x="101654" y="2146256"/>
                    <a:pt x="15986" y="2021929"/>
                    <a:pt x="15986" y="1877593"/>
                  </a:cubicBezTo>
                  <a:cubicBezTo>
                    <a:pt x="15986" y="1789924"/>
                    <a:pt x="47591" y="1709638"/>
                    <a:pt x="101264" y="1648547"/>
                  </a:cubicBezTo>
                  <a:cubicBezTo>
                    <a:pt x="38467" y="1584579"/>
                    <a:pt x="0" y="1496845"/>
                    <a:pt x="0" y="1400126"/>
                  </a:cubicBezTo>
                  <a:cubicBezTo>
                    <a:pt x="0" y="1295837"/>
                    <a:pt x="44724" y="1201994"/>
                    <a:pt x="116828" y="1137593"/>
                  </a:cubicBezTo>
                  <a:cubicBezTo>
                    <a:pt x="54264" y="1073704"/>
                    <a:pt x="15986" y="986164"/>
                    <a:pt x="15986" y="889683"/>
                  </a:cubicBezTo>
                  <a:cubicBezTo>
                    <a:pt x="15986" y="779482"/>
                    <a:pt x="65925" y="680945"/>
                    <a:pt x="145453" y="616722"/>
                  </a:cubicBezTo>
                  <a:cubicBezTo>
                    <a:pt x="75366" y="552267"/>
                    <a:pt x="31972" y="459676"/>
                    <a:pt x="31972" y="356950"/>
                  </a:cubicBezTo>
                  <a:cubicBezTo>
                    <a:pt x="31972" y="159812"/>
                    <a:pt x="191784" y="0"/>
                    <a:pt x="3889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7" name="Google Shape;1857;p50"/>
            <p:cNvSpPr/>
            <p:nvPr/>
          </p:nvSpPr>
          <p:spPr>
            <a:xfrm>
              <a:off x="11180535" y="1485955"/>
              <a:ext cx="284691" cy="379029"/>
            </a:xfrm>
            <a:custGeom>
              <a:avLst/>
              <a:gdLst/>
              <a:ahLst/>
              <a:cxnLst/>
              <a:rect l="l" t="t" r="r" b="b"/>
              <a:pathLst>
                <a:path w="2433593" h="3258388" extrusionOk="0">
                  <a:moveTo>
                    <a:pt x="411154" y="23869"/>
                  </a:moveTo>
                  <a:cubicBezTo>
                    <a:pt x="-257586" y="355964"/>
                    <a:pt x="22194" y="1036078"/>
                    <a:pt x="322444" y="1798077"/>
                  </a:cubicBezTo>
                  <a:cubicBezTo>
                    <a:pt x="338366" y="2660163"/>
                    <a:pt x="545357" y="3249289"/>
                    <a:pt x="704581" y="3258388"/>
                  </a:cubicBezTo>
                  <a:cubicBezTo>
                    <a:pt x="1018479" y="3247015"/>
                    <a:pt x="779644" y="1925457"/>
                    <a:pt x="1216372" y="1948202"/>
                  </a:cubicBezTo>
                  <a:cubicBezTo>
                    <a:pt x="1580313" y="1945929"/>
                    <a:pt x="1473406" y="3281133"/>
                    <a:pt x="1707692" y="3251564"/>
                  </a:cubicBezTo>
                  <a:cubicBezTo>
                    <a:pt x="2048886" y="3121910"/>
                    <a:pt x="2001118" y="2180214"/>
                    <a:pt x="2144420" y="1750310"/>
                  </a:cubicBezTo>
                  <a:cubicBezTo>
                    <a:pt x="2451495" y="1080432"/>
                    <a:pt x="2681232" y="64812"/>
                    <a:pt x="1926056" y="17045"/>
                  </a:cubicBezTo>
                  <a:lnTo>
                    <a:pt x="1175429" y="153522"/>
                  </a:lnTo>
                  <a:cubicBezTo>
                    <a:pt x="920671" y="110304"/>
                    <a:pt x="679560" y="-62566"/>
                    <a:pt x="411154" y="2386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858" name="Google Shape;1858;p50"/>
            <p:cNvGrpSpPr/>
            <p:nvPr/>
          </p:nvGrpSpPr>
          <p:grpSpPr>
            <a:xfrm>
              <a:off x="8688594" y="2429101"/>
              <a:ext cx="344634" cy="584984"/>
              <a:chOff x="1960331" y="2060848"/>
              <a:chExt cx="2028872" cy="3463828"/>
            </a:xfrm>
          </p:grpSpPr>
          <p:sp>
            <p:nvSpPr>
              <p:cNvPr id="1859" name="Google Shape;1859;p50"/>
              <p:cNvSpPr/>
              <p:nvPr/>
            </p:nvSpPr>
            <p:spPr>
              <a:xfrm>
                <a:off x="2483768" y="2060848"/>
                <a:ext cx="1505435" cy="1015754"/>
              </a:xfrm>
              <a:custGeom>
                <a:avLst/>
                <a:gdLst/>
                <a:ahLst/>
                <a:cxnLst/>
                <a:rect l="l" t="t" r="r" b="b"/>
                <a:pathLst>
                  <a:path w="1505435" h="1015754" extrusionOk="0">
                    <a:moveTo>
                      <a:pt x="800209" y="204349"/>
                    </a:moveTo>
                    <a:cubicBezTo>
                      <a:pt x="598895" y="140461"/>
                      <a:pt x="302164" y="-50647"/>
                      <a:pt x="196266" y="12686"/>
                    </a:cubicBezTo>
                    <a:cubicBezTo>
                      <a:pt x="103106" y="72064"/>
                      <a:pt x="168969" y="214930"/>
                      <a:pt x="147370" y="306113"/>
                    </a:cubicBezTo>
                    <a:cubicBezTo>
                      <a:pt x="102254" y="376805"/>
                      <a:pt x="-42253" y="455447"/>
                      <a:pt x="12021" y="518188"/>
                    </a:cubicBezTo>
                    <a:cubicBezTo>
                      <a:pt x="164480" y="669383"/>
                      <a:pt x="559454" y="713233"/>
                      <a:pt x="636377" y="741181"/>
                    </a:cubicBezTo>
                    <a:cubicBezTo>
                      <a:pt x="696624" y="733941"/>
                      <a:pt x="677361" y="671042"/>
                      <a:pt x="705803" y="624047"/>
                    </a:cubicBezTo>
                    <a:lnTo>
                      <a:pt x="859369" y="679765"/>
                    </a:lnTo>
                    <a:cubicBezTo>
                      <a:pt x="850034" y="889051"/>
                      <a:pt x="1063333" y="847870"/>
                      <a:pt x="1189170" y="914032"/>
                    </a:cubicBezTo>
                    <a:cubicBezTo>
                      <a:pt x="1618678" y="1176386"/>
                      <a:pt x="1495571" y="862271"/>
                      <a:pt x="1467881" y="742961"/>
                    </a:cubicBezTo>
                    <a:cubicBezTo>
                      <a:pt x="1356424" y="685542"/>
                      <a:pt x="1304603" y="671853"/>
                      <a:pt x="1173267" y="634312"/>
                    </a:cubicBezTo>
                    <a:cubicBezTo>
                      <a:pt x="1199040" y="568902"/>
                      <a:pt x="1292398" y="479637"/>
                      <a:pt x="1250585" y="438081"/>
                    </a:cubicBezTo>
                    <a:cubicBezTo>
                      <a:pt x="1165850" y="405662"/>
                      <a:pt x="1045335" y="381196"/>
                      <a:pt x="964576" y="344802"/>
                    </a:cubicBezTo>
                    <a:cubicBezTo>
                      <a:pt x="930279" y="379871"/>
                      <a:pt x="927786" y="414939"/>
                      <a:pt x="909391" y="450008"/>
                    </a:cubicBezTo>
                    <a:lnTo>
                      <a:pt x="766089" y="388593"/>
                    </a:lnTo>
                    <a:lnTo>
                      <a:pt x="800209" y="204349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60" name="Google Shape;1860;p50"/>
              <p:cNvSpPr/>
              <p:nvPr/>
            </p:nvSpPr>
            <p:spPr>
              <a:xfrm rot="-346245">
                <a:off x="2170737" y="2710023"/>
                <a:ext cx="1505435" cy="1015754"/>
              </a:xfrm>
              <a:custGeom>
                <a:avLst/>
                <a:gdLst/>
                <a:ahLst/>
                <a:cxnLst/>
                <a:rect l="l" t="t" r="r" b="b"/>
                <a:pathLst>
                  <a:path w="1505435" h="1015754" extrusionOk="0">
                    <a:moveTo>
                      <a:pt x="800209" y="204349"/>
                    </a:moveTo>
                    <a:cubicBezTo>
                      <a:pt x="598895" y="140461"/>
                      <a:pt x="302164" y="-50647"/>
                      <a:pt x="196266" y="12686"/>
                    </a:cubicBezTo>
                    <a:cubicBezTo>
                      <a:pt x="103106" y="72064"/>
                      <a:pt x="168969" y="214930"/>
                      <a:pt x="147370" y="306113"/>
                    </a:cubicBezTo>
                    <a:cubicBezTo>
                      <a:pt x="102254" y="376805"/>
                      <a:pt x="-42253" y="455447"/>
                      <a:pt x="12021" y="518188"/>
                    </a:cubicBezTo>
                    <a:cubicBezTo>
                      <a:pt x="164480" y="669383"/>
                      <a:pt x="559454" y="713233"/>
                      <a:pt x="636377" y="741181"/>
                    </a:cubicBezTo>
                    <a:cubicBezTo>
                      <a:pt x="696624" y="733941"/>
                      <a:pt x="677361" y="671042"/>
                      <a:pt x="705803" y="624047"/>
                    </a:cubicBezTo>
                    <a:lnTo>
                      <a:pt x="859369" y="679765"/>
                    </a:lnTo>
                    <a:cubicBezTo>
                      <a:pt x="850034" y="889051"/>
                      <a:pt x="1063333" y="847870"/>
                      <a:pt x="1189170" y="914032"/>
                    </a:cubicBezTo>
                    <a:cubicBezTo>
                      <a:pt x="1618678" y="1176386"/>
                      <a:pt x="1495571" y="862271"/>
                      <a:pt x="1467881" y="742961"/>
                    </a:cubicBezTo>
                    <a:cubicBezTo>
                      <a:pt x="1356424" y="685542"/>
                      <a:pt x="1304603" y="671853"/>
                      <a:pt x="1173267" y="634312"/>
                    </a:cubicBezTo>
                    <a:cubicBezTo>
                      <a:pt x="1199040" y="568902"/>
                      <a:pt x="1292398" y="479637"/>
                      <a:pt x="1250585" y="438081"/>
                    </a:cubicBezTo>
                    <a:cubicBezTo>
                      <a:pt x="1165850" y="405662"/>
                      <a:pt x="1045335" y="381196"/>
                      <a:pt x="964576" y="344802"/>
                    </a:cubicBezTo>
                    <a:cubicBezTo>
                      <a:pt x="930279" y="379871"/>
                      <a:pt x="927786" y="414939"/>
                      <a:pt x="909391" y="450008"/>
                    </a:cubicBezTo>
                    <a:lnTo>
                      <a:pt x="766089" y="388593"/>
                    </a:lnTo>
                    <a:lnTo>
                      <a:pt x="800209" y="204349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61" name="Google Shape;1861;p50"/>
              <p:cNvSpPr/>
              <p:nvPr/>
            </p:nvSpPr>
            <p:spPr>
              <a:xfrm rot="-965355">
                <a:off x="2071598" y="3466865"/>
                <a:ext cx="1505435" cy="1015754"/>
              </a:xfrm>
              <a:custGeom>
                <a:avLst/>
                <a:gdLst/>
                <a:ahLst/>
                <a:cxnLst/>
                <a:rect l="l" t="t" r="r" b="b"/>
                <a:pathLst>
                  <a:path w="1505435" h="1015754" extrusionOk="0">
                    <a:moveTo>
                      <a:pt x="800209" y="204349"/>
                    </a:moveTo>
                    <a:cubicBezTo>
                      <a:pt x="598895" y="140461"/>
                      <a:pt x="302164" y="-50647"/>
                      <a:pt x="196266" y="12686"/>
                    </a:cubicBezTo>
                    <a:cubicBezTo>
                      <a:pt x="103106" y="72064"/>
                      <a:pt x="168969" y="214930"/>
                      <a:pt x="147370" y="306113"/>
                    </a:cubicBezTo>
                    <a:cubicBezTo>
                      <a:pt x="102254" y="376805"/>
                      <a:pt x="-42253" y="455447"/>
                      <a:pt x="12021" y="518188"/>
                    </a:cubicBezTo>
                    <a:cubicBezTo>
                      <a:pt x="164480" y="669383"/>
                      <a:pt x="559454" y="713233"/>
                      <a:pt x="636377" y="741181"/>
                    </a:cubicBezTo>
                    <a:cubicBezTo>
                      <a:pt x="696624" y="733941"/>
                      <a:pt x="677361" y="671042"/>
                      <a:pt x="705803" y="624047"/>
                    </a:cubicBezTo>
                    <a:lnTo>
                      <a:pt x="859369" y="679765"/>
                    </a:lnTo>
                    <a:cubicBezTo>
                      <a:pt x="850034" y="889051"/>
                      <a:pt x="1063333" y="847870"/>
                      <a:pt x="1189170" y="914032"/>
                    </a:cubicBezTo>
                    <a:cubicBezTo>
                      <a:pt x="1618678" y="1176386"/>
                      <a:pt x="1495571" y="862271"/>
                      <a:pt x="1467881" y="742961"/>
                    </a:cubicBezTo>
                    <a:cubicBezTo>
                      <a:pt x="1356424" y="685542"/>
                      <a:pt x="1304603" y="671853"/>
                      <a:pt x="1173267" y="634312"/>
                    </a:cubicBezTo>
                    <a:cubicBezTo>
                      <a:pt x="1199040" y="568902"/>
                      <a:pt x="1292398" y="479637"/>
                      <a:pt x="1250585" y="438081"/>
                    </a:cubicBezTo>
                    <a:cubicBezTo>
                      <a:pt x="1165850" y="405662"/>
                      <a:pt x="1045335" y="381196"/>
                      <a:pt x="964576" y="344802"/>
                    </a:cubicBezTo>
                    <a:cubicBezTo>
                      <a:pt x="930279" y="379871"/>
                      <a:pt x="927786" y="414939"/>
                      <a:pt x="909391" y="450008"/>
                    </a:cubicBezTo>
                    <a:lnTo>
                      <a:pt x="766089" y="388593"/>
                    </a:lnTo>
                    <a:lnTo>
                      <a:pt x="800209" y="204349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62" name="Google Shape;1862;p50"/>
              <p:cNvSpPr/>
              <p:nvPr/>
            </p:nvSpPr>
            <p:spPr>
              <a:xfrm rot="-1967067">
                <a:off x="2257651" y="4182238"/>
                <a:ext cx="1505435" cy="1015754"/>
              </a:xfrm>
              <a:custGeom>
                <a:avLst/>
                <a:gdLst/>
                <a:ahLst/>
                <a:cxnLst/>
                <a:rect l="l" t="t" r="r" b="b"/>
                <a:pathLst>
                  <a:path w="1505435" h="1015754" extrusionOk="0">
                    <a:moveTo>
                      <a:pt x="800209" y="204349"/>
                    </a:moveTo>
                    <a:cubicBezTo>
                      <a:pt x="598895" y="140461"/>
                      <a:pt x="302164" y="-50647"/>
                      <a:pt x="196266" y="12686"/>
                    </a:cubicBezTo>
                    <a:cubicBezTo>
                      <a:pt x="103106" y="72064"/>
                      <a:pt x="168969" y="214930"/>
                      <a:pt x="147370" y="306113"/>
                    </a:cubicBezTo>
                    <a:cubicBezTo>
                      <a:pt x="102254" y="376805"/>
                      <a:pt x="-42253" y="455447"/>
                      <a:pt x="12021" y="518188"/>
                    </a:cubicBezTo>
                    <a:cubicBezTo>
                      <a:pt x="164480" y="669383"/>
                      <a:pt x="559454" y="713233"/>
                      <a:pt x="636377" y="741181"/>
                    </a:cubicBezTo>
                    <a:cubicBezTo>
                      <a:pt x="696624" y="733941"/>
                      <a:pt x="677361" y="671042"/>
                      <a:pt x="705803" y="624047"/>
                    </a:cubicBezTo>
                    <a:lnTo>
                      <a:pt x="859369" y="679765"/>
                    </a:lnTo>
                    <a:cubicBezTo>
                      <a:pt x="850034" y="889051"/>
                      <a:pt x="1063333" y="847870"/>
                      <a:pt x="1189170" y="914032"/>
                    </a:cubicBezTo>
                    <a:cubicBezTo>
                      <a:pt x="1618678" y="1176386"/>
                      <a:pt x="1495571" y="862271"/>
                      <a:pt x="1467881" y="742961"/>
                    </a:cubicBezTo>
                    <a:cubicBezTo>
                      <a:pt x="1356424" y="685542"/>
                      <a:pt x="1304603" y="671853"/>
                      <a:pt x="1173267" y="634312"/>
                    </a:cubicBezTo>
                    <a:cubicBezTo>
                      <a:pt x="1199040" y="568902"/>
                      <a:pt x="1292398" y="479637"/>
                      <a:pt x="1250585" y="438081"/>
                    </a:cubicBezTo>
                    <a:cubicBezTo>
                      <a:pt x="1165850" y="405662"/>
                      <a:pt x="1045335" y="381196"/>
                      <a:pt x="964576" y="344802"/>
                    </a:cubicBezTo>
                    <a:cubicBezTo>
                      <a:pt x="930279" y="379871"/>
                      <a:pt x="927786" y="414939"/>
                      <a:pt x="909391" y="450008"/>
                    </a:cubicBezTo>
                    <a:lnTo>
                      <a:pt x="766089" y="388593"/>
                    </a:lnTo>
                    <a:lnTo>
                      <a:pt x="800209" y="204349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863" name="Google Shape;1863;p50"/>
            <p:cNvSpPr/>
            <p:nvPr/>
          </p:nvSpPr>
          <p:spPr>
            <a:xfrm>
              <a:off x="9618682" y="2429101"/>
              <a:ext cx="169894" cy="529812"/>
            </a:xfrm>
            <a:custGeom>
              <a:avLst/>
              <a:gdLst/>
              <a:ahLst/>
              <a:cxnLst/>
              <a:rect l="l" t="t" r="r" b="b"/>
              <a:pathLst>
                <a:path w="785322" h="2449001" extrusionOk="0">
                  <a:moveTo>
                    <a:pt x="413332" y="1331843"/>
                  </a:moveTo>
                  <a:cubicBezTo>
                    <a:pt x="470316" y="1339795"/>
                    <a:pt x="487545" y="1363648"/>
                    <a:pt x="524651" y="1379551"/>
                  </a:cubicBezTo>
                  <a:cubicBezTo>
                    <a:pt x="598461" y="1388490"/>
                    <a:pt x="730438" y="1342684"/>
                    <a:pt x="763189" y="1406369"/>
                  </a:cubicBezTo>
                  <a:cubicBezTo>
                    <a:pt x="860365" y="1644887"/>
                    <a:pt x="606378" y="1660931"/>
                    <a:pt x="601295" y="1785816"/>
                  </a:cubicBezTo>
                  <a:cubicBezTo>
                    <a:pt x="592018" y="1995200"/>
                    <a:pt x="585610" y="2024932"/>
                    <a:pt x="592236" y="2441050"/>
                  </a:cubicBezTo>
                  <a:lnTo>
                    <a:pt x="302014" y="2445025"/>
                  </a:lnTo>
                  <a:cubicBezTo>
                    <a:pt x="266233" y="2198535"/>
                    <a:pt x="340856" y="1660357"/>
                    <a:pt x="211779" y="1721654"/>
                  </a:cubicBezTo>
                  <a:cubicBezTo>
                    <a:pt x="170697" y="1762736"/>
                    <a:pt x="192021" y="2185283"/>
                    <a:pt x="190696" y="2441050"/>
                  </a:cubicBezTo>
                  <a:cubicBezTo>
                    <a:pt x="146301" y="2445688"/>
                    <a:pt x="179432" y="2445688"/>
                    <a:pt x="119134" y="2449001"/>
                  </a:cubicBezTo>
                  <a:cubicBezTo>
                    <a:pt x="103231" y="1623390"/>
                    <a:pt x="60150" y="1875377"/>
                    <a:pt x="8466" y="1749481"/>
                  </a:cubicBezTo>
                  <a:cubicBezTo>
                    <a:pt x="-31697" y="1604092"/>
                    <a:pt x="83130" y="1642413"/>
                    <a:pt x="100558" y="1641682"/>
                  </a:cubicBezTo>
                  <a:cubicBezTo>
                    <a:pt x="5622" y="1561516"/>
                    <a:pt x="-3874" y="1450657"/>
                    <a:pt x="71979" y="1389262"/>
                  </a:cubicBezTo>
                  <a:cubicBezTo>
                    <a:pt x="119567" y="1358010"/>
                    <a:pt x="239728" y="1375575"/>
                    <a:pt x="321892" y="1375575"/>
                  </a:cubicBezTo>
                  <a:cubicBezTo>
                    <a:pt x="347071" y="1360998"/>
                    <a:pt x="364299" y="1334493"/>
                    <a:pt x="413332" y="1331843"/>
                  </a:cubicBezTo>
                  <a:close/>
                  <a:moveTo>
                    <a:pt x="205946" y="0"/>
                  </a:moveTo>
                  <a:lnTo>
                    <a:pt x="557659" y="3422"/>
                  </a:lnTo>
                  <a:cubicBezTo>
                    <a:pt x="580863" y="327547"/>
                    <a:pt x="489978" y="820211"/>
                    <a:pt x="664907" y="938156"/>
                  </a:cubicBezTo>
                  <a:cubicBezTo>
                    <a:pt x="834535" y="1061401"/>
                    <a:pt x="785141" y="1256861"/>
                    <a:pt x="707529" y="1307990"/>
                  </a:cubicBezTo>
                  <a:cubicBezTo>
                    <a:pt x="596211" y="1362324"/>
                    <a:pt x="496819" y="1313291"/>
                    <a:pt x="397428" y="1268233"/>
                  </a:cubicBezTo>
                  <a:cubicBezTo>
                    <a:pt x="324542" y="1317265"/>
                    <a:pt x="192020" y="1358347"/>
                    <a:pt x="87328" y="1288111"/>
                  </a:cubicBezTo>
                  <a:cubicBezTo>
                    <a:pt x="-33267" y="1184744"/>
                    <a:pt x="58608" y="985670"/>
                    <a:pt x="120893" y="945913"/>
                  </a:cubicBezTo>
                  <a:cubicBezTo>
                    <a:pt x="259584" y="846619"/>
                    <a:pt x="211126" y="365206"/>
                    <a:pt x="20594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4" name="Google Shape;1864;p50"/>
            <p:cNvSpPr/>
            <p:nvPr/>
          </p:nvSpPr>
          <p:spPr>
            <a:xfrm>
              <a:off x="6129967" y="2416730"/>
              <a:ext cx="501857" cy="554554"/>
            </a:xfrm>
            <a:custGeom>
              <a:avLst/>
              <a:gdLst/>
              <a:ahLst/>
              <a:cxnLst/>
              <a:rect l="l" t="t" r="r" b="b"/>
              <a:pathLst>
                <a:path w="341005" h="376812" extrusionOk="0">
                  <a:moveTo>
                    <a:pt x="179590" y="105941"/>
                  </a:moveTo>
                  <a:cubicBezTo>
                    <a:pt x="189466" y="103284"/>
                    <a:pt x="200229" y="106383"/>
                    <a:pt x="207502" y="113978"/>
                  </a:cubicBezTo>
                  <a:lnTo>
                    <a:pt x="205155" y="116193"/>
                  </a:lnTo>
                  <a:cubicBezTo>
                    <a:pt x="198727" y="109493"/>
                    <a:pt x="189244" y="106732"/>
                    <a:pt x="180543" y="109027"/>
                  </a:cubicBezTo>
                  <a:cubicBezTo>
                    <a:pt x="171284" y="111470"/>
                    <a:pt x="164597" y="119184"/>
                    <a:pt x="163491" y="128699"/>
                  </a:cubicBezTo>
                  <a:lnTo>
                    <a:pt x="160301" y="128192"/>
                  </a:lnTo>
                  <a:cubicBezTo>
                    <a:pt x="160626" y="125509"/>
                    <a:pt x="161343" y="122953"/>
                    <a:pt x="162397" y="120583"/>
                  </a:cubicBezTo>
                  <a:cubicBezTo>
                    <a:pt x="163188" y="118806"/>
                    <a:pt x="164168" y="117134"/>
                    <a:pt x="165317" y="115593"/>
                  </a:cubicBezTo>
                  <a:close/>
                  <a:moveTo>
                    <a:pt x="184774" y="76800"/>
                  </a:moveTo>
                  <a:cubicBezTo>
                    <a:pt x="189722" y="75892"/>
                    <a:pt x="194950" y="76276"/>
                    <a:pt x="199898" y="78055"/>
                  </a:cubicBezTo>
                  <a:lnTo>
                    <a:pt x="198784" y="81085"/>
                  </a:lnTo>
                  <a:cubicBezTo>
                    <a:pt x="190044" y="77951"/>
                    <a:pt x="180324" y="79705"/>
                    <a:pt x="173557" y="85636"/>
                  </a:cubicBezTo>
                  <a:cubicBezTo>
                    <a:pt x="166357" y="91948"/>
                    <a:pt x="163808" y="101834"/>
                    <a:pt x="167057" y="110845"/>
                  </a:cubicBezTo>
                  <a:lnTo>
                    <a:pt x="163976" y="111813"/>
                  </a:lnTo>
                  <a:cubicBezTo>
                    <a:pt x="161264" y="104174"/>
                    <a:pt x="162206" y="95982"/>
                    <a:pt x="166259" y="89343"/>
                  </a:cubicBezTo>
                  <a:lnTo>
                    <a:pt x="171329" y="83298"/>
                  </a:lnTo>
                  <a:cubicBezTo>
                    <a:pt x="175158" y="79908"/>
                    <a:pt x="179826" y="77708"/>
                    <a:pt x="184774" y="76800"/>
                  </a:cubicBezTo>
                  <a:close/>
                  <a:moveTo>
                    <a:pt x="179076" y="24908"/>
                  </a:moveTo>
                  <a:cubicBezTo>
                    <a:pt x="173882" y="25821"/>
                    <a:pt x="169065" y="28595"/>
                    <a:pt x="165693" y="33023"/>
                  </a:cubicBezTo>
                  <a:lnTo>
                    <a:pt x="165081" y="32645"/>
                  </a:lnTo>
                  <a:lnTo>
                    <a:pt x="164343" y="33841"/>
                  </a:lnTo>
                  <a:lnTo>
                    <a:pt x="159156" y="28989"/>
                  </a:lnTo>
                  <a:cubicBezTo>
                    <a:pt x="147650" y="21890"/>
                    <a:pt x="132568" y="25462"/>
                    <a:pt x="125468" y="36968"/>
                  </a:cubicBezTo>
                  <a:cubicBezTo>
                    <a:pt x="125028" y="37682"/>
                    <a:pt x="124628" y="38410"/>
                    <a:pt x="124607" y="39302"/>
                  </a:cubicBezTo>
                  <a:cubicBezTo>
                    <a:pt x="121192" y="53871"/>
                    <a:pt x="126621" y="67918"/>
                    <a:pt x="137512" y="72288"/>
                  </a:cubicBezTo>
                  <a:lnTo>
                    <a:pt x="136408" y="75373"/>
                  </a:lnTo>
                  <a:cubicBezTo>
                    <a:pt x="125065" y="70889"/>
                    <a:pt x="118824" y="57470"/>
                    <a:pt x="120792" y="42874"/>
                  </a:cubicBezTo>
                  <a:cubicBezTo>
                    <a:pt x="110219" y="38045"/>
                    <a:pt x="97555" y="41998"/>
                    <a:pt x="91229" y="52250"/>
                  </a:cubicBezTo>
                  <a:cubicBezTo>
                    <a:pt x="86215" y="60377"/>
                    <a:pt x="87164" y="68019"/>
                    <a:pt x="90995" y="75559"/>
                  </a:cubicBezTo>
                  <a:cubicBezTo>
                    <a:pt x="88405" y="77546"/>
                    <a:pt x="86197" y="80074"/>
                    <a:pt x="84391" y="83001"/>
                  </a:cubicBezTo>
                  <a:cubicBezTo>
                    <a:pt x="75261" y="97799"/>
                    <a:pt x="79855" y="117197"/>
                    <a:pt x="94653" y="126328"/>
                  </a:cubicBezTo>
                  <a:cubicBezTo>
                    <a:pt x="99603" y="129383"/>
                    <a:pt x="105068" y="130901"/>
                    <a:pt x="110449" y="130283"/>
                  </a:cubicBezTo>
                  <a:cubicBezTo>
                    <a:pt x="111461" y="121556"/>
                    <a:pt x="114239" y="112980"/>
                    <a:pt x="118788" y="105103"/>
                  </a:cubicBezTo>
                  <a:lnTo>
                    <a:pt x="122060" y="106993"/>
                  </a:lnTo>
                  <a:cubicBezTo>
                    <a:pt x="117549" y="114804"/>
                    <a:pt x="114885" y="123345"/>
                    <a:pt x="114602" y="132066"/>
                  </a:cubicBezTo>
                  <a:cubicBezTo>
                    <a:pt x="118189" y="142541"/>
                    <a:pt x="127538" y="149533"/>
                    <a:pt x="138054" y="150704"/>
                  </a:cubicBezTo>
                  <a:lnTo>
                    <a:pt x="138622" y="157584"/>
                  </a:lnTo>
                  <a:cubicBezTo>
                    <a:pt x="141809" y="168599"/>
                    <a:pt x="152592" y="175355"/>
                    <a:pt x="163536" y="173320"/>
                  </a:cubicBezTo>
                  <a:lnTo>
                    <a:pt x="163736" y="174011"/>
                  </a:lnTo>
                  <a:lnTo>
                    <a:pt x="165086" y="173621"/>
                  </a:lnTo>
                  <a:lnTo>
                    <a:pt x="165671" y="180699"/>
                  </a:lnTo>
                  <a:cubicBezTo>
                    <a:pt x="169429" y="193686"/>
                    <a:pt x="183003" y="201168"/>
                    <a:pt x="195990" y="197411"/>
                  </a:cubicBezTo>
                  <a:cubicBezTo>
                    <a:pt x="196796" y="197178"/>
                    <a:pt x="197581" y="196907"/>
                    <a:pt x="198196" y="196260"/>
                  </a:cubicBezTo>
                  <a:cubicBezTo>
                    <a:pt x="209934" y="188156"/>
                    <a:pt x="215400" y="175007"/>
                    <a:pt x="211155" y="164763"/>
                  </a:cubicBezTo>
                  <a:cubicBezTo>
                    <a:pt x="205121" y="170199"/>
                    <a:pt x="196738" y="172687"/>
                    <a:pt x="188343" y="171472"/>
                  </a:cubicBezTo>
                  <a:lnTo>
                    <a:pt x="188829" y="168281"/>
                  </a:lnTo>
                  <a:cubicBezTo>
                    <a:pt x="198020" y="169602"/>
                    <a:pt x="207192" y="165939"/>
                    <a:pt x="212635" y="158774"/>
                  </a:cubicBezTo>
                  <a:cubicBezTo>
                    <a:pt x="218427" y="151149"/>
                    <a:pt x="218946" y="140953"/>
                    <a:pt x="213960" y="132774"/>
                  </a:cubicBezTo>
                  <a:lnTo>
                    <a:pt x="216785" y="131210"/>
                  </a:lnTo>
                  <a:cubicBezTo>
                    <a:pt x="222366" y="140465"/>
                    <a:pt x="221779" y="151983"/>
                    <a:pt x="215286" y="160619"/>
                  </a:cubicBezTo>
                  <a:lnTo>
                    <a:pt x="213805" y="162105"/>
                  </a:lnTo>
                  <a:cubicBezTo>
                    <a:pt x="218946" y="172938"/>
                    <a:pt x="214526" y="186813"/>
                    <a:pt x="203421" y="196175"/>
                  </a:cubicBezTo>
                  <a:cubicBezTo>
                    <a:pt x="208012" y="206854"/>
                    <a:pt x="220050" y="212429"/>
                    <a:pt x="231622" y="209082"/>
                  </a:cubicBezTo>
                  <a:cubicBezTo>
                    <a:pt x="239377" y="206838"/>
                    <a:pt x="243741" y="201989"/>
                    <a:pt x="246092" y="195539"/>
                  </a:cubicBezTo>
                  <a:cubicBezTo>
                    <a:pt x="255042" y="199507"/>
                    <a:pt x="265290" y="198199"/>
                    <a:pt x="272958" y="192601"/>
                  </a:cubicBezTo>
                  <a:lnTo>
                    <a:pt x="276795" y="193971"/>
                  </a:lnTo>
                  <a:cubicBezTo>
                    <a:pt x="289009" y="194016"/>
                    <a:pt x="298363" y="193248"/>
                    <a:pt x="304258" y="183694"/>
                  </a:cubicBezTo>
                  <a:cubicBezTo>
                    <a:pt x="309343" y="175453"/>
                    <a:pt x="308953" y="165378"/>
                    <a:pt x="303795" y="157923"/>
                  </a:cubicBezTo>
                  <a:cubicBezTo>
                    <a:pt x="298315" y="164420"/>
                    <a:pt x="291041" y="168177"/>
                    <a:pt x="283702" y="168174"/>
                  </a:cubicBezTo>
                  <a:lnTo>
                    <a:pt x="283555" y="164527"/>
                  </a:lnTo>
                  <a:cubicBezTo>
                    <a:pt x="293404" y="164978"/>
                    <a:pt x="303289" y="157339"/>
                    <a:pt x="308110" y="145450"/>
                  </a:cubicBezTo>
                  <a:cubicBezTo>
                    <a:pt x="311022" y="136198"/>
                    <a:pt x="308752" y="126109"/>
                    <a:pt x="302169" y="119023"/>
                  </a:cubicBezTo>
                  <a:cubicBezTo>
                    <a:pt x="296249" y="127191"/>
                    <a:pt x="286098" y="131525"/>
                    <a:pt x="275782" y="130309"/>
                  </a:cubicBezTo>
                  <a:lnTo>
                    <a:pt x="276183" y="127106"/>
                  </a:lnTo>
                  <a:cubicBezTo>
                    <a:pt x="285405" y="128184"/>
                    <a:pt x="294478" y="124281"/>
                    <a:pt x="299730" y="116974"/>
                  </a:cubicBezTo>
                  <a:lnTo>
                    <a:pt x="300207" y="116045"/>
                  </a:lnTo>
                  <a:cubicBezTo>
                    <a:pt x="300079" y="107222"/>
                    <a:pt x="295342" y="98867"/>
                    <a:pt x="287259" y="93880"/>
                  </a:cubicBezTo>
                  <a:cubicBezTo>
                    <a:pt x="284295" y="92051"/>
                    <a:pt x="281129" y="90828"/>
                    <a:pt x="277855" y="90561"/>
                  </a:cubicBezTo>
                  <a:cubicBezTo>
                    <a:pt x="271916" y="104194"/>
                    <a:pt x="259881" y="112708"/>
                    <a:pt x="248172" y="111695"/>
                  </a:cubicBezTo>
                  <a:cubicBezTo>
                    <a:pt x="248002" y="114741"/>
                    <a:pt x="246936" y="117719"/>
                    <a:pt x="245089" y="120348"/>
                  </a:cubicBezTo>
                  <a:cubicBezTo>
                    <a:pt x="241307" y="125729"/>
                    <a:pt x="234825" y="128827"/>
                    <a:pt x="228007" y="128511"/>
                  </a:cubicBezTo>
                  <a:lnTo>
                    <a:pt x="228158" y="125380"/>
                  </a:lnTo>
                  <a:cubicBezTo>
                    <a:pt x="233848" y="125642"/>
                    <a:pt x="239262" y="123097"/>
                    <a:pt x="242439" y="118667"/>
                  </a:cubicBezTo>
                  <a:cubicBezTo>
                    <a:pt x="244071" y="116391"/>
                    <a:pt x="244987" y="113796"/>
                    <a:pt x="245116" y="111152"/>
                  </a:cubicBezTo>
                  <a:lnTo>
                    <a:pt x="243716" y="110904"/>
                  </a:lnTo>
                  <a:lnTo>
                    <a:pt x="244539" y="108155"/>
                  </a:lnTo>
                  <a:cubicBezTo>
                    <a:pt x="244792" y="106166"/>
                    <a:pt x="244131" y="104285"/>
                    <a:pt x="243078" y="102544"/>
                  </a:cubicBezTo>
                  <a:cubicBezTo>
                    <a:pt x="240257" y="97875"/>
                    <a:pt x="235048" y="94922"/>
                    <a:pt x="229344" y="94755"/>
                  </a:cubicBezTo>
                  <a:lnTo>
                    <a:pt x="229436" y="91621"/>
                  </a:lnTo>
                  <a:cubicBezTo>
                    <a:pt x="236268" y="91821"/>
                    <a:pt x="242499" y="95409"/>
                    <a:pt x="245850" y="101072"/>
                  </a:cubicBezTo>
                  <a:cubicBezTo>
                    <a:pt x="247129" y="103235"/>
                    <a:pt x="247915" y="105575"/>
                    <a:pt x="248037" y="107973"/>
                  </a:cubicBezTo>
                  <a:cubicBezTo>
                    <a:pt x="258268" y="109553"/>
                    <a:pt x="268981" y="102051"/>
                    <a:pt x="274232" y="89778"/>
                  </a:cubicBezTo>
                  <a:cubicBezTo>
                    <a:pt x="278708" y="77339"/>
                    <a:pt x="274020" y="63056"/>
                    <a:pt x="262316" y="55834"/>
                  </a:cubicBezTo>
                  <a:cubicBezTo>
                    <a:pt x="257734" y="53007"/>
                    <a:pt x="252666" y="51626"/>
                    <a:pt x="247691" y="52231"/>
                  </a:cubicBezTo>
                  <a:cubicBezTo>
                    <a:pt x="248705" y="60913"/>
                    <a:pt x="245967" y="69020"/>
                    <a:pt x="239739" y="74185"/>
                  </a:cubicBezTo>
                  <a:lnTo>
                    <a:pt x="237649" y="71664"/>
                  </a:lnTo>
                  <a:cubicBezTo>
                    <a:pt x="244579" y="65918"/>
                    <a:pt x="246481" y="55888"/>
                    <a:pt x="243151" y="45920"/>
                  </a:cubicBezTo>
                  <a:cubicBezTo>
                    <a:pt x="241194" y="40124"/>
                    <a:pt x="237183" y="35004"/>
                    <a:pt x="231542" y="31523"/>
                  </a:cubicBezTo>
                  <a:cubicBezTo>
                    <a:pt x="221392" y="25261"/>
                    <a:pt x="208864" y="26095"/>
                    <a:pt x="199763" y="32668"/>
                  </a:cubicBezTo>
                  <a:lnTo>
                    <a:pt x="194721" y="27952"/>
                  </a:lnTo>
                  <a:cubicBezTo>
                    <a:pt x="189842" y="24941"/>
                    <a:pt x="184271" y="23995"/>
                    <a:pt x="179076" y="24908"/>
                  </a:cubicBezTo>
                  <a:close/>
                  <a:moveTo>
                    <a:pt x="190632" y="62"/>
                  </a:moveTo>
                  <a:cubicBezTo>
                    <a:pt x="300121" y="2329"/>
                    <a:pt x="391248" y="125645"/>
                    <a:pt x="309641" y="225160"/>
                  </a:cubicBezTo>
                  <a:cubicBezTo>
                    <a:pt x="282892" y="251229"/>
                    <a:pt x="279266" y="288859"/>
                    <a:pt x="302841" y="374772"/>
                  </a:cubicBezTo>
                  <a:lnTo>
                    <a:pt x="121266" y="376812"/>
                  </a:lnTo>
                  <a:lnTo>
                    <a:pt x="109025" y="322355"/>
                  </a:lnTo>
                  <a:cubicBezTo>
                    <a:pt x="76580" y="333165"/>
                    <a:pt x="40716" y="329924"/>
                    <a:pt x="28778" y="318327"/>
                  </a:cubicBezTo>
                  <a:cubicBezTo>
                    <a:pt x="22923" y="311868"/>
                    <a:pt x="25422" y="291738"/>
                    <a:pt x="32859" y="276164"/>
                  </a:cubicBezTo>
                  <a:cubicBezTo>
                    <a:pt x="35235" y="270344"/>
                    <a:pt x="23179" y="268321"/>
                    <a:pt x="20618" y="259843"/>
                  </a:cubicBezTo>
                  <a:cubicBezTo>
                    <a:pt x="19440" y="251965"/>
                    <a:pt x="27377" y="251682"/>
                    <a:pt x="30757" y="247602"/>
                  </a:cubicBezTo>
                  <a:lnTo>
                    <a:pt x="18516" y="238938"/>
                  </a:lnTo>
                  <a:cubicBezTo>
                    <a:pt x="12669" y="232923"/>
                    <a:pt x="25811" y="221592"/>
                    <a:pt x="29458" y="212919"/>
                  </a:cubicBezTo>
                  <a:cubicBezTo>
                    <a:pt x="16679" y="208924"/>
                    <a:pt x="7006" y="203466"/>
                    <a:pt x="307" y="196983"/>
                  </a:cubicBezTo>
                  <a:cubicBezTo>
                    <a:pt x="-2572" y="186228"/>
                    <a:pt x="15339" y="171234"/>
                    <a:pt x="31089" y="151672"/>
                  </a:cubicBezTo>
                  <a:cubicBezTo>
                    <a:pt x="47602" y="132201"/>
                    <a:pt x="33821" y="117353"/>
                    <a:pt x="46470" y="75544"/>
                  </a:cubicBezTo>
                  <a:cubicBezTo>
                    <a:pt x="66559" y="23813"/>
                    <a:pt x="114124" y="-1423"/>
                    <a:pt x="190632" y="6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5" name="Google Shape;1865;p50"/>
            <p:cNvSpPr/>
            <p:nvPr/>
          </p:nvSpPr>
          <p:spPr>
            <a:xfrm>
              <a:off x="6967308" y="2429072"/>
              <a:ext cx="527152" cy="529870"/>
            </a:xfrm>
            <a:custGeom>
              <a:avLst/>
              <a:gdLst/>
              <a:ahLst/>
              <a:cxnLst/>
              <a:rect l="l" t="t" r="r" b="b"/>
              <a:pathLst>
                <a:path w="3068057" h="3083879" extrusionOk="0">
                  <a:moveTo>
                    <a:pt x="1943022" y="0"/>
                  </a:moveTo>
                  <a:cubicBezTo>
                    <a:pt x="2091435" y="0"/>
                    <a:pt x="2214809" y="107202"/>
                    <a:pt x="2232575" y="249298"/>
                  </a:cubicBezTo>
                  <a:cubicBezTo>
                    <a:pt x="2066806" y="323095"/>
                    <a:pt x="1966497" y="475331"/>
                    <a:pt x="1992863" y="623272"/>
                  </a:cubicBezTo>
                  <a:lnTo>
                    <a:pt x="2032344" y="614884"/>
                  </a:lnTo>
                  <a:cubicBezTo>
                    <a:pt x="2007703" y="472429"/>
                    <a:pt x="2119863" y="324636"/>
                    <a:pt x="2294697" y="266187"/>
                  </a:cubicBezTo>
                  <a:cubicBezTo>
                    <a:pt x="2304190" y="260641"/>
                    <a:pt x="2314409" y="260119"/>
                    <a:pt x="2324748" y="260119"/>
                  </a:cubicBezTo>
                  <a:cubicBezTo>
                    <a:pt x="2491310" y="260119"/>
                    <a:pt x="2626336" y="395145"/>
                    <a:pt x="2626336" y="561708"/>
                  </a:cubicBezTo>
                  <a:lnTo>
                    <a:pt x="2609021" y="647481"/>
                  </a:lnTo>
                  <a:lnTo>
                    <a:pt x="2626336" y="647481"/>
                  </a:lnTo>
                  <a:lnTo>
                    <a:pt x="2626336" y="656343"/>
                  </a:lnTo>
                  <a:cubicBezTo>
                    <a:pt x="2762823" y="669742"/>
                    <a:pt x="2867295" y="786613"/>
                    <a:pt x="2867295" y="927882"/>
                  </a:cubicBezTo>
                  <a:lnTo>
                    <a:pt x="2850464" y="1011252"/>
                  </a:lnTo>
                  <a:cubicBezTo>
                    <a:pt x="2978255" y="1064152"/>
                    <a:pt x="3068057" y="1190111"/>
                    <a:pt x="3068057" y="1337042"/>
                  </a:cubicBezTo>
                  <a:cubicBezTo>
                    <a:pt x="3068057" y="1418703"/>
                    <a:pt x="3040320" y="1493884"/>
                    <a:pt x="2992210" y="1551889"/>
                  </a:cubicBezTo>
                  <a:cubicBezTo>
                    <a:pt x="2909241" y="1651289"/>
                    <a:pt x="2791782" y="1696238"/>
                    <a:pt x="2686704" y="1660749"/>
                  </a:cubicBezTo>
                  <a:lnTo>
                    <a:pt x="2673794" y="1698968"/>
                  </a:lnTo>
                  <a:cubicBezTo>
                    <a:pt x="2768232" y="1730865"/>
                    <a:pt x="2870956" y="1707121"/>
                    <a:pt x="2955415" y="1640323"/>
                  </a:cubicBezTo>
                  <a:cubicBezTo>
                    <a:pt x="2993943" y="1688574"/>
                    <a:pt x="3012247" y="1750635"/>
                    <a:pt x="3012247" y="1816968"/>
                  </a:cubicBezTo>
                  <a:cubicBezTo>
                    <a:pt x="3012247" y="1986406"/>
                    <a:pt x="2892829" y="2127952"/>
                    <a:pt x="2733451" y="2161496"/>
                  </a:cubicBezTo>
                  <a:cubicBezTo>
                    <a:pt x="2570803" y="2185843"/>
                    <a:pt x="2422847" y="2122052"/>
                    <a:pt x="2373218" y="2004561"/>
                  </a:cubicBezTo>
                  <a:cubicBezTo>
                    <a:pt x="2397575" y="1987765"/>
                    <a:pt x="2417022" y="1964396"/>
                    <a:pt x="2431421" y="1936987"/>
                  </a:cubicBezTo>
                  <a:cubicBezTo>
                    <a:pt x="2469123" y="1865220"/>
                    <a:pt x="2466430" y="1776674"/>
                    <a:pt x="2424327" y="1703750"/>
                  </a:cubicBezTo>
                  <a:lnTo>
                    <a:pt x="2390880" y="1723060"/>
                  </a:lnTo>
                  <a:cubicBezTo>
                    <a:pt x="2426033" y="1783948"/>
                    <a:pt x="2428758" y="1857660"/>
                    <a:pt x="2398065" y="1917447"/>
                  </a:cubicBezTo>
                  <a:cubicBezTo>
                    <a:pt x="2386618" y="1939743"/>
                    <a:pt x="2371177" y="1958844"/>
                    <a:pt x="2348681" y="1969064"/>
                  </a:cubicBezTo>
                  <a:lnTo>
                    <a:pt x="2314536" y="1978212"/>
                  </a:lnTo>
                  <a:lnTo>
                    <a:pt x="2320989" y="1994504"/>
                  </a:lnTo>
                  <a:cubicBezTo>
                    <a:pt x="2292439" y="2010252"/>
                    <a:pt x="2259301" y="2017439"/>
                    <a:pt x="2224883" y="2015050"/>
                  </a:cubicBezTo>
                  <a:cubicBezTo>
                    <a:pt x="2157880" y="2010397"/>
                    <a:pt x="2096183" y="1970105"/>
                    <a:pt x="2062112" y="1908746"/>
                  </a:cubicBezTo>
                  <a:lnTo>
                    <a:pt x="2028307" y="1927422"/>
                  </a:lnTo>
                  <a:cubicBezTo>
                    <a:pt x="2069101" y="2000945"/>
                    <a:pt x="2143517" y="2048870"/>
                    <a:pt x="2224395" y="2053708"/>
                  </a:cubicBezTo>
                  <a:cubicBezTo>
                    <a:pt x="2263912" y="2056070"/>
                    <a:pt x="2302036" y="2047984"/>
                    <a:pt x="2335071" y="2030056"/>
                  </a:cubicBezTo>
                  <a:cubicBezTo>
                    <a:pt x="2400196" y="2159379"/>
                    <a:pt x="2567325" y="2230480"/>
                    <a:pt x="2748680" y="2204554"/>
                  </a:cubicBezTo>
                  <a:cubicBezTo>
                    <a:pt x="2767068" y="2240602"/>
                    <a:pt x="2774723" y="2281713"/>
                    <a:pt x="2774723" y="2324613"/>
                  </a:cubicBezTo>
                  <a:cubicBezTo>
                    <a:pt x="2774723" y="2444667"/>
                    <a:pt x="2714770" y="2550720"/>
                    <a:pt x="2619461" y="2609132"/>
                  </a:cubicBezTo>
                  <a:cubicBezTo>
                    <a:pt x="2594093" y="2739763"/>
                    <a:pt x="2496512" y="2844553"/>
                    <a:pt x="2368919" y="2876858"/>
                  </a:cubicBezTo>
                  <a:cubicBezTo>
                    <a:pt x="2184369" y="2908073"/>
                    <a:pt x="2016372" y="2826285"/>
                    <a:pt x="1978290" y="2684161"/>
                  </a:cubicBezTo>
                  <a:lnTo>
                    <a:pt x="1939323" y="2694602"/>
                  </a:lnTo>
                  <a:cubicBezTo>
                    <a:pt x="1970494" y="2810931"/>
                    <a:pt x="2075973" y="2892306"/>
                    <a:pt x="2210223" y="2912307"/>
                  </a:cubicBezTo>
                  <a:cubicBezTo>
                    <a:pt x="2165434" y="3014618"/>
                    <a:pt x="2062317" y="3083879"/>
                    <a:pt x="1943022" y="3083879"/>
                  </a:cubicBezTo>
                  <a:cubicBezTo>
                    <a:pt x="1804718" y="3083879"/>
                    <a:pt x="1736151" y="2990782"/>
                    <a:pt x="1657612" y="2862428"/>
                  </a:cubicBezTo>
                  <a:cubicBezTo>
                    <a:pt x="1632100" y="2775963"/>
                    <a:pt x="1598588" y="2449530"/>
                    <a:pt x="1653064" y="2147091"/>
                  </a:cubicBezTo>
                  <a:cubicBezTo>
                    <a:pt x="1775302" y="2294672"/>
                    <a:pt x="1947360" y="2360889"/>
                    <a:pt x="2101389" y="2319520"/>
                  </a:cubicBezTo>
                  <a:lnTo>
                    <a:pt x="2085913" y="2268654"/>
                  </a:lnTo>
                  <a:cubicBezTo>
                    <a:pt x="1935632" y="2308197"/>
                    <a:pt x="1765039" y="2228547"/>
                    <a:pt x="1652548" y="2065927"/>
                  </a:cubicBezTo>
                  <a:cubicBezTo>
                    <a:pt x="1594744" y="1988631"/>
                    <a:pt x="1552933" y="1543383"/>
                    <a:pt x="1647107" y="1210118"/>
                  </a:cubicBezTo>
                  <a:cubicBezTo>
                    <a:pt x="1757451" y="1073526"/>
                    <a:pt x="1924310" y="1023711"/>
                    <a:pt x="2044795" y="1095494"/>
                  </a:cubicBezTo>
                  <a:lnTo>
                    <a:pt x="2046624" y="1092427"/>
                  </a:lnTo>
                  <a:cubicBezTo>
                    <a:pt x="2044963" y="1115904"/>
                    <a:pt x="2049817" y="1139574"/>
                    <a:pt x="2059741" y="1162003"/>
                  </a:cubicBezTo>
                  <a:cubicBezTo>
                    <a:pt x="2085174" y="1219476"/>
                    <a:pt x="2140055" y="1259997"/>
                    <a:pt x="2204060" y="1268556"/>
                  </a:cubicBezTo>
                  <a:lnTo>
                    <a:pt x="2208020" y="1238949"/>
                  </a:lnTo>
                  <a:cubicBezTo>
                    <a:pt x="2154665" y="1231814"/>
                    <a:pt x="2108853" y="1198319"/>
                    <a:pt x="2087448" y="1150798"/>
                  </a:cubicBezTo>
                  <a:cubicBezTo>
                    <a:pt x="2064784" y="1100476"/>
                    <a:pt x="2073123" y="1042569"/>
                    <a:pt x="2109077" y="1000639"/>
                  </a:cubicBezTo>
                  <a:cubicBezTo>
                    <a:pt x="2142987" y="961090"/>
                    <a:pt x="2196315" y="941798"/>
                    <a:pt x="2249471" y="949847"/>
                  </a:cubicBezTo>
                  <a:lnTo>
                    <a:pt x="2253988" y="920317"/>
                  </a:lnTo>
                  <a:cubicBezTo>
                    <a:pt x="2190211" y="910645"/>
                    <a:pt x="2126205" y="934132"/>
                    <a:pt x="2085632" y="982099"/>
                  </a:cubicBezTo>
                  <a:lnTo>
                    <a:pt x="2052614" y="1055246"/>
                  </a:lnTo>
                  <a:cubicBezTo>
                    <a:pt x="1928226" y="988072"/>
                    <a:pt x="1765306" y="1028878"/>
                    <a:pt x="1646726" y="1149851"/>
                  </a:cubicBezTo>
                  <a:cubicBezTo>
                    <a:pt x="1576863" y="1018908"/>
                    <a:pt x="1584053" y="461235"/>
                    <a:pt x="1633436" y="269593"/>
                  </a:cubicBezTo>
                  <a:cubicBezTo>
                    <a:pt x="1697428" y="119029"/>
                    <a:pt x="1776459" y="0"/>
                    <a:pt x="1943022" y="0"/>
                  </a:cubicBezTo>
                  <a:close/>
                  <a:moveTo>
                    <a:pt x="1125035" y="0"/>
                  </a:moveTo>
                  <a:cubicBezTo>
                    <a:pt x="1263339" y="0"/>
                    <a:pt x="1331906" y="93097"/>
                    <a:pt x="1410445" y="221451"/>
                  </a:cubicBezTo>
                  <a:cubicBezTo>
                    <a:pt x="1435957" y="307916"/>
                    <a:pt x="1469469" y="634350"/>
                    <a:pt x="1414993" y="936788"/>
                  </a:cubicBezTo>
                  <a:cubicBezTo>
                    <a:pt x="1292755" y="789207"/>
                    <a:pt x="1120697" y="722990"/>
                    <a:pt x="966668" y="764359"/>
                  </a:cubicBezTo>
                  <a:lnTo>
                    <a:pt x="982144" y="815225"/>
                  </a:lnTo>
                  <a:cubicBezTo>
                    <a:pt x="1132425" y="775682"/>
                    <a:pt x="1303018" y="855332"/>
                    <a:pt x="1415509" y="1017952"/>
                  </a:cubicBezTo>
                  <a:cubicBezTo>
                    <a:pt x="1473313" y="1095249"/>
                    <a:pt x="1515123" y="1540497"/>
                    <a:pt x="1420950" y="1873762"/>
                  </a:cubicBezTo>
                  <a:cubicBezTo>
                    <a:pt x="1310606" y="2010353"/>
                    <a:pt x="1143747" y="2060168"/>
                    <a:pt x="1023262" y="1988385"/>
                  </a:cubicBezTo>
                  <a:lnTo>
                    <a:pt x="1021433" y="1991453"/>
                  </a:lnTo>
                  <a:cubicBezTo>
                    <a:pt x="1023094" y="1967976"/>
                    <a:pt x="1018240" y="1944306"/>
                    <a:pt x="1008316" y="1921877"/>
                  </a:cubicBezTo>
                  <a:cubicBezTo>
                    <a:pt x="982883" y="1864403"/>
                    <a:pt x="928002" y="1823883"/>
                    <a:pt x="863997" y="1815323"/>
                  </a:cubicBezTo>
                  <a:lnTo>
                    <a:pt x="860037" y="1844930"/>
                  </a:lnTo>
                  <a:cubicBezTo>
                    <a:pt x="913392" y="1852066"/>
                    <a:pt x="959204" y="1885560"/>
                    <a:pt x="980609" y="1933082"/>
                  </a:cubicBezTo>
                  <a:cubicBezTo>
                    <a:pt x="1003273" y="1983404"/>
                    <a:pt x="994934" y="2041310"/>
                    <a:pt x="958980" y="2083241"/>
                  </a:cubicBezTo>
                  <a:cubicBezTo>
                    <a:pt x="925070" y="2122789"/>
                    <a:pt x="871742" y="2142082"/>
                    <a:pt x="818586" y="2134033"/>
                  </a:cubicBezTo>
                  <a:lnTo>
                    <a:pt x="814069" y="2163562"/>
                  </a:lnTo>
                  <a:cubicBezTo>
                    <a:pt x="877846" y="2173235"/>
                    <a:pt x="941852" y="2149747"/>
                    <a:pt x="982425" y="2101780"/>
                  </a:cubicBezTo>
                  <a:lnTo>
                    <a:pt x="1015443" y="2028633"/>
                  </a:lnTo>
                  <a:cubicBezTo>
                    <a:pt x="1139831" y="2095808"/>
                    <a:pt x="1302751" y="2055001"/>
                    <a:pt x="1421331" y="1934029"/>
                  </a:cubicBezTo>
                  <a:cubicBezTo>
                    <a:pt x="1491194" y="2064971"/>
                    <a:pt x="1484003" y="2622644"/>
                    <a:pt x="1434621" y="2814287"/>
                  </a:cubicBezTo>
                  <a:cubicBezTo>
                    <a:pt x="1370629" y="2964850"/>
                    <a:pt x="1291598" y="3083879"/>
                    <a:pt x="1125035" y="3083879"/>
                  </a:cubicBezTo>
                  <a:cubicBezTo>
                    <a:pt x="976622" y="3083879"/>
                    <a:pt x="853248" y="2976677"/>
                    <a:pt x="835482" y="2834581"/>
                  </a:cubicBezTo>
                  <a:cubicBezTo>
                    <a:pt x="1001251" y="2760784"/>
                    <a:pt x="1101560" y="2608549"/>
                    <a:pt x="1075194" y="2460607"/>
                  </a:cubicBezTo>
                  <a:lnTo>
                    <a:pt x="1035713" y="2468996"/>
                  </a:lnTo>
                  <a:cubicBezTo>
                    <a:pt x="1060354" y="2611450"/>
                    <a:pt x="948194" y="2759243"/>
                    <a:pt x="773360" y="2817692"/>
                  </a:cubicBezTo>
                  <a:cubicBezTo>
                    <a:pt x="763867" y="2823239"/>
                    <a:pt x="753648" y="2823760"/>
                    <a:pt x="743309" y="2823760"/>
                  </a:cubicBezTo>
                  <a:cubicBezTo>
                    <a:pt x="576747" y="2823760"/>
                    <a:pt x="441721" y="2688734"/>
                    <a:pt x="441721" y="2522172"/>
                  </a:cubicBezTo>
                  <a:lnTo>
                    <a:pt x="459036" y="2436399"/>
                  </a:lnTo>
                  <a:lnTo>
                    <a:pt x="441721" y="2436399"/>
                  </a:lnTo>
                  <a:lnTo>
                    <a:pt x="441721" y="2427537"/>
                  </a:lnTo>
                  <a:cubicBezTo>
                    <a:pt x="305234" y="2414137"/>
                    <a:pt x="200762" y="2297266"/>
                    <a:pt x="200762" y="2155997"/>
                  </a:cubicBezTo>
                  <a:lnTo>
                    <a:pt x="217593" y="2072628"/>
                  </a:lnTo>
                  <a:cubicBezTo>
                    <a:pt x="89802" y="2019727"/>
                    <a:pt x="0" y="1893768"/>
                    <a:pt x="0" y="1746838"/>
                  </a:cubicBezTo>
                  <a:cubicBezTo>
                    <a:pt x="0" y="1665177"/>
                    <a:pt x="27737" y="1589996"/>
                    <a:pt x="75847" y="1531990"/>
                  </a:cubicBezTo>
                  <a:cubicBezTo>
                    <a:pt x="158816" y="1432590"/>
                    <a:pt x="276275" y="1387641"/>
                    <a:pt x="381353" y="1423131"/>
                  </a:cubicBezTo>
                  <a:lnTo>
                    <a:pt x="394263" y="1384911"/>
                  </a:lnTo>
                  <a:cubicBezTo>
                    <a:pt x="299825" y="1353014"/>
                    <a:pt x="197101" y="1376758"/>
                    <a:pt x="112642" y="1443556"/>
                  </a:cubicBezTo>
                  <a:cubicBezTo>
                    <a:pt x="74114" y="1395305"/>
                    <a:pt x="55810" y="1333244"/>
                    <a:pt x="55810" y="1266911"/>
                  </a:cubicBezTo>
                  <a:cubicBezTo>
                    <a:pt x="55810" y="1097473"/>
                    <a:pt x="175228" y="955927"/>
                    <a:pt x="334606" y="922383"/>
                  </a:cubicBezTo>
                  <a:cubicBezTo>
                    <a:pt x="497254" y="898036"/>
                    <a:pt x="645210" y="961827"/>
                    <a:pt x="694839" y="1079319"/>
                  </a:cubicBezTo>
                  <a:cubicBezTo>
                    <a:pt x="670482" y="1096114"/>
                    <a:pt x="651035" y="1119484"/>
                    <a:pt x="636636" y="1146893"/>
                  </a:cubicBezTo>
                  <a:cubicBezTo>
                    <a:pt x="598934" y="1218660"/>
                    <a:pt x="601627" y="1307205"/>
                    <a:pt x="643730" y="1380130"/>
                  </a:cubicBezTo>
                  <a:lnTo>
                    <a:pt x="677177" y="1360819"/>
                  </a:lnTo>
                  <a:cubicBezTo>
                    <a:pt x="642024" y="1299932"/>
                    <a:pt x="639299" y="1226219"/>
                    <a:pt x="669992" y="1166433"/>
                  </a:cubicBezTo>
                  <a:cubicBezTo>
                    <a:pt x="681439" y="1144136"/>
                    <a:pt x="696880" y="1125036"/>
                    <a:pt x="719376" y="1114815"/>
                  </a:cubicBezTo>
                  <a:lnTo>
                    <a:pt x="753521" y="1105667"/>
                  </a:lnTo>
                  <a:lnTo>
                    <a:pt x="747068" y="1089375"/>
                  </a:lnTo>
                  <a:cubicBezTo>
                    <a:pt x="775618" y="1073627"/>
                    <a:pt x="808756" y="1066440"/>
                    <a:pt x="843174" y="1068829"/>
                  </a:cubicBezTo>
                  <a:cubicBezTo>
                    <a:pt x="910177" y="1073482"/>
                    <a:pt x="971874" y="1113774"/>
                    <a:pt x="1005945" y="1175134"/>
                  </a:cubicBezTo>
                  <a:lnTo>
                    <a:pt x="1039750" y="1156458"/>
                  </a:lnTo>
                  <a:cubicBezTo>
                    <a:pt x="998956" y="1082934"/>
                    <a:pt x="924540" y="1035010"/>
                    <a:pt x="843662" y="1030172"/>
                  </a:cubicBezTo>
                  <a:cubicBezTo>
                    <a:pt x="804145" y="1027809"/>
                    <a:pt x="766021" y="1035895"/>
                    <a:pt x="732986" y="1053824"/>
                  </a:cubicBezTo>
                  <a:cubicBezTo>
                    <a:pt x="667861" y="924500"/>
                    <a:pt x="500732" y="853399"/>
                    <a:pt x="319377" y="879325"/>
                  </a:cubicBezTo>
                  <a:cubicBezTo>
                    <a:pt x="300989" y="843277"/>
                    <a:pt x="293334" y="802167"/>
                    <a:pt x="293334" y="759266"/>
                  </a:cubicBezTo>
                  <a:cubicBezTo>
                    <a:pt x="293334" y="639212"/>
                    <a:pt x="353287" y="533159"/>
                    <a:pt x="448596" y="474747"/>
                  </a:cubicBezTo>
                  <a:cubicBezTo>
                    <a:pt x="473964" y="344116"/>
                    <a:pt x="571545" y="239326"/>
                    <a:pt x="699138" y="207021"/>
                  </a:cubicBezTo>
                  <a:cubicBezTo>
                    <a:pt x="883688" y="175806"/>
                    <a:pt x="1051685" y="257594"/>
                    <a:pt x="1089767" y="399718"/>
                  </a:cubicBezTo>
                  <a:lnTo>
                    <a:pt x="1128734" y="389277"/>
                  </a:lnTo>
                  <a:cubicBezTo>
                    <a:pt x="1097563" y="272948"/>
                    <a:pt x="992084" y="191573"/>
                    <a:pt x="857834" y="171572"/>
                  </a:cubicBezTo>
                  <a:cubicBezTo>
                    <a:pt x="902623" y="69261"/>
                    <a:pt x="1005740" y="0"/>
                    <a:pt x="112503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866" name="Google Shape;1866;p50"/>
            <p:cNvGrpSpPr/>
            <p:nvPr/>
          </p:nvGrpSpPr>
          <p:grpSpPr>
            <a:xfrm>
              <a:off x="5291981" y="2376440"/>
              <a:ext cx="528975" cy="594844"/>
              <a:chOff x="4835382" y="-161249"/>
              <a:chExt cx="3078657" cy="3462028"/>
            </a:xfrm>
          </p:grpSpPr>
          <p:sp>
            <p:nvSpPr>
              <p:cNvPr id="1867" name="Google Shape;1867;p50"/>
              <p:cNvSpPr/>
              <p:nvPr/>
            </p:nvSpPr>
            <p:spPr>
              <a:xfrm>
                <a:off x="4835382" y="73243"/>
                <a:ext cx="2920830" cy="3227535"/>
              </a:xfrm>
              <a:custGeom>
                <a:avLst/>
                <a:gdLst/>
                <a:ahLst/>
                <a:cxnLst/>
                <a:rect l="l" t="t" r="r" b="b"/>
                <a:pathLst>
                  <a:path w="5331558" h="5891405" extrusionOk="0">
                    <a:moveTo>
                      <a:pt x="2980491" y="968"/>
                    </a:moveTo>
                    <a:cubicBezTo>
                      <a:pt x="1784302" y="-22254"/>
                      <a:pt x="1040642" y="372305"/>
                      <a:pt x="726547" y="1181117"/>
                    </a:cubicBezTo>
                    <a:cubicBezTo>
                      <a:pt x="528785" y="1834793"/>
                      <a:pt x="744238" y="2066938"/>
                      <a:pt x="486068" y="2371366"/>
                    </a:cubicBezTo>
                    <a:cubicBezTo>
                      <a:pt x="239818" y="2677225"/>
                      <a:pt x="-40213" y="2911644"/>
                      <a:pt x="4803" y="3079808"/>
                    </a:cubicBezTo>
                    <a:cubicBezTo>
                      <a:pt x="109541" y="3181162"/>
                      <a:pt x="260766" y="3266498"/>
                      <a:pt x="460575" y="3328959"/>
                    </a:cubicBezTo>
                    <a:cubicBezTo>
                      <a:pt x="403546" y="3464559"/>
                      <a:pt x="198074" y="3641722"/>
                      <a:pt x="289487" y="3735758"/>
                    </a:cubicBezTo>
                    <a:lnTo>
                      <a:pt x="480873" y="3871219"/>
                    </a:lnTo>
                    <a:cubicBezTo>
                      <a:pt x="428032" y="3935014"/>
                      <a:pt x="303940" y="3939433"/>
                      <a:pt x="322351" y="4062605"/>
                    </a:cubicBezTo>
                    <a:cubicBezTo>
                      <a:pt x="362395" y="4195168"/>
                      <a:pt x="550882" y="4226788"/>
                      <a:pt x="513737" y="4317787"/>
                    </a:cubicBezTo>
                    <a:cubicBezTo>
                      <a:pt x="397470" y="4561276"/>
                      <a:pt x="358392" y="4876020"/>
                      <a:pt x="449942" y="4977005"/>
                    </a:cubicBezTo>
                    <a:cubicBezTo>
                      <a:pt x="636587" y="5158310"/>
                      <a:pt x="1197305" y="5208988"/>
                      <a:pt x="1704584" y="5039972"/>
                    </a:cubicBezTo>
                    <a:lnTo>
                      <a:pt x="1895970" y="5891405"/>
                    </a:lnTo>
                    <a:lnTo>
                      <a:pt x="4734863" y="5859508"/>
                    </a:lnTo>
                    <a:cubicBezTo>
                      <a:pt x="4366268" y="4516262"/>
                      <a:pt x="4422975" y="3927926"/>
                      <a:pt x="4841189" y="3520345"/>
                    </a:cubicBezTo>
                    <a:cubicBezTo>
                      <a:pt x="6117095" y="1964448"/>
                      <a:pt x="4692333" y="36409"/>
                      <a:pt x="2980491" y="96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68" name="Google Shape;1868;p50"/>
              <p:cNvSpPr/>
              <p:nvPr/>
            </p:nvSpPr>
            <p:spPr>
              <a:xfrm rot="-3499458">
                <a:off x="5907878" y="-58593"/>
                <a:ext cx="1436045" cy="2141152"/>
              </a:xfrm>
              <a:custGeom>
                <a:avLst/>
                <a:gdLst/>
                <a:ahLst/>
                <a:cxnLst/>
                <a:rect l="l" t="t" r="r" b="b"/>
                <a:pathLst>
                  <a:path w="1170491" h="1745209" extrusionOk="0">
                    <a:moveTo>
                      <a:pt x="429221" y="671495"/>
                    </a:moveTo>
                    <a:cubicBezTo>
                      <a:pt x="415869" y="670322"/>
                      <a:pt x="402356" y="670624"/>
                      <a:pt x="388917" y="672439"/>
                    </a:cubicBezTo>
                    <a:cubicBezTo>
                      <a:pt x="370997" y="674859"/>
                      <a:pt x="353207" y="679968"/>
                      <a:pt x="336101" y="687858"/>
                    </a:cubicBezTo>
                    <a:lnTo>
                      <a:pt x="344770" y="708640"/>
                    </a:lnTo>
                    <a:cubicBezTo>
                      <a:pt x="405276" y="680369"/>
                      <a:pt x="475531" y="691805"/>
                      <a:pt x="523918" y="737799"/>
                    </a:cubicBezTo>
                    <a:cubicBezTo>
                      <a:pt x="569388" y="781022"/>
                      <a:pt x="587723" y="847396"/>
                      <a:pt x="571504" y="910067"/>
                    </a:cubicBezTo>
                    <a:lnTo>
                      <a:pt x="593243" y="915886"/>
                    </a:lnTo>
                    <a:cubicBezTo>
                      <a:pt x="611678" y="844923"/>
                      <a:pt x="590662" y="769719"/>
                      <a:pt x="538740" y="720849"/>
                    </a:cubicBezTo>
                    <a:cubicBezTo>
                      <a:pt x="507886" y="691808"/>
                      <a:pt x="469277" y="675014"/>
                      <a:pt x="429221" y="671495"/>
                    </a:cubicBezTo>
                    <a:close/>
                    <a:moveTo>
                      <a:pt x="588421" y="580980"/>
                    </a:moveTo>
                    <a:cubicBezTo>
                      <a:pt x="534186" y="581239"/>
                      <a:pt x="482134" y="605639"/>
                      <a:pt x="446738" y="649695"/>
                    </a:cubicBezTo>
                    <a:lnTo>
                      <a:pt x="463760" y="664437"/>
                    </a:lnTo>
                    <a:cubicBezTo>
                      <a:pt x="505329" y="612166"/>
                      <a:pt x="573320" y="591099"/>
                      <a:pt x="637132" y="610714"/>
                    </a:cubicBezTo>
                    <a:cubicBezTo>
                      <a:pt x="697098" y="629147"/>
                      <a:pt x="743088" y="680397"/>
                      <a:pt x="756495" y="743730"/>
                    </a:cubicBezTo>
                    <a:lnTo>
                      <a:pt x="778549" y="739251"/>
                    </a:lnTo>
                    <a:cubicBezTo>
                      <a:pt x="763432" y="667508"/>
                      <a:pt x="711108" y="609548"/>
                      <a:pt x="642848" y="588934"/>
                    </a:cubicBezTo>
                    <a:cubicBezTo>
                      <a:pt x="624821" y="583490"/>
                      <a:pt x="606500" y="580894"/>
                      <a:pt x="588421" y="580980"/>
                    </a:cubicBezTo>
                    <a:close/>
                    <a:moveTo>
                      <a:pt x="533817" y="0"/>
                    </a:moveTo>
                    <a:cubicBezTo>
                      <a:pt x="617807" y="1"/>
                      <a:pt x="687626" y="60667"/>
                      <a:pt x="697680" y="141081"/>
                    </a:cubicBezTo>
                    <a:cubicBezTo>
                      <a:pt x="603869" y="182843"/>
                      <a:pt x="547102" y="268997"/>
                      <a:pt x="562024" y="352718"/>
                    </a:cubicBezTo>
                    <a:lnTo>
                      <a:pt x="584367" y="347971"/>
                    </a:lnTo>
                    <a:cubicBezTo>
                      <a:pt x="570422" y="267354"/>
                      <a:pt x="633895" y="183716"/>
                      <a:pt x="732836" y="150639"/>
                    </a:cubicBezTo>
                    <a:cubicBezTo>
                      <a:pt x="738208" y="147500"/>
                      <a:pt x="743991" y="147205"/>
                      <a:pt x="749842" y="147205"/>
                    </a:cubicBezTo>
                    <a:cubicBezTo>
                      <a:pt x="844103" y="147205"/>
                      <a:pt x="920515" y="223618"/>
                      <a:pt x="920515" y="317877"/>
                    </a:cubicBezTo>
                    <a:lnTo>
                      <a:pt x="910716" y="366417"/>
                    </a:lnTo>
                    <a:lnTo>
                      <a:pt x="920515" y="366418"/>
                    </a:lnTo>
                    <a:lnTo>
                      <a:pt x="920515" y="371433"/>
                    </a:lnTo>
                    <a:cubicBezTo>
                      <a:pt x="997755" y="379016"/>
                      <a:pt x="1056877" y="445155"/>
                      <a:pt x="1056877" y="525101"/>
                    </a:cubicBezTo>
                    <a:lnTo>
                      <a:pt x="1047351" y="572282"/>
                    </a:lnTo>
                    <a:cubicBezTo>
                      <a:pt x="1119671" y="602218"/>
                      <a:pt x="1170491" y="673500"/>
                      <a:pt x="1170491" y="756650"/>
                    </a:cubicBezTo>
                    <a:cubicBezTo>
                      <a:pt x="1170490" y="802863"/>
                      <a:pt x="1154794" y="845409"/>
                      <a:pt x="1127569" y="878235"/>
                    </a:cubicBezTo>
                    <a:cubicBezTo>
                      <a:pt x="1080615" y="934488"/>
                      <a:pt x="1014142" y="959925"/>
                      <a:pt x="954678" y="939840"/>
                    </a:cubicBezTo>
                    <a:lnTo>
                      <a:pt x="947373" y="961469"/>
                    </a:lnTo>
                    <a:cubicBezTo>
                      <a:pt x="1000817" y="979520"/>
                      <a:pt x="1058949" y="966083"/>
                      <a:pt x="1106746" y="928282"/>
                    </a:cubicBezTo>
                    <a:cubicBezTo>
                      <a:pt x="1128548" y="955588"/>
                      <a:pt x="1138907" y="990708"/>
                      <a:pt x="1138907" y="1028247"/>
                    </a:cubicBezTo>
                    <a:cubicBezTo>
                      <a:pt x="1138907" y="1124134"/>
                      <a:pt x="1071328" y="1204237"/>
                      <a:pt x="981133" y="1223220"/>
                    </a:cubicBezTo>
                    <a:cubicBezTo>
                      <a:pt x="889088" y="1236998"/>
                      <a:pt x="805358" y="1200898"/>
                      <a:pt x="777272" y="1134408"/>
                    </a:cubicBezTo>
                    <a:cubicBezTo>
                      <a:pt x="791057" y="1124903"/>
                      <a:pt x="802061" y="1111678"/>
                      <a:pt x="810210" y="1096167"/>
                    </a:cubicBezTo>
                    <a:cubicBezTo>
                      <a:pt x="831546" y="1055553"/>
                      <a:pt x="830022" y="1005443"/>
                      <a:pt x="806195" y="964175"/>
                    </a:cubicBezTo>
                    <a:lnTo>
                      <a:pt x="787267" y="975103"/>
                    </a:lnTo>
                    <a:cubicBezTo>
                      <a:pt x="807161" y="1009560"/>
                      <a:pt x="808703" y="1051275"/>
                      <a:pt x="791333" y="1085110"/>
                    </a:cubicBezTo>
                    <a:cubicBezTo>
                      <a:pt x="784855" y="1097727"/>
                      <a:pt x="776117" y="1108536"/>
                      <a:pt x="763385" y="1114320"/>
                    </a:cubicBezTo>
                    <a:lnTo>
                      <a:pt x="744063" y="1119497"/>
                    </a:lnTo>
                    <a:lnTo>
                      <a:pt x="747716" y="1128718"/>
                    </a:lnTo>
                    <a:cubicBezTo>
                      <a:pt x="731558" y="1137628"/>
                      <a:pt x="712804" y="1141697"/>
                      <a:pt x="693327" y="1140344"/>
                    </a:cubicBezTo>
                    <a:cubicBezTo>
                      <a:pt x="655409" y="1137711"/>
                      <a:pt x="620494" y="1114908"/>
                      <a:pt x="601213" y="1080185"/>
                    </a:cubicBezTo>
                    <a:lnTo>
                      <a:pt x="582082" y="1090754"/>
                    </a:lnTo>
                    <a:cubicBezTo>
                      <a:pt x="605167" y="1132362"/>
                      <a:pt x="647281" y="1159482"/>
                      <a:pt x="693051" y="1162221"/>
                    </a:cubicBezTo>
                    <a:cubicBezTo>
                      <a:pt x="715413" y="1163558"/>
                      <a:pt x="736989" y="1158982"/>
                      <a:pt x="755684" y="1148835"/>
                    </a:cubicBezTo>
                    <a:cubicBezTo>
                      <a:pt x="792539" y="1222022"/>
                      <a:pt x="887119" y="1262260"/>
                      <a:pt x="989751" y="1247587"/>
                    </a:cubicBezTo>
                    <a:cubicBezTo>
                      <a:pt x="1000157" y="1267987"/>
                      <a:pt x="1004489" y="1291252"/>
                      <a:pt x="1004488" y="1315531"/>
                    </a:cubicBezTo>
                    <a:cubicBezTo>
                      <a:pt x="1004488" y="1381750"/>
                      <a:pt x="972258" y="1440443"/>
                      <a:pt x="920375" y="1473506"/>
                    </a:cubicBezTo>
                    <a:lnTo>
                      <a:pt x="913116" y="1474079"/>
                    </a:lnTo>
                    <a:cubicBezTo>
                      <a:pt x="850536" y="1469665"/>
                      <a:pt x="794159" y="1430126"/>
                      <a:pt x="766796" y="1371458"/>
                    </a:cubicBezTo>
                    <a:lnTo>
                      <a:pt x="746323" y="1380801"/>
                    </a:lnTo>
                    <a:cubicBezTo>
                      <a:pt x="776874" y="1446464"/>
                      <a:pt x="839753" y="1490827"/>
                      <a:pt x="909888" y="1496052"/>
                    </a:cubicBezTo>
                    <a:cubicBezTo>
                      <a:pt x="891948" y="1561049"/>
                      <a:pt x="840393" y="1611456"/>
                      <a:pt x="774838" y="1628054"/>
                    </a:cubicBezTo>
                    <a:cubicBezTo>
                      <a:pt x="686646" y="1642970"/>
                      <a:pt x="605133" y="1612285"/>
                      <a:pt x="571751" y="1552195"/>
                    </a:cubicBezTo>
                    <a:lnTo>
                      <a:pt x="550649" y="1566422"/>
                    </a:lnTo>
                    <a:cubicBezTo>
                      <a:pt x="577499" y="1609979"/>
                      <a:pt x="626419" y="1639383"/>
                      <a:pt x="685031" y="1648114"/>
                    </a:cubicBezTo>
                    <a:cubicBezTo>
                      <a:pt x="659684" y="1706013"/>
                      <a:pt x="601329" y="1745210"/>
                      <a:pt x="533818" y="1745209"/>
                    </a:cubicBezTo>
                    <a:cubicBezTo>
                      <a:pt x="455549" y="1745210"/>
                      <a:pt x="416747" y="1692524"/>
                      <a:pt x="372301" y="1619888"/>
                    </a:cubicBezTo>
                    <a:lnTo>
                      <a:pt x="366380" y="1592106"/>
                    </a:lnTo>
                    <a:cubicBezTo>
                      <a:pt x="305091" y="1567105"/>
                      <a:pt x="259811" y="1511085"/>
                      <a:pt x="250590" y="1443452"/>
                    </a:cubicBezTo>
                    <a:cubicBezTo>
                      <a:pt x="203712" y="1453117"/>
                      <a:pt x="158965" y="1444975"/>
                      <a:pt x="117260" y="1407178"/>
                    </a:cubicBezTo>
                    <a:cubicBezTo>
                      <a:pt x="55030" y="1350772"/>
                      <a:pt x="44039" y="1258933"/>
                      <a:pt x="90593" y="1192598"/>
                    </a:cubicBezTo>
                    <a:cubicBezTo>
                      <a:pt x="186799" y="1224213"/>
                      <a:pt x="285304" y="1199642"/>
                      <a:pt x="330760" y="1129474"/>
                    </a:cubicBezTo>
                    <a:lnTo>
                      <a:pt x="344999" y="1132822"/>
                    </a:lnTo>
                    <a:cubicBezTo>
                      <a:pt x="420009" y="1139731"/>
                      <a:pt x="490500" y="1101048"/>
                      <a:pt x="524987" y="1034051"/>
                    </a:cubicBezTo>
                    <a:lnTo>
                      <a:pt x="505360" y="1023014"/>
                    </a:lnTo>
                    <a:cubicBezTo>
                      <a:pt x="475089" y="1082544"/>
                      <a:pt x="412689" y="1116790"/>
                      <a:pt x="346243" y="1110339"/>
                    </a:cubicBezTo>
                    <a:cubicBezTo>
                      <a:pt x="283801" y="1104277"/>
                      <a:pt x="228486" y="1063265"/>
                      <a:pt x="202679" y="1003895"/>
                    </a:cubicBezTo>
                    <a:lnTo>
                      <a:pt x="181967" y="1012696"/>
                    </a:lnTo>
                    <a:cubicBezTo>
                      <a:pt x="205492" y="1066954"/>
                      <a:pt x="250941" y="1107583"/>
                      <a:pt x="305288" y="1123484"/>
                    </a:cubicBezTo>
                    <a:cubicBezTo>
                      <a:pt x="260051" y="1186174"/>
                      <a:pt x="162021" y="1201884"/>
                      <a:pt x="70961" y="1161909"/>
                    </a:cubicBezTo>
                    <a:cubicBezTo>
                      <a:pt x="64874" y="1160625"/>
                      <a:pt x="60391" y="1156961"/>
                      <a:pt x="56055" y="1153032"/>
                    </a:cubicBezTo>
                    <a:cubicBezTo>
                      <a:pt x="-13786" y="1089729"/>
                      <a:pt x="-19088" y="981796"/>
                      <a:pt x="44214" y="911953"/>
                    </a:cubicBezTo>
                    <a:lnTo>
                      <a:pt x="84073" y="882569"/>
                    </a:lnTo>
                    <a:lnTo>
                      <a:pt x="76811" y="875989"/>
                    </a:lnTo>
                    <a:lnTo>
                      <a:pt x="80179" y="872273"/>
                    </a:lnTo>
                    <a:cubicBezTo>
                      <a:pt x="28040" y="814783"/>
                      <a:pt x="28651" y="726072"/>
                      <a:pt x="82340" y="666836"/>
                    </a:cubicBezTo>
                    <a:lnTo>
                      <a:pt x="121082" y="638275"/>
                    </a:lnTo>
                    <a:cubicBezTo>
                      <a:pt x="89526" y="571593"/>
                      <a:pt x="96788" y="490523"/>
                      <a:pt x="145805" y="430894"/>
                    </a:cubicBezTo>
                    <a:cubicBezTo>
                      <a:pt x="198586" y="400645"/>
                      <a:pt x="259015" y="385179"/>
                      <a:pt x="321878" y="383347"/>
                    </a:cubicBezTo>
                    <a:lnTo>
                      <a:pt x="321111" y="357014"/>
                    </a:lnTo>
                    <a:cubicBezTo>
                      <a:pt x="257723" y="358862"/>
                      <a:pt x="196668" y="373772"/>
                      <a:pt x="141180" y="399723"/>
                    </a:cubicBezTo>
                    <a:cubicBezTo>
                      <a:pt x="117813" y="370058"/>
                      <a:pt x="106816" y="332072"/>
                      <a:pt x="106816" y="291518"/>
                    </a:cubicBezTo>
                    <a:cubicBezTo>
                      <a:pt x="106816" y="170286"/>
                      <a:pt x="205094" y="72008"/>
                      <a:pt x="326327" y="72008"/>
                    </a:cubicBezTo>
                    <a:cubicBezTo>
                      <a:pt x="350305" y="72008"/>
                      <a:pt x="373385" y="75853"/>
                      <a:pt x="394659" y="83948"/>
                    </a:cubicBezTo>
                    <a:cubicBezTo>
                      <a:pt x="425371" y="33609"/>
                      <a:pt x="467237" y="0"/>
                      <a:pt x="53381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869" name="Google Shape;1869;p50"/>
            <p:cNvSpPr/>
            <p:nvPr/>
          </p:nvSpPr>
          <p:spPr>
            <a:xfrm>
              <a:off x="4471052" y="2446822"/>
              <a:ext cx="449751" cy="494370"/>
            </a:xfrm>
            <a:custGeom>
              <a:avLst/>
              <a:gdLst/>
              <a:ahLst/>
              <a:cxnLst/>
              <a:rect l="l" t="t" r="r" b="b"/>
              <a:pathLst>
                <a:path w="2926108" h="3216409" extrusionOk="0">
                  <a:moveTo>
                    <a:pt x="1150286" y="2039882"/>
                  </a:moveTo>
                  <a:cubicBezTo>
                    <a:pt x="1216487" y="2110220"/>
                    <a:pt x="1249586" y="2238485"/>
                    <a:pt x="1348889" y="2250897"/>
                  </a:cubicBezTo>
                  <a:cubicBezTo>
                    <a:pt x="1452327" y="2213659"/>
                    <a:pt x="1530941" y="2147458"/>
                    <a:pt x="1597142" y="2052295"/>
                  </a:cubicBezTo>
                  <a:cubicBezTo>
                    <a:pt x="1634380" y="2030228"/>
                    <a:pt x="1712994" y="2049536"/>
                    <a:pt x="1721269" y="2072982"/>
                  </a:cubicBezTo>
                  <a:cubicBezTo>
                    <a:pt x="1533700" y="2362611"/>
                    <a:pt x="1615072" y="2763954"/>
                    <a:pt x="1568179" y="2830155"/>
                  </a:cubicBezTo>
                  <a:cubicBezTo>
                    <a:pt x="1391644" y="2965315"/>
                    <a:pt x="1231658" y="2893598"/>
                    <a:pt x="1063398" y="2925319"/>
                  </a:cubicBezTo>
                  <a:cubicBezTo>
                    <a:pt x="925479" y="2954282"/>
                    <a:pt x="820660" y="3107371"/>
                    <a:pt x="686879" y="3148747"/>
                  </a:cubicBezTo>
                  <a:cubicBezTo>
                    <a:pt x="536548" y="3184606"/>
                    <a:pt x="373804" y="3224602"/>
                    <a:pt x="215198" y="3214948"/>
                  </a:cubicBezTo>
                  <a:cubicBezTo>
                    <a:pt x="93829" y="3209431"/>
                    <a:pt x="71763" y="3046687"/>
                    <a:pt x="136584" y="2925318"/>
                  </a:cubicBezTo>
                  <a:cubicBezTo>
                    <a:pt x="168305" y="2828775"/>
                    <a:pt x="121415" y="2802571"/>
                    <a:pt x="107623" y="2710165"/>
                  </a:cubicBezTo>
                  <a:cubicBezTo>
                    <a:pt x="111150" y="2693172"/>
                    <a:pt x="127647" y="2691385"/>
                    <a:pt x="158288" y="2695563"/>
                  </a:cubicBezTo>
                  <a:lnTo>
                    <a:pt x="158288" y="2626239"/>
                  </a:lnTo>
                  <a:lnTo>
                    <a:pt x="266288" y="2626239"/>
                  </a:lnTo>
                  <a:lnTo>
                    <a:pt x="266288" y="2708276"/>
                  </a:lnTo>
                  <a:lnTo>
                    <a:pt x="307224" y="2711894"/>
                  </a:lnTo>
                  <a:lnTo>
                    <a:pt x="307224" y="2626239"/>
                  </a:lnTo>
                  <a:lnTo>
                    <a:pt x="415224" y="2626239"/>
                  </a:lnTo>
                  <a:lnTo>
                    <a:pt x="415224" y="2711420"/>
                  </a:lnTo>
                  <a:cubicBezTo>
                    <a:pt x="428487" y="2711947"/>
                    <a:pt x="442136" y="2710942"/>
                    <a:pt x="456160" y="2708700"/>
                  </a:cubicBezTo>
                  <a:lnTo>
                    <a:pt x="456160" y="2617963"/>
                  </a:lnTo>
                  <a:lnTo>
                    <a:pt x="564160" y="2617963"/>
                  </a:lnTo>
                  <a:lnTo>
                    <a:pt x="564160" y="2692500"/>
                  </a:lnTo>
                  <a:cubicBezTo>
                    <a:pt x="577696" y="2691220"/>
                    <a:pt x="591289" y="2688332"/>
                    <a:pt x="605096" y="2684680"/>
                  </a:cubicBezTo>
                  <a:lnTo>
                    <a:pt x="605096" y="2601411"/>
                  </a:lnTo>
                  <a:lnTo>
                    <a:pt x="713096" y="2601411"/>
                  </a:lnTo>
                  <a:lnTo>
                    <a:pt x="713096" y="2654658"/>
                  </a:lnTo>
                  <a:lnTo>
                    <a:pt x="754032" y="2641463"/>
                  </a:lnTo>
                  <a:lnTo>
                    <a:pt x="754032" y="2580721"/>
                  </a:lnTo>
                  <a:lnTo>
                    <a:pt x="862032" y="2580721"/>
                  </a:lnTo>
                  <a:lnTo>
                    <a:pt x="862032" y="2599792"/>
                  </a:lnTo>
                  <a:cubicBezTo>
                    <a:pt x="897454" y="2584791"/>
                    <a:pt x="934214" y="2567836"/>
                    <a:pt x="972371" y="2548802"/>
                  </a:cubicBezTo>
                  <a:cubicBezTo>
                    <a:pt x="1030297" y="2506047"/>
                    <a:pt x="939271" y="2219176"/>
                    <a:pt x="947546" y="2122633"/>
                  </a:cubicBezTo>
                  <a:cubicBezTo>
                    <a:pt x="957201" y="2082636"/>
                    <a:pt x="1082706" y="2067466"/>
                    <a:pt x="1150286" y="2039882"/>
                  </a:cubicBezTo>
                  <a:close/>
                  <a:moveTo>
                    <a:pt x="394278" y="1320337"/>
                  </a:moveTo>
                  <a:cubicBezTo>
                    <a:pt x="356565" y="1315036"/>
                    <a:pt x="316914" y="1320983"/>
                    <a:pt x="277262" y="1344774"/>
                  </a:cubicBezTo>
                  <a:cubicBezTo>
                    <a:pt x="169686" y="1368221"/>
                    <a:pt x="281399" y="1532343"/>
                    <a:pt x="314500" y="1626128"/>
                  </a:cubicBezTo>
                  <a:cubicBezTo>
                    <a:pt x="335188" y="1715776"/>
                    <a:pt x="306225" y="1838523"/>
                    <a:pt x="376563" y="1820593"/>
                  </a:cubicBezTo>
                  <a:cubicBezTo>
                    <a:pt x="535169" y="1786113"/>
                    <a:pt x="681363" y="1673020"/>
                    <a:pt x="628954" y="1493726"/>
                  </a:cubicBezTo>
                  <a:cubicBezTo>
                    <a:pt x="603094" y="1453384"/>
                    <a:pt x="507414" y="1336241"/>
                    <a:pt x="394278" y="1320337"/>
                  </a:cubicBezTo>
                  <a:close/>
                  <a:moveTo>
                    <a:pt x="1526804" y="66"/>
                  </a:moveTo>
                  <a:cubicBezTo>
                    <a:pt x="2066065" y="2824"/>
                    <a:pt x="2621877" y="129710"/>
                    <a:pt x="2896335" y="1038593"/>
                  </a:cubicBezTo>
                  <a:cubicBezTo>
                    <a:pt x="3057700" y="1564063"/>
                    <a:pt x="2532230" y="2366749"/>
                    <a:pt x="2064686" y="2292273"/>
                  </a:cubicBezTo>
                  <a:cubicBezTo>
                    <a:pt x="1885392" y="2267447"/>
                    <a:pt x="1950214" y="2015056"/>
                    <a:pt x="1555767" y="1940580"/>
                  </a:cubicBezTo>
                  <a:cubicBezTo>
                    <a:pt x="1179249" y="1868862"/>
                    <a:pt x="732393" y="2186075"/>
                    <a:pt x="554478" y="2159871"/>
                  </a:cubicBezTo>
                  <a:cubicBezTo>
                    <a:pt x="466211" y="2141942"/>
                    <a:pt x="394493" y="1904722"/>
                    <a:pt x="364151" y="1932305"/>
                  </a:cubicBezTo>
                  <a:cubicBezTo>
                    <a:pt x="322774" y="1970922"/>
                    <a:pt x="405526" y="2146079"/>
                    <a:pt x="467589" y="2205384"/>
                  </a:cubicBezTo>
                  <a:cubicBezTo>
                    <a:pt x="525515" y="2241243"/>
                    <a:pt x="732393" y="2202626"/>
                    <a:pt x="873070" y="2139183"/>
                  </a:cubicBezTo>
                  <a:cubicBezTo>
                    <a:pt x="913066" y="2128149"/>
                    <a:pt x="870312" y="2253655"/>
                    <a:pt x="877208" y="2333648"/>
                  </a:cubicBezTo>
                  <a:lnTo>
                    <a:pt x="862033" y="2337135"/>
                  </a:lnTo>
                  <a:lnTo>
                    <a:pt x="862033" y="2415799"/>
                  </a:lnTo>
                  <a:lnTo>
                    <a:pt x="754033" y="2415799"/>
                  </a:lnTo>
                  <a:lnTo>
                    <a:pt x="754033" y="2360695"/>
                  </a:lnTo>
                  <a:lnTo>
                    <a:pt x="713097" y="2366601"/>
                  </a:lnTo>
                  <a:lnTo>
                    <a:pt x="713097" y="2428213"/>
                  </a:lnTo>
                  <a:lnTo>
                    <a:pt x="605097" y="2428213"/>
                  </a:lnTo>
                  <a:lnTo>
                    <a:pt x="605097" y="2379641"/>
                  </a:lnTo>
                  <a:lnTo>
                    <a:pt x="564161" y="2382960"/>
                  </a:lnTo>
                  <a:lnTo>
                    <a:pt x="564161" y="2436489"/>
                  </a:lnTo>
                  <a:lnTo>
                    <a:pt x="456161" y="2436489"/>
                  </a:lnTo>
                  <a:lnTo>
                    <a:pt x="456161" y="2388351"/>
                  </a:lnTo>
                  <a:lnTo>
                    <a:pt x="415225" y="2389346"/>
                  </a:lnTo>
                  <a:lnTo>
                    <a:pt x="415225" y="2436489"/>
                  </a:lnTo>
                  <a:lnTo>
                    <a:pt x="307225" y="2436489"/>
                  </a:lnTo>
                  <a:lnTo>
                    <a:pt x="307225" y="2386989"/>
                  </a:lnTo>
                  <a:cubicBezTo>
                    <a:pt x="293173" y="2387203"/>
                    <a:pt x="279516" y="2386340"/>
                    <a:pt x="266289" y="2385150"/>
                  </a:cubicBezTo>
                  <a:lnTo>
                    <a:pt x="266289" y="2428213"/>
                  </a:lnTo>
                  <a:lnTo>
                    <a:pt x="158289" y="2428213"/>
                  </a:lnTo>
                  <a:lnTo>
                    <a:pt x="158289" y="2370613"/>
                  </a:lnTo>
                  <a:cubicBezTo>
                    <a:pt x="107017" y="2360332"/>
                    <a:pt x="72014" y="2345184"/>
                    <a:pt x="62108" y="2325373"/>
                  </a:cubicBezTo>
                  <a:cubicBezTo>
                    <a:pt x="37284" y="2261930"/>
                    <a:pt x="103484" y="2223314"/>
                    <a:pt x="124172" y="2172284"/>
                  </a:cubicBezTo>
                  <a:cubicBezTo>
                    <a:pt x="111759" y="2144700"/>
                    <a:pt x="74522" y="2141942"/>
                    <a:pt x="86934" y="2089533"/>
                  </a:cubicBezTo>
                  <a:cubicBezTo>
                    <a:pt x="96588" y="2053674"/>
                    <a:pt x="242782" y="2030228"/>
                    <a:pt x="264849" y="1994369"/>
                  </a:cubicBezTo>
                  <a:cubicBezTo>
                    <a:pt x="273125" y="1919892"/>
                    <a:pt x="-4093" y="1721291"/>
                    <a:pt x="45" y="1671639"/>
                  </a:cubicBezTo>
                  <a:cubicBezTo>
                    <a:pt x="12458" y="1619230"/>
                    <a:pt x="124172" y="1558546"/>
                    <a:pt x="190373" y="1477174"/>
                  </a:cubicBezTo>
                  <a:cubicBezTo>
                    <a:pt x="222094" y="1438557"/>
                    <a:pt x="80038" y="1267538"/>
                    <a:pt x="91072" y="1224783"/>
                  </a:cubicBezTo>
                  <a:cubicBezTo>
                    <a:pt x="111760" y="1092381"/>
                    <a:pt x="240023" y="943429"/>
                    <a:pt x="264849" y="703451"/>
                  </a:cubicBezTo>
                  <a:cubicBezTo>
                    <a:pt x="342084" y="332450"/>
                    <a:pt x="961338" y="-5451"/>
                    <a:pt x="1526804" y="6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0" name="Google Shape;1870;p50"/>
            <p:cNvSpPr/>
            <p:nvPr/>
          </p:nvSpPr>
          <p:spPr>
            <a:xfrm>
              <a:off x="10267646" y="2429101"/>
              <a:ext cx="549379" cy="529812"/>
            </a:xfrm>
            <a:custGeom>
              <a:avLst/>
              <a:gdLst/>
              <a:ahLst/>
              <a:cxnLst/>
              <a:rect l="l" t="t" r="r" b="b"/>
              <a:pathLst>
                <a:path w="3745816" h="3316502" extrusionOk="0">
                  <a:moveTo>
                    <a:pt x="2500704" y="2026790"/>
                  </a:moveTo>
                  <a:cubicBezTo>
                    <a:pt x="2380149" y="2047261"/>
                    <a:pt x="2334656" y="2081381"/>
                    <a:pt x="2261868" y="2108676"/>
                  </a:cubicBezTo>
                  <a:cubicBezTo>
                    <a:pt x="2220926" y="2245154"/>
                    <a:pt x="2248220" y="2327040"/>
                    <a:pt x="2364227" y="2313393"/>
                  </a:cubicBezTo>
                  <a:cubicBezTo>
                    <a:pt x="2491606" y="2272450"/>
                    <a:pt x="2502979" y="2190563"/>
                    <a:pt x="2500704" y="2026790"/>
                  </a:cubicBezTo>
                  <a:close/>
                  <a:moveTo>
                    <a:pt x="1245112" y="2026790"/>
                  </a:moveTo>
                  <a:cubicBezTo>
                    <a:pt x="1242837" y="2190563"/>
                    <a:pt x="1254210" y="2272450"/>
                    <a:pt x="1381589" y="2313393"/>
                  </a:cubicBezTo>
                  <a:cubicBezTo>
                    <a:pt x="1497596" y="2327040"/>
                    <a:pt x="1524890" y="2245154"/>
                    <a:pt x="1483948" y="2108676"/>
                  </a:cubicBezTo>
                  <a:cubicBezTo>
                    <a:pt x="1411160" y="2081381"/>
                    <a:pt x="1365667" y="2047261"/>
                    <a:pt x="1245112" y="2026790"/>
                  </a:cubicBezTo>
                  <a:close/>
                  <a:moveTo>
                    <a:pt x="3185000" y="1670667"/>
                  </a:moveTo>
                  <a:cubicBezTo>
                    <a:pt x="3206444" y="1672444"/>
                    <a:pt x="3226596" y="1679339"/>
                    <a:pt x="3244509" y="1692418"/>
                  </a:cubicBezTo>
                  <a:cubicBezTo>
                    <a:pt x="3340044" y="1731086"/>
                    <a:pt x="3210389" y="1885761"/>
                    <a:pt x="3380986" y="1856191"/>
                  </a:cubicBezTo>
                  <a:cubicBezTo>
                    <a:pt x="3424203" y="1826621"/>
                    <a:pt x="3528837" y="1837994"/>
                    <a:pt x="3599350" y="1903959"/>
                  </a:cubicBezTo>
                  <a:cubicBezTo>
                    <a:pt x="3647117" y="1983571"/>
                    <a:pt x="3783594" y="2056359"/>
                    <a:pt x="3735827" y="2142795"/>
                  </a:cubicBezTo>
                  <a:cubicBezTo>
                    <a:pt x="3653941" y="2374806"/>
                    <a:pt x="3606173" y="2422574"/>
                    <a:pt x="3572054" y="2620466"/>
                  </a:cubicBezTo>
                  <a:cubicBezTo>
                    <a:pt x="3574328" y="2882048"/>
                    <a:pt x="3542485" y="3061744"/>
                    <a:pt x="3551583" y="3316502"/>
                  </a:cubicBezTo>
                  <a:lnTo>
                    <a:pt x="3292276" y="3302855"/>
                  </a:lnTo>
                  <a:cubicBezTo>
                    <a:pt x="3310472" y="3025350"/>
                    <a:pt x="3315022" y="2788789"/>
                    <a:pt x="3271804" y="2511284"/>
                  </a:cubicBezTo>
                  <a:cubicBezTo>
                    <a:pt x="3217213" y="2465791"/>
                    <a:pt x="3189917" y="2399828"/>
                    <a:pt x="3278628" y="2272449"/>
                  </a:cubicBezTo>
                  <a:cubicBezTo>
                    <a:pt x="3244509" y="2190562"/>
                    <a:pt x="3271804" y="2142795"/>
                    <a:pt x="3128502" y="2108675"/>
                  </a:cubicBezTo>
                  <a:cubicBezTo>
                    <a:pt x="3042066" y="2051809"/>
                    <a:pt x="2921512" y="2165541"/>
                    <a:pt x="2869195" y="2019965"/>
                  </a:cubicBezTo>
                  <a:cubicBezTo>
                    <a:pt x="2821427" y="1896567"/>
                    <a:pt x="3034887" y="1658228"/>
                    <a:pt x="3185000" y="1670667"/>
                  </a:cubicBezTo>
                  <a:close/>
                  <a:moveTo>
                    <a:pt x="560816" y="1670667"/>
                  </a:moveTo>
                  <a:cubicBezTo>
                    <a:pt x="710929" y="1658228"/>
                    <a:pt x="924389" y="1896567"/>
                    <a:pt x="876621" y="2019965"/>
                  </a:cubicBezTo>
                  <a:cubicBezTo>
                    <a:pt x="824304" y="2165541"/>
                    <a:pt x="703750" y="2051809"/>
                    <a:pt x="617314" y="2108675"/>
                  </a:cubicBezTo>
                  <a:cubicBezTo>
                    <a:pt x="474012" y="2142795"/>
                    <a:pt x="501307" y="2190562"/>
                    <a:pt x="467188" y="2272449"/>
                  </a:cubicBezTo>
                  <a:cubicBezTo>
                    <a:pt x="555899" y="2399828"/>
                    <a:pt x="528603" y="2465791"/>
                    <a:pt x="474012" y="2511284"/>
                  </a:cubicBezTo>
                  <a:cubicBezTo>
                    <a:pt x="430794" y="2788789"/>
                    <a:pt x="435344" y="3025350"/>
                    <a:pt x="453540" y="3302855"/>
                  </a:cubicBezTo>
                  <a:lnTo>
                    <a:pt x="194233" y="3316502"/>
                  </a:lnTo>
                  <a:cubicBezTo>
                    <a:pt x="203331" y="3061744"/>
                    <a:pt x="171488" y="2882048"/>
                    <a:pt x="173762" y="2620466"/>
                  </a:cubicBezTo>
                  <a:cubicBezTo>
                    <a:pt x="139643" y="2422574"/>
                    <a:pt x="91875" y="2374806"/>
                    <a:pt x="9989" y="2142795"/>
                  </a:cubicBezTo>
                  <a:cubicBezTo>
                    <a:pt x="-37778" y="2056359"/>
                    <a:pt x="98699" y="1983571"/>
                    <a:pt x="146466" y="1903959"/>
                  </a:cubicBezTo>
                  <a:cubicBezTo>
                    <a:pt x="216979" y="1837994"/>
                    <a:pt x="321613" y="1826621"/>
                    <a:pt x="364830" y="1856191"/>
                  </a:cubicBezTo>
                  <a:cubicBezTo>
                    <a:pt x="535427" y="1885761"/>
                    <a:pt x="405772" y="1731086"/>
                    <a:pt x="501307" y="1692418"/>
                  </a:cubicBezTo>
                  <a:cubicBezTo>
                    <a:pt x="519220" y="1679339"/>
                    <a:pt x="539372" y="1672444"/>
                    <a:pt x="560816" y="1670667"/>
                  </a:cubicBezTo>
                  <a:close/>
                  <a:moveTo>
                    <a:pt x="2609647" y="1003649"/>
                  </a:moveTo>
                  <a:cubicBezTo>
                    <a:pt x="2444889" y="994437"/>
                    <a:pt x="2381715" y="1312839"/>
                    <a:pt x="2234575" y="1385343"/>
                  </a:cubicBezTo>
                  <a:cubicBezTo>
                    <a:pt x="2013936" y="1460406"/>
                    <a:pt x="1963895" y="1651474"/>
                    <a:pt x="1968444" y="1951725"/>
                  </a:cubicBezTo>
                  <a:cubicBezTo>
                    <a:pt x="1979817" y="2035887"/>
                    <a:pt x="2134492" y="1956274"/>
                    <a:pt x="2248223" y="1897134"/>
                  </a:cubicBezTo>
                  <a:cubicBezTo>
                    <a:pt x="2393799" y="1812972"/>
                    <a:pt x="2839626" y="1121486"/>
                    <a:pt x="2644008" y="1010029"/>
                  </a:cubicBezTo>
                  <a:cubicBezTo>
                    <a:pt x="2632066" y="1006333"/>
                    <a:pt x="2620631" y="1004263"/>
                    <a:pt x="2609647" y="1003649"/>
                  </a:cubicBezTo>
                  <a:close/>
                  <a:moveTo>
                    <a:pt x="1136169" y="1003649"/>
                  </a:moveTo>
                  <a:cubicBezTo>
                    <a:pt x="1125185" y="1004263"/>
                    <a:pt x="1113750" y="1006333"/>
                    <a:pt x="1101808" y="1010029"/>
                  </a:cubicBezTo>
                  <a:cubicBezTo>
                    <a:pt x="906190" y="1121486"/>
                    <a:pt x="1352017" y="1812972"/>
                    <a:pt x="1497593" y="1897134"/>
                  </a:cubicBezTo>
                  <a:cubicBezTo>
                    <a:pt x="1611324" y="1956274"/>
                    <a:pt x="1765999" y="2035887"/>
                    <a:pt x="1777372" y="1951725"/>
                  </a:cubicBezTo>
                  <a:cubicBezTo>
                    <a:pt x="1781921" y="1651474"/>
                    <a:pt x="1731880" y="1460406"/>
                    <a:pt x="1511241" y="1385343"/>
                  </a:cubicBezTo>
                  <a:cubicBezTo>
                    <a:pt x="1364101" y="1312839"/>
                    <a:pt x="1300927" y="994437"/>
                    <a:pt x="1136169" y="1003649"/>
                  </a:cubicBezTo>
                  <a:close/>
                  <a:moveTo>
                    <a:pt x="665081" y="96"/>
                  </a:moveTo>
                  <a:cubicBezTo>
                    <a:pt x="1486802" y="-2174"/>
                    <a:pt x="1309537" y="573200"/>
                    <a:pt x="1862679" y="634117"/>
                  </a:cubicBezTo>
                  <a:cubicBezTo>
                    <a:pt x="2415888" y="573192"/>
                    <a:pt x="2259021" y="-2174"/>
                    <a:pt x="3080735" y="96"/>
                  </a:cubicBezTo>
                  <a:cubicBezTo>
                    <a:pt x="3608448" y="-9003"/>
                    <a:pt x="3767673" y="636991"/>
                    <a:pt x="3619822" y="921320"/>
                  </a:cubicBezTo>
                  <a:cubicBezTo>
                    <a:pt x="3590251" y="1010030"/>
                    <a:pt x="3519739" y="941793"/>
                    <a:pt x="3456049" y="955441"/>
                  </a:cubicBezTo>
                  <a:cubicBezTo>
                    <a:pt x="3416937" y="1011300"/>
                    <a:pt x="3385716" y="1096130"/>
                    <a:pt x="3370271" y="1159232"/>
                  </a:cubicBezTo>
                  <a:lnTo>
                    <a:pt x="3189917" y="1317105"/>
                  </a:lnTo>
                  <a:cubicBezTo>
                    <a:pt x="3271804" y="1426286"/>
                    <a:pt x="3258156" y="1555942"/>
                    <a:pt x="3155798" y="1596884"/>
                  </a:cubicBezTo>
                  <a:cubicBezTo>
                    <a:pt x="2973828" y="1651475"/>
                    <a:pt x="2866920" y="1726538"/>
                    <a:pt x="2848723" y="1842544"/>
                  </a:cubicBezTo>
                  <a:cubicBezTo>
                    <a:pt x="2830525" y="2001768"/>
                    <a:pt x="2832803" y="2481714"/>
                    <a:pt x="2650831" y="2518108"/>
                  </a:cubicBezTo>
                  <a:cubicBezTo>
                    <a:pt x="2498431" y="2522657"/>
                    <a:pt x="2373325" y="2513559"/>
                    <a:pt x="2193630" y="2531756"/>
                  </a:cubicBezTo>
                  <a:cubicBezTo>
                    <a:pt x="2088997" y="2522657"/>
                    <a:pt x="1998012" y="2349785"/>
                    <a:pt x="1941147" y="2211033"/>
                  </a:cubicBezTo>
                  <a:lnTo>
                    <a:pt x="1872908" y="2313392"/>
                  </a:lnTo>
                  <a:lnTo>
                    <a:pt x="1804669" y="2211033"/>
                  </a:lnTo>
                  <a:cubicBezTo>
                    <a:pt x="1747804" y="2349785"/>
                    <a:pt x="1656819" y="2522657"/>
                    <a:pt x="1552186" y="2531756"/>
                  </a:cubicBezTo>
                  <a:cubicBezTo>
                    <a:pt x="1372491" y="2513559"/>
                    <a:pt x="1247385" y="2522657"/>
                    <a:pt x="1094985" y="2518108"/>
                  </a:cubicBezTo>
                  <a:cubicBezTo>
                    <a:pt x="913013" y="2481714"/>
                    <a:pt x="915291" y="2001768"/>
                    <a:pt x="897093" y="1842544"/>
                  </a:cubicBezTo>
                  <a:cubicBezTo>
                    <a:pt x="878896" y="1726538"/>
                    <a:pt x="771988" y="1651475"/>
                    <a:pt x="590018" y="1596884"/>
                  </a:cubicBezTo>
                  <a:cubicBezTo>
                    <a:pt x="487660" y="1555942"/>
                    <a:pt x="474012" y="1426286"/>
                    <a:pt x="555899" y="1317105"/>
                  </a:cubicBezTo>
                  <a:cubicBezTo>
                    <a:pt x="497354" y="1247580"/>
                    <a:pt x="494034" y="1228756"/>
                    <a:pt x="380265" y="1173717"/>
                  </a:cubicBezTo>
                  <a:cubicBezTo>
                    <a:pt x="350099" y="1122687"/>
                    <a:pt x="319933" y="1057172"/>
                    <a:pt x="289767" y="1006142"/>
                  </a:cubicBezTo>
                  <a:cubicBezTo>
                    <a:pt x="226077" y="992494"/>
                    <a:pt x="155565" y="1010030"/>
                    <a:pt x="125994" y="921320"/>
                  </a:cubicBezTo>
                  <a:cubicBezTo>
                    <a:pt x="-21857" y="636991"/>
                    <a:pt x="137368" y="-9003"/>
                    <a:pt x="665081" y="9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1" name="Google Shape;1871;p50"/>
            <p:cNvSpPr/>
            <p:nvPr/>
          </p:nvSpPr>
          <p:spPr>
            <a:xfrm>
              <a:off x="11057974" y="2429101"/>
              <a:ext cx="529812" cy="529812"/>
            </a:xfrm>
            <a:custGeom>
              <a:avLst/>
              <a:gdLst/>
              <a:ahLst/>
              <a:cxnLst/>
              <a:rect l="l" t="t" r="r" b="b"/>
              <a:pathLst>
                <a:path w="3240000" h="3240000" extrusionOk="0">
                  <a:moveTo>
                    <a:pt x="1303187" y="480874"/>
                  </a:moveTo>
                  <a:lnTo>
                    <a:pt x="1303187" y="1303187"/>
                  </a:lnTo>
                  <a:lnTo>
                    <a:pt x="480874" y="1303187"/>
                  </a:lnTo>
                  <a:lnTo>
                    <a:pt x="480874" y="1936813"/>
                  </a:lnTo>
                  <a:lnTo>
                    <a:pt x="1303187" y="1936813"/>
                  </a:lnTo>
                  <a:lnTo>
                    <a:pt x="1303187" y="2759126"/>
                  </a:lnTo>
                  <a:lnTo>
                    <a:pt x="1936813" y="2759126"/>
                  </a:lnTo>
                  <a:lnTo>
                    <a:pt x="1936813" y="1936813"/>
                  </a:lnTo>
                  <a:lnTo>
                    <a:pt x="2759126" y="1936813"/>
                  </a:lnTo>
                  <a:lnTo>
                    <a:pt x="2759126" y="1303187"/>
                  </a:lnTo>
                  <a:lnTo>
                    <a:pt x="1936813" y="1303187"/>
                  </a:lnTo>
                  <a:lnTo>
                    <a:pt x="1936813" y="480874"/>
                  </a:lnTo>
                  <a:close/>
                  <a:moveTo>
                    <a:pt x="1620000" y="0"/>
                  </a:moveTo>
                  <a:cubicBezTo>
                    <a:pt x="2514701" y="0"/>
                    <a:pt x="3240000" y="725299"/>
                    <a:pt x="3240000" y="1620000"/>
                  </a:cubicBezTo>
                  <a:cubicBezTo>
                    <a:pt x="3240000" y="2514701"/>
                    <a:pt x="2514701" y="3240000"/>
                    <a:pt x="1620000" y="3240000"/>
                  </a:cubicBezTo>
                  <a:cubicBezTo>
                    <a:pt x="725299" y="3240000"/>
                    <a:pt x="0" y="2514701"/>
                    <a:pt x="0" y="1620000"/>
                  </a:cubicBezTo>
                  <a:cubicBezTo>
                    <a:pt x="0" y="725299"/>
                    <a:pt x="725299" y="0"/>
                    <a:pt x="162000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72" name="Google Shape;1872;p50"/>
          <p:cNvGrpSpPr/>
          <p:nvPr/>
        </p:nvGrpSpPr>
        <p:grpSpPr>
          <a:xfrm>
            <a:off x="4531583" y="1693348"/>
            <a:ext cx="7106761" cy="1798567"/>
            <a:chOff x="4477340" y="3499930"/>
            <a:chExt cx="7106761" cy="1798567"/>
          </a:xfrm>
        </p:grpSpPr>
        <p:sp>
          <p:nvSpPr>
            <p:cNvPr id="1873" name="Google Shape;1873;p50"/>
            <p:cNvSpPr/>
            <p:nvPr/>
          </p:nvSpPr>
          <p:spPr>
            <a:xfrm>
              <a:off x="4509610" y="3571006"/>
              <a:ext cx="372634" cy="529812"/>
            </a:xfrm>
            <a:custGeom>
              <a:avLst/>
              <a:gdLst/>
              <a:ahLst/>
              <a:cxnLst/>
              <a:rect l="l" t="t" r="r" b="b"/>
              <a:pathLst>
                <a:path w="2273269" h="3232141" extrusionOk="0">
                  <a:moveTo>
                    <a:pt x="1301358" y="1224998"/>
                  </a:moveTo>
                  <a:cubicBezTo>
                    <a:pt x="1288512" y="1224739"/>
                    <a:pt x="1275404" y="1226994"/>
                    <a:pt x="1262722" y="1232060"/>
                  </a:cubicBezTo>
                  <a:cubicBezTo>
                    <a:pt x="1224020" y="1247517"/>
                    <a:pt x="1200469" y="1284678"/>
                    <a:pt x="1200858" y="1323955"/>
                  </a:cubicBezTo>
                  <a:lnTo>
                    <a:pt x="1068969" y="1816173"/>
                  </a:lnTo>
                  <a:lnTo>
                    <a:pt x="975827" y="1468563"/>
                  </a:lnTo>
                  <a:cubicBezTo>
                    <a:pt x="965224" y="1428990"/>
                    <a:pt x="932065" y="1401484"/>
                    <a:pt x="893889" y="1396168"/>
                  </a:cubicBezTo>
                  <a:cubicBezTo>
                    <a:pt x="887581" y="1395290"/>
                    <a:pt x="881136" y="1395017"/>
                    <a:pt x="874749" y="1397368"/>
                  </a:cubicBezTo>
                  <a:lnTo>
                    <a:pt x="873048" y="1397069"/>
                  </a:lnTo>
                  <a:cubicBezTo>
                    <a:pt x="871822" y="1397102"/>
                    <a:pt x="870599" y="1397158"/>
                    <a:pt x="869409" y="1397702"/>
                  </a:cubicBezTo>
                  <a:lnTo>
                    <a:pt x="854690" y="1398625"/>
                  </a:lnTo>
                  <a:cubicBezTo>
                    <a:pt x="852870" y="1399112"/>
                    <a:pt x="851076" y="1399648"/>
                    <a:pt x="849610" y="1401148"/>
                  </a:cubicBezTo>
                  <a:cubicBezTo>
                    <a:pt x="820426" y="1408603"/>
                    <a:pt x="795399" y="1429720"/>
                    <a:pt x="783580" y="1459921"/>
                  </a:cubicBezTo>
                  <a:lnTo>
                    <a:pt x="576552" y="1988920"/>
                  </a:lnTo>
                  <a:lnTo>
                    <a:pt x="360960" y="1988920"/>
                  </a:lnTo>
                  <a:cubicBezTo>
                    <a:pt x="306335" y="1988920"/>
                    <a:pt x="262052" y="2033203"/>
                    <a:pt x="262052" y="2087828"/>
                  </a:cubicBezTo>
                  <a:cubicBezTo>
                    <a:pt x="262052" y="2142453"/>
                    <a:pt x="306335" y="2186736"/>
                    <a:pt x="360960" y="2186736"/>
                  </a:cubicBezTo>
                  <a:lnTo>
                    <a:pt x="624414" y="2186736"/>
                  </a:lnTo>
                  <a:cubicBezTo>
                    <a:pt x="655679" y="2194749"/>
                    <a:pt x="687884" y="2184847"/>
                    <a:pt x="710155" y="2162843"/>
                  </a:cubicBezTo>
                  <a:cubicBezTo>
                    <a:pt x="728043" y="2149675"/>
                    <a:pt x="740236" y="2129868"/>
                    <a:pt x="742804" y="2106901"/>
                  </a:cubicBezTo>
                  <a:lnTo>
                    <a:pt x="861090" y="1804659"/>
                  </a:lnTo>
                  <a:lnTo>
                    <a:pt x="967256" y="2200878"/>
                  </a:lnTo>
                  <a:cubicBezTo>
                    <a:pt x="956121" y="2251327"/>
                    <a:pt x="986997" y="2301788"/>
                    <a:pt x="1037612" y="2315350"/>
                  </a:cubicBezTo>
                  <a:cubicBezTo>
                    <a:pt x="1044252" y="2317129"/>
                    <a:pt x="1050915" y="2318189"/>
                    <a:pt x="1057633" y="2316605"/>
                  </a:cubicBezTo>
                  <a:cubicBezTo>
                    <a:pt x="1061264" y="2317900"/>
                    <a:pt x="1065062" y="2318350"/>
                    <a:pt x="1068971" y="2317315"/>
                  </a:cubicBezTo>
                  <a:cubicBezTo>
                    <a:pt x="1072878" y="2318349"/>
                    <a:pt x="1076674" y="2317900"/>
                    <a:pt x="1080303" y="2316605"/>
                  </a:cubicBezTo>
                  <a:lnTo>
                    <a:pt x="1100326" y="2315350"/>
                  </a:lnTo>
                  <a:cubicBezTo>
                    <a:pt x="1150941" y="2301788"/>
                    <a:pt x="1181817" y="2251327"/>
                    <a:pt x="1170682" y="2200878"/>
                  </a:cubicBezTo>
                  <a:lnTo>
                    <a:pt x="1320238" y="1642726"/>
                  </a:lnTo>
                  <a:lnTo>
                    <a:pt x="1513977" y="2127797"/>
                  </a:lnTo>
                  <a:cubicBezTo>
                    <a:pt x="1531567" y="2171838"/>
                    <a:pt x="1577262" y="2196260"/>
                    <a:pt x="1621871" y="2186737"/>
                  </a:cubicBezTo>
                  <a:lnTo>
                    <a:pt x="1878495" y="2186737"/>
                  </a:lnTo>
                  <a:cubicBezTo>
                    <a:pt x="1933120" y="2186737"/>
                    <a:pt x="1977403" y="2142454"/>
                    <a:pt x="1977403" y="2087829"/>
                  </a:cubicBezTo>
                  <a:cubicBezTo>
                    <a:pt x="1977403" y="2033204"/>
                    <a:pt x="1933120" y="1988921"/>
                    <a:pt x="1878495" y="1988921"/>
                  </a:cubicBezTo>
                  <a:lnTo>
                    <a:pt x="1671520" y="1988921"/>
                  </a:lnTo>
                  <a:lnTo>
                    <a:pt x="1391261" y="1287226"/>
                  </a:lnTo>
                  <a:cubicBezTo>
                    <a:pt x="1376065" y="1249180"/>
                    <a:pt x="1339894" y="1225775"/>
                    <a:pt x="1301358" y="1224998"/>
                  </a:cubicBezTo>
                  <a:close/>
                  <a:moveTo>
                    <a:pt x="335892" y="524745"/>
                  </a:moveTo>
                  <a:lnTo>
                    <a:pt x="1937377" y="524745"/>
                  </a:lnTo>
                  <a:cubicBezTo>
                    <a:pt x="1996486" y="524745"/>
                    <a:pt x="2044403" y="572662"/>
                    <a:pt x="2044403" y="631771"/>
                  </a:cubicBezTo>
                  <a:lnTo>
                    <a:pt x="2044403" y="2898384"/>
                  </a:lnTo>
                  <a:cubicBezTo>
                    <a:pt x="2044403" y="2957493"/>
                    <a:pt x="1996486" y="3005410"/>
                    <a:pt x="1937377" y="3005410"/>
                  </a:cubicBezTo>
                  <a:lnTo>
                    <a:pt x="335892" y="3005410"/>
                  </a:lnTo>
                  <a:cubicBezTo>
                    <a:pt x="276783" y="3005410"/>
                    <a:pt x="228866" y="2957493"/>
                    <a:pt x="228866" y="2898384"/>
                  </a:cubicBezTo>
                  <a:lnTo>
                    <a:pt x="228866" y="631771"/>
                  </a:lnTo>
                  <a:cubicBezTo>
                    <a:pt x="228866" y="572662"/>
                    <a:pt x="276783" y="524745"/>
                    <a:pt x="335892" y="524745"/>
                  </a:cubicBezTo>
                  <a:close/>
                  <a:moveTo>
                    <a:pt x="245659" y="437009"/>
                  </a:moveTo>
                  <a:cubicBezTo>
                    <a:pt x="179890" y="437009"/>
                    <a:pt x="126573" y="490326"/>
                    <a:pt x="126573" y="556095"/>
                  </a:cubicBezTo>
                  <a:lnTo>
                    <a:pt x="126573" y="2974061"/>
                  </a:lnTo>
                  <a:cubicBezTo>
                    <a:pt x="126573" y="3039830"/>
                    <a:pt x="179890" y="3093147"/>
                    <a:pt x="245659" y="3093147"/>
                  </a:cubicBezTo>
                  <a:lnTo>
                    <a:pt x="2027611" y="3093147"/>
                  </a:lnTo>
                  <a:cubicBezTo>
                    <a:pt x="2093380" y="3093147"/>
                    <a:pt x="2146697" y="3039830"/>
                    <a:pt x="2146697" y="2974061"/>
                  </a:cubicBezTo>
                  <a:lnTo>
                    <a:pt x="2146697" y="556095"/>
                  </a:lnTo>
                  <a:cubicBezTo>
                    <a:pt x="2146697" y="490326"/>
                    <a:pt x="2093380" y="437009"/>
                    <a:pt x="2027611" y="437009"/>
                  </a:cubicBezTo>
                  <a:close/>
                  <a:moveTo>
                    <a:pt x="974181" y="0"/>
                  </a:moveTo>
                  <a:lnTo>
                    <a:pt x="1299087" y="0"/>
                  </a:lnTo>
                  <a:cubicBezTo>
                    <a:pt x="1327680" y="0"/>
                    <a:pt x="1350860" y="23180"/>
                    <a:pt x="1350860" y="51773"/>
                  </a:cubicBezTo>
                  <a:lnTo>
                    <a:pt x="1350860" y="155306"/>
                  </a:lnTo>
                  <a:lnTo>
                    <a:pt x="1381614" y="155306"/>
                  </a:lnTo>
                  <a:cubicBezTo>
                    <a:pt x="1410207" y="155306"/>
                    <a:pt x="1433387" y="178486"/>
                    <a:pt x="1433387" y="207079"/>
                  </a:cubicBezTo>
                  <a:lnTo>
                    <a:pt x="1433387" y="298015"/>
                  </a:lnTo>
                  <a:lnTo>
                    <a:pt x="2081269" y="298015"/>
                  </a:lnTo>
                  <a:cubicBezTo>
                    <a:pt x="2187308" y="298015"/>
                    <a:pt x="2273269" y="383976"/>
                    <a:pt x="2273269" y="490015"/>
                  </a:cubicBezTo>
                  <a:lnTo>
                    <a:pt x="2273269" y="3040141"/>
                  </a:lnTo>
                  <a:cubicBezTo>
                    <a:pt x="2273269" y="3146180"/>
                    <a:pt x="2187308" y="3232141"/>
                    <a:pt x="2081269" y="3232141"/>
                  </a:cubicBezTo>
                  <a:lnTo>
                    <a:pt x="192000" y="3232141"/>
                  </a:lnTo>
                  <a:cubicBezTo>
                    <a:pt x="85961" y="3232141"/>
                    <a:pt x="0" y="3146180"/>
                    <a:pt x="0" y="3040141"/>
                  </a:cubicBezTo>
                  <a:lnTo>
                    <a:pt x="0" y="490015"/>
                  </a:lnTo>
                  <a:cubicBezTo>
                    <a:pt x="0" y="383976"/>
                    <a:pt x="85961" y="298015"/>
                    <a:pt x="192000" y="298015"/>
                  </a:cubicBezTo>
                  <a:lnTo>
                    <a:pt x="839881" y="298015"/>
                  </a:lnTo>
                  <a:lnTo>
                    <a:pt x="839881" y="207079"/>
                  </a:lnTo>
                  <a:cubicBezTo>
                    <a:pt x="839881" y="178486"/>
                    <a:pt x="863061" y="155306"/>
                    <a:pt x="891654" y="155306"/>
                  </a:cubicBezTo>
                  <a:lnTo>
                    <a:pt x="922408" y="155306"/>
                  </a:lnTo>
                  <a:lnTo>
                    <a:pt x="922408" y="51773"/>
                  </a:lnTo>
                  <a:cubicBezTo>
                    <a:pt x="922408" y="23180"/>
                    <a:pt x="945588" y="0"/>
                    <a:pt x="974181" y="0"/>
                  </a:cubicBezTo>
                  <a:close/>
                </a:path>
              </a:pathLst>
            </a:custGeom>
            <a:solidFill>
              <a:srgbClr val="B85F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rgbClr val="F2903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4" name="Google Shape;1874;p50"/>
            <p:cNvSpPr/>
            <p:nvPr/>
          </p:nvSpPr>
          <p:spPr>
            <a:xfrm>
              <a:off x="5308362" y="3571006"/>
              <a:ext cx="469094" cy="529812"/>
            </a:xfrm>
            <a:custGeom>
              <a:avLst/>
              <a:gdLst/>
              <a:ahLst/>
              <a:cxnLst/>
              <a:rect l="l" t="t" r="r" b="b"/>
              <a:pathLst>
                <a:path w="2868687" h="3240000" extrusionOk="0">
                  <a:moveTo>
                    <a:pt x="1433799" y="2290728"/>
                  </a:moveTo>
                  <a:cubicBezTo>
                    <a:pt x="1317650" y="2346839"/>
                    <a:pt x="1203301" y="2394700"/>
                    <a:pt x="1093028" y="2434329"/>
                  </a:cubicBezTo>
                  <a:cubicBezTo>
                    <a:pt x="1167481" y="2812207"/>
                    <a:pt x="1292592" y="3060000"/>
                    <a:pt x="1434343" y="3060000"/>
                  </a:cubicBezTo>
                  <a:cubicBezTo>
                    <a:pt x="1576138" y="3060000"/>
                    <a:pt x="1701284" y="2812053"/>
                    <a:pt x="1774025" y="2433735"/>
                  </a:cubicBezTo>
                  <a:cubicBezTo>
                    <a:pt x="1663854" y="2394452"/>
                    <a:pt x="1549823" y="2346469"/>
                    <a:pt x="1433799" y="2290728"/>
                  </a:cubicBezTo>
                  <a:close/>
                  <a:moveTo>
                    <a:pt x="1824954" y="2078037"/>
                  </a:moveTo>
                  <a:cubicBezTo>
                    <a:pt x="1794480" y="2097450"/>
                    <a:pt x="1763147" y="2116057"/>
                    <a:pt x="1731343" y="2134419"/>
                  </a:cubicBezTo>
                  <a:lnTo>
                    <a:pt x="1635415" y="2187161"/>
                  </a:lnTo>
                  <a:cubicBezTo>
                    <a:pt x="1691788" y="2215044"/>
                    <a:pt x="1747931" y="2239109"/>
                    <a:pt x="1803378" y="2259350"/>
                  </a:cubicBezTo>
                  <a:cubicBezTo>
                    <a:pt x="1812120" y="2201101"/>
                    <a:pt x="1819148" y="2140526"/>
                    <a:pt x="1824954" y="2078037"/>
                  </a:cubicBezTo>
                  <a:close/>
                  <a:moveTo>
                    <a:pt x="1042306" y="2077178"/>
                  </a:moveTo>
                  <a:cubicBezTo>
                    <a:pt x="1047949" y="2140175"/>
                    <a:pt x="1055328" y="2201182"/>
                    <a:pt x="1063873" y="2259905"/>
                  </a:cubicBezTo>
                  <a:cubicBezTo>
                    <a:pt x="1119365" y="2238275"/>
                    <a:pt x="1176217" y="2214355"/>
                    <a:pt x="1233887" y="2187801"/>
                  </a:cubicBezTo>
                  <a:cubicBezTo>
                    <a:pt x="1201538" y="2170955"/>
                    <a:pt x="1169452" y="2152957"/>
                    <a:pt x="1137343" y="2134419"/>
                  </a:cubicBezTo>
                  <a:close/>
                  <a:moveTo>
                    <a:pt x="559768" y="1732679"/>
                  </a:moveTo>
                  <a:cubicBezTo>
                    <a:pt x="268524" y="1984850"/>
                    <a:pt x="116369" y="2217202"/>
                    <a:pt x="187266" y="2340000"/>
                  </a:cubicBezTo>
                  <a:cubicBezTo>
                    <a:pt x="258144" y="2462764"/>
                    <a:pt x="535307" y="2447213"/>
                    <a:pt x="899736" y="2322555"/>
                  </a:cubicBezTo>
                  <a:cubicBezTo>
                    <a:pt x="878937" y="2207297"/>
                    <a:pt x="863223" y="2084405"/>
                    <a:pt x="853746" y="1955834"/>
                  </a:cubicBezTo>
                  <a:cubicBezTo>
                    <a:pt x="747454" y="1883220"/>
                    <a:pt x="648878" y="1808453"/>
                    <a:pt x="559768" y="1732679"/>
                  </a:cubicBezTo>
                  <a:close/>
                  <a:moveTo>
                    <a:pt x="2309048" y="1730507"/>
                  </a:moveTo>
                  <a:cubicBezTo>
                    <a:pt x="2220666" y="1807660"/>
                    <a:pt x="2121792" y="1882664"/>
                    <a:pt x="2015235" y="1955625"/>
                  </a:cubicBezTo>
                  <a:cubicBezTo>
                    <a:pt x="2005364" y="2084180"/>
                    <a:pt x="1989894" y="2207119"/>
                    <a:pt x="1967330" y="2322070"/>
                  </a:cubicBezTo>
                  <a:lnTo>
                    <a:pt x="2081685" y="2358048"/>
                  </a:lnTo>
                  <a:cubicBezTo>
                    <a:pt x="2116015" y="2320492"/>
                    <a:pt x="2165526" y="2297468"/>
                    <a:pt x="2220415" y="2297468"/>
                  </a:cubicBezTo>
                  <a:cubicBezTo>
                    <a:pt x="2302230" y="2297468"/>
                    <a:pt x="2372097" y="2348622"/>
                    <a:pt x="2399287" y="2420880"/>
                  </a:cubicBezTo>
                  <a:cubicBezTo>
                    <a:pt x="2542053" y="2432945"/>
                    <a:pt x="2642630" y="2407186"/>
                    <a:pt x="2681420" y="2340000"/>
                  </a:cubicBezTo>
                  <a:cubicBezTo>
                    <a:pt x="2752393" y="2217071"/>
                    <a:pt x="2599836" y="1984353"/>
                    <a:pt x="2309048" y="1730507"/>
                  </a:cubicBezTo>
                  <a:close/>
                  <a:moveTo>
                    <a:pt x="2026056" y="1510554"/>
                  </a:moveTo>
                  <a:cubicBezTo>
                    <a:pt x="2027893" y="1546708"/>
                    <a:pt x="2028343" y="1583211"/>
                    <a:pt x="2028343" y="1620000"/>
                  </a:cubicBezTo>
                  <a:lnTo>
                    <a:pt x="2024251" y="1730716"/>
                  </a:lnTo>
                  <a:lnTo>
                    <a:pt x="2173722" y="1619092"/>
                  </a:lnTo>
                  <a:cubicBezTo>
                    <a:pt x="2127526" y="1582190"/>
                    <a:pt x="2078507" y="1545517"/>
                    <a:pt x="2026056" y="1510554"/>
                  </a:cubicBezTo>
                  <a:close/>
                  <a:moveTo>
                    <a:pt x="844436" y="1509285"/>
                  </a:moveTo>
                  <a:lnTo>
                    <a:pt x="694964" y="1620908"/>
                  </a:lnTo>
                  <a:cubicBezTo>
                    <a:pt x="741160" y="1657811"/>
                    <a:pt x="790179" y="1694484"/>
                    <a:pt x="842630" y="1729447"/>
                  </a:cubicBezTo>
                  <a:cubicBezTo>
                    <a:pt x="840793" y="1693293"/>
                    <a:pt x="840343" y="1656790"/>
                    <a:pt x="840343" y="1620000"/>
                  </a:cubicBezTo>
                  <a:close/>
                  <a:moveTo>
                    <a:pt x="1434343" y="1361184"/>
                  </a:moveTo>
                  <a:cubicBezTo>
                    <a:pt x="1573534" y="1361184"/>
                    <a:pt x="1686371" y="1474021"/>
                    <a:pt x="1686371" y="1613212"/>
                  </a:cubicBezTo>
                  <a:cubicBezTo>
                    <a:pt x="1686371" y="1752403"/>
                    <a:pt x="1573534" y="1865240"/>
                    <a:pt x="1434343" y="1865240"/>
                  </a:cubicBezTo>
                  <a:cubicBezTo>
                    <a:pt x="1295152" y="1865240"/>
                    <a:pt x="1182315" y="1752403"/>
                    <a:pt x="1182315" y="1613212"/>
                  </a:cubicBezTo>
                  <a:cubicBezTo>
                    <a:pt x="1182315" y="1474021"/>
                    <a:pt x="1295152" y="1361184"/>
                    <a:pt x="1434343" y="1361184"/>
                  </a:cubicBezTo>
                  <a:close/>
                  <a:moveTo>
                    <a:pt x="1433770" y="1149513"/>
                  </a:moveTo>
                  <a:cubicBezTo>
                    <a:pt x="1365445" y="1183896"/>
                    <a:pt x="1296585" y="1221489"/>
                    <a:pt x="1227343" y="1261466"/>
                  </a:cubicBezTo>
                  <a:lnTo>
                    <a:pt x="1027157" y="1384911"/>
                  </a:lnTo>
                  <a:cubicBezTo>
                    <a:pt x="1022222" y="1461370"/>
                    <a:pt x="1020343" y="1539922"/>
                    <a:pt x="1020343" y="1620000"/>
                  </a:cubicBezTo>
                  <a:lnTo>
                    <a:pt x="1028287" y="1855786"/>
                  </a:lnTo>
                  <a:cubicBezTo>
                    <a:pt x="1091680" y="1898065"/>
                    <a:pt x="1158394" y="1938727"/>
                    <a:pt x="1227343" y="1978535"/>
                  </a:cubicBezTo>
                  <a:lnTo>
                    <a:pt x="1434916" y="2090488"/>
                  </a:lnTo>
                  <a:cubicBezTo>
                    <a:pt x="1503241" y="2056105"/>
                    <a:pt x="1572101" y="2018511"/>
                    <a:pt x="1641343" y="1978535"/>
                  </a:cubicBezTo>
                  <a:lnTo>
                    <a:pt x="1841530" y="1855090"/>
                  </a:lnTo>
                  <a:cubicBezTo>
                    <a:pt x="1846464" y="1778631"/>
                    <a:pt x="1848343" y="1700079"/>
                    <a:pt x="1848343" y="1620000"/>
                  </a:cubicBezTo>
                  <a:lnTo>
                    <a:pt x="1840399" y="1384214"/>
                  </a:lnTo>
                  <a:cubicBezTo>
                    <a:pt x="1777006" y="1341936"/>
                    <a:pt x="1710293" y="1301274"/>
                    <a:pt x="1641343" y="1261466"/>
                  </a:cubicBezTo>
                  <a:close/>
                  <a:moveTo>
                    <a:pt x="1065308" y="980650"/>
                  </a:moveTo>
                  <a:cubicBezTo>
                    <a:pt x="1056566" y="1038899"/>
                    <a:pt x="1049538" y="1099475"/>
                    <a:pt x="1043732" y="1161964"/>
                  </a:cubicBezTo>
                  <a:cubicBezTo>
                    <a:pt x="1074206" y="1142551"/>
                    <a:pt x="1105539" y="1123943"/>
                    <a:pt x="1137343" y="1105581"/>
                  </a:cubicBezTo>
                  <a:lnTo>
                    <a:pt x="1233271" y="1052839"/>
                  </a:lnTo>
                  <a:cubicBezTo>
                    <a:pt x="1176898" y="1024957"/>
                    <a:pt x="1120756" y="1000892"/>
                    <a:pt x="1065308" y="980650"/>
                  </a:cubicBezTo>
                  <a:close/>
                  <a:moveTo>
                    <a:pt x="1804814" y="980095"/>
                  </a:moveTo>
                  <a:cubicBezTo>
                    <a:pt x="1749321" y="1001726"/>
                    <a:pt x="1692469" y="1025646"/>
                    <a:pt x="1634800" y="1052200"/>
                  </a:cubicBezTo>
                  <a:cubicBezTo>
                    <a:pt x="1667149" y="1069046"/>
                    <a:pt x="1699234" y="1087043"/>
                    <a:pt x="1731343" y="1105581"/>
                  </a:cubicBezTo>
                  <a:lnTo>
                    <a:pt x="1826380" y="1162822"/>
                  </a:lnTo>
                  <a:cubicBezTo>
                    <a:pt x="1820738" y="1099825"/>
                    <a:pt x="1813359" y="1038819"/>
                    <a:pt x="1804814" y="980095"/>
                  </a:cubicBezTo>
                  <a:close/>
                  <a:moveTo>
                    <a:pt x="2432236" y="816002"/>
                  </a:moveTo>
                  <a:cubicBezTo>
                    <a:pt x="2308930" y="820546"/>
                    <a:pt x="2149627" y="855445"/>
                    <a:pt x="1968950" y="917446"/>
                  </a:cubicBezTo>
                  <a:cubicBezTo>
                    <a:pt x="1989749" y="1032703"/>
                    <a:pt x="2005463" y="1155596"/>
                    <a:pt x="2014941" y="1284167"/>
                  </a:cubicBezTo>
                  <a:cubicBezTo>
                    <a:pt x="2121232" y="1356780"/>
                    <a:pt x="2219808" y="1431548"/>
                    <a:pt x="2308918" y="1507322"/>
                  </a:cubicBezTo>
                  <a:cubicBezTo>
                    <a:pt x="2600162" y="1255150"/>
                    <a:pt x="2752317" y="1022798"/>
                    <a:pt x="2681420" y="900000"/>
                  </a:cubicBezTo>
                  <a:cubicBezTo>
                    <a:pt x="2645694" y="838121"/>
                    <a:pt x="2557557" y="811383"/>
                    <a:pt x="2432236" y="816002"/>
                  </a:cubicBezTo>
                  <a:close/>
                  <a:moveTo>
                    <a:pt x="436450" y="816001"/>
                  </a:moveTo>
                  <a:cubicBezTo>
                    <a:pt x="311129" y="811383"/>
                    <a:pt x="222992" y="838121"/>
                    <a:pt x="187266" y="900000"/>
                  </a:cubicBezTo>
                  <a:cubicBezTo>
                    <a:pt x="158404" y="949991"/>
                    <a:pt x="166508" y="1018139"/>
                    <a:pt x="206887" y="1097970"/>
                  </a:cubicBezTo>
                  <a:cubicBezTo>
                    <a:pt x="213842" y="1096217"/>
                    <a:pt x="221021" y="1095812"/>
                    <a:pt x="228294" y="1095812"/>
                  </a:cubicBezTo>
                  <a:cubicBezTo>
                    <a:pt x="334372" y="1095812"/>
                    <a:pt x="420366" y="1181806"/>
                    <a:pt x="420366" y="1287884"/>
                  </a:cubicBezTo>
                  <a:cubicBezTo>
                    <a:pt x="420366" y="1314219"/>
                    <a:pt x="415066" y="1339317"/>
                    <a:pt x="405427" y="1362148"/>
                  </a:cubicBezTo>
                  <a:cubicBezTo>
                    <a:pt x="450585" y="1410442"/>
                    <a:pt x="502437" y="1459559"/>
                    <a:pt x="559639" y="1509493"/>
                  </a:cubicBezTo>
                  <a:cubicBezTo>
                    <a:pt x="648020" y="1432341"/>
                    <a:pt x="746894" y="1357336"/>
                    <a:pt x="853451" y="1284376"/>
                  </a:cubicBezTo>
                  <a:cubicBezTo>
                    <a:pt x="863322" y="1155820"/>
                    <a:pt x="878792" y="1032881"/>
                    <a:pt x="901357" y="917930"/>
                  </a:cubicBezTo>
                  <a:cubicBezTo>
                    <a:pt x="719999" y="855651"/>
                    <a:pt x="560119" y="820559"/>
                    <a:pt x="436450" y="816001"/>
                  </a:cubicBezTo>
                  <a:close/>
                  <a:moveTo>
                    <a:pt x="1434343" y="180000"/>
                  </a:moveTo>
                  <a:cubicBezTo>
                    <a:pt x="1292548" y="180000"/>
                    <a:pt x="1167402" y="427948"/>
                    <a:pt x="1094661" y="806265"/>
                  </a:cubicBezTo>
                  <a:cubicBezTo>
                    <a:pt x="1204832" y="845548"/>
                    <a:pt x="1318864" y="893532"/>
                    <a:pt x="1434887" y="949272"/>
                  </a:cubicBezTo>
                  <a:cubicBezTo>
                    <a:pt x="1551037" y="893162"/>
                    <a:pt x="1665385" y="845301"/>
                    <a:pt x="1775658" y="805671"/>
                  </a:cubicBezTo>
                  <a:cubicBezTo>
                    <a:pt x="1751860" y="684885"/>
                    <a:pt x="1722886" y="577390"/>
                    <a:pt x="1688823" y="487405"/>
                  </a:cubicBezTo>
                  <a:cubicBezTo>
                    <a:pt x="1688009" y="487647"/>
                    <a:pt x="1687191" y="487652"/>
                    <a:pt x="1686371" y="487652"/>
                  </a:cubicBezTo>
                  <a:cubicBezTo>
                    <a:pt x="1580293" y="487652"/>
                    <a:pt x="1494299" y="401658"/>
                    <a:pt x="1494299" y="295580"/>
                  </a:cubicBezTo>
                  <a:cubicBezTo>
                    <a:pt x="1494299" y="264819"/>
                    <a:pt x="1501530" y="235747"/>
                    <a:pt x="1516122" y="210837"/>
                  </a:cubicBezTo>
                  <a:cubicBezTo>
                    <a:pt x="1490583" y="189985"/>
                    <a:pt x="1462798" y="180000"/>
                    <a:pt x="1434343" y="180000"/>
                  </a:cubicBezTo>
                  <a:close/>
                  <a:moveTo>
                    <a:pt x="1434343" y="0"/>
                  </a:moveTo>
                  <a:cubicBezTo>
                    <a:pt x="1509303" y="0"/>
                    <a:pt x="1581019" y="37868"/>
                    <a:pt x="1646062" y="107907"/>
                  </a:cubicBezTo>
                  <a:cubicBezTo>
                    <a:pt x="1659037" y="104972"/>
                    <a:pt x="1672533" y="103508"/>
                    <a:pt x="1686371" y="103508"/>
                  </a:cubicBezTo>
                  <a:cubicBezTo>
                    <a:pt x="1792449" y="103508"/>
                    <a:pt x="1878443" y="189502"/>
                    <a:pt x="1878443" y="295580"/>
                  </a:cubicBezTo>
                  <a:cubicBezTo>
                    <a:pt x="1878443" y="342831"/>
                    <a:pt x="1861381" y="386097"/>
                    <a:pt x="1831228" y="417985"/>
                  </a:cubicBezTo>
                  <a:cubicBezTo>
                    <a:pt x="1871860" y="515668"/>
                    <a:pt x="1906636" y="628220"/>
                    <a:pt x="1935357" y="752219"/>
                  </a:cubicBezTo>
                  <a:cubicBezTo>
                    <a:pt x="2379384" y="616814"/>
                    <a:pt x="2731816" y="627289"/>
                    <a:pt x="2837304" y="810000"/>
                  </a:cubicBezTo>
                  <a:cubicBezTo>
                    <a:pt x="2942793" y="992711"/>
                    <a:pt x="2775650" y="1303161"/>
                    <a:pt x="2436521" y="1620139"/>
                  </a:cubicBezTo>
                  <a:cubicBezTo>
                    <a:pt x="2775698" y="1936928"/>
                    <a:pt x="2942777" y="2247316"/>
                    <a:pt x="2837304" y="2430000"/>
                  </a:cubicBezTo>
                  <a:cubicBezTo>
                    <a:pt x="2771439" y="2544083"/>
                    <a:pt x="2609300" y="2591017"/>
                    <a:pt x="2388706" y="2577188"/>
                  </a:cubicBezTo>
                  <a:cubicBezTo>
                    <a:pt x="2358753" y="2639691"/>
                    <a:pt x="2294480" y="2681612"/>
                    <a:pt x="2220415" y="2681612"/>
                  </a:cubicBezTo>
                  <a:cubicBezTo>
                    <a:pt x="2122541" y="2681612"/>
                    <a:pt x="2041764" y="2608405"/>
                    <a:pt x="2030773" y="2513644"/>
                  </a:cubicBezTo>
                  <a:cubicBezTo>
                    <a:pt x="1999304" y="2506661"/>
                    <a:pt x="1967635" y="2497623"/>
                    <a:pt x="1935485" y="2487821"/>
                  </a:cubicBezTo>
                  <a:cubicBezTo>
                    <a:pt x="1830610" y="2940018"/>
                    <a:pt x="1645322" y="3240000"/>
                    <a:pt x="1434343" y="3240000"/>
                  </a:cubicBezTo>
                  <a:cubicBezTo>
                    <a:pt x="1223366" y="3240000"/>
                    <a:pt x="1038079" y="2940023"/>
                    <a:pt x="933330" y="2487781"/>
                  </a:cubicBezTo>
                  <a:cubicBezTo>
                    <a:pt x="489302" y="2623186"/>
                    <a:pt x="136870" y="2612712"/>
                    <a:pt x="31382" y="2430000"/>
                  </a:cubicBezTo>
                  <a:cubicBezTo>
                    <a:pt x="-74106" y="2247290"/>
                    <a:pt x="93037" y="1936840"/>
                    <a:pt x="432165" y="1619862"/>
                  </a:cubicBezTo>
                  <a:cubicBezTo>
                    <a:pt x="378689" y="1569916"/>
                    <a:pt x="329491" y="1520128"/>
                    <a:pt x="285801" y="1470219"/>
                  </a:cubicBezTo>
                  <a:cubicBezTo>
                    <a:pt x="267844" y="1476857"/>
                    <a:pt x="248431" y="1479956"/>
                    <a:pt x="228294" y="1479956"/>
                  </a:cubicBezTo>
                  <a:cubicBezTo>
                    <a:pt x="122216" y="1479956"/>
                    <a:pt x="36222" y="1393962"/>
                    <a:pt x="36222" y="1287884"/>
                  </a:cubicBezTo>
                  <a:cubicBezTo>
                    <a:pt x="36222" y="1246866"/>
                    <a:pt x="49080" y="1208850"/>
                    <a:pt x="73868" y="1179672"/>
                  </a:cubicBezTo>
                  <a:cubicBezTo>
                    <a:pt x="-4733" y="1033688"/>
                    <a:pt x="-23287" y="904690"/>
                    <a:pt x="31382" y="810000"/>
                  </a:cubicBezTo>
                  <a:cubicBezTo>
                    <a:pt x="136860" y="627306"/>
                    <a:pt x="489234" y="616816"/>
                    <a:pt x="933201" y="752179"/>
                  </a:cubicBezTo>
                  <a:cubicBezTo>
                    <a:pt x="1038076" y="299982"/>
                    <a:pt x="1223365" y="0"/>
                    <a:pt x="1434343" y="0"/>
                  </a:cubicBezTo>
                  <a:close/>
                </a:path>
              </a:pathLst>
            </a:custGeom>
            <a:solidFill>
              <a:srgbClr val="B85F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rgbClr val="F2903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5" name="Google Shape;1875;p50"/>
            <p:cNvSpPr/>
            <p:nvPr/>
          </p:nvSpPr>
          <p:spPr>
            <a:xfrm>
              <a:off x="7846544" y="3588496"/>
              <a:ext cx="501299" cy="491506"/>
            </a:xfrm>
            <a:custGeom>
              <a:avLst/>
              <a:gdLst/>
              <a:ahLst/>
              <a:cxnLst/>
              <a:rect l="l" t="t" r="r" b="b"/>
              <a:pathLst>
                <a:path w="3263621" h="3199863" extrusionOk="0">
                  <a:moveTo>
                    <a:pt x="1896188" y="786599"/>
                  </a:moveTo>
                  <a:cubicBezTo>
                    <a:pt x="1878938" y="786251"/>
                    <a:pt x="1861335" y="789280"/>
                    <a:pt x="1844305" y="796082"/>
                  </a:cubicBezTo>
                  <a:cubicBezTo>
                    <a:pt x="1792333" y="816839"/>
                    <a:pt x="1760707" y="866742"/>
                    <a:pt x="1761231" y="919486"/>
                  </a:cubicBezTo>
                  <a:lnTo>
                    <a:pt x="1573886" y="1618665"/>
                  </a:lnTo>
                  <a:lnTo>
                    <a:pt x="1438574" y="1113672"/>
                  </a:lnTo>
                  <a:cubicBezTo>
                    <a:pt x="1424335" y="1060531"/>
                    <a:pt x="1379808" y="1023594"/>
                    <a:pt x="1328543" y="1016456"/>
                  </a:cubicBezTo>
                  <a:cubicBezTo>
                    <a:pt x="1320071" y="1015276"/>
                    <a:pt x="1311415" y="1014911"/>
                    <a:pt x="1302836" y="1018067"/>
                  </a:cubicBezTo>
                  <a:lnTo>
                    <a:pt x="1300556" y="1017667"/>
                  </a:lnTo>
                  <a:cubicBezTo>
                    <a:pt x="1298914" y="1017711"/>
                    <a:pt x="1297275" y="1017786"/>
                    <a:pt x="1295680" y="1018515"/>
                  </a:cubicBezTo>
                  <a:lnTo>
                    <a:pt x="1275904" y="1019755"/>
                  </a:lnTo>
                  <a:cubicBezTo>
                    <a:pt x="1273459" y="1020410"/>
                    <a:pt x="1271049" y="1021129"/>
                    <a:pt x="1269080" y="1023145"/>
                  </a:cubicBezTo>
                  <a:cubicBezTo>
                    <a:pt x="1229892" y="1033156"/>
                    <a:pt x="1196286" y="1061513"/>
                    <a:pt x="1180414" y="1102068"/>
                  </a:cubicBezTo>
                  <a:lnTo>
                    <a:pt x="902406" y="1812437"/>
                  </a:lnTo>
                  <a:lnTo>
                    <a:pt x="612897" y="1812437"/>
                  </a:lnTo>
                  <a:cubicBezTo>
                    <a:pt x="539543" y="1812437"/>
                    <a:pt x="480078" y="1871902"/>
                    <a:pt x="480078" y="1945256"/>
                  </a:cubicBezTo>
                  <a:cubicBezTo>
                    <a:pt x="480078" y="2018610"/>
                    <a:pt x="539543" y="2078075"/>
                    <a:pt x="612897" y="2078075"/>
                  </a:cubicBezTo>
                  <a:lnTo>
                    <a:pt x="966673" y="2078075"/>
                  </a:lnTo>
                  <a:cubicBezTo>
                    <a:pt x="1008666" y="2088839"/>
                    <a:pt x="1051924" y="2075535"/>
                    <a:pt x="1081835" y="2045978"/>
                  </a:cubicBezTo>
                  <a:cubicBezTo>
                    <a:pt x="1105846" y="2028294"/>
                    <a:pt x="1122213" y="2001701"/>
                    <a:pt x="1125659" y="1970866"/>
                  </a:cubicBezTo>
                  <a:lnTo>
                    <a:pt x="1284498" y="1565001"/>
                  </a:lnTo>
                  <a:lnTo>
                    <a:pt x="1443089" y="2156868"/>
                  </a:lnTo>
                  <a:cubicBezTo>
                    <a:pt x="1455914" y="2204733"/>
                    <a:pt x="1493311" y="2239452"/>
                    <a:pt x="1538593" y="2249086"/>
                  </a:cubicBezTo>
                  <a:lnTo>
                    <a:pt x="1542015" y="2250785"/>
                  </a:lnTo>
                  <a:cubicBezTo>
                    <a:pt x="1542604" y="2250943"/>
                    <a:pt x="1543193" y="2251097"/>
                    <a:pt x="1543870" y="2250902"/>
                  </a:cubicBezTo>
                  <a:cubicBezTo>
                    <a:pt x="1553422" y="2254514"/>
                    <a:pt x="1563610" y="2255524"/>
                    <a:pt x="1573886" y="2252783"/>
                  </a:cubicBezTo>
                  <a:cubicBezTo>
                    <a:pt x="1584162" y="2255524"/>
                    <a:pt x="1594351" y="2254515"/>
                    <a:pt x="1603903" y="2250901"/>
                  </a:cubicBezTo>
                  <a:lnTo>
                    <a:pt x="1605758" y="2250785"/>
                  </a:lnTo>
                  <a:cubicBezTo>
                    <a:pt x="1606974" y="2250459"/>
                    <a:pt x="1608181" y="2250118"/>
                    <a:pt x="1609178" y="2249086"/>
                  </a:cubicBezTo>
                  <a:cubicBezTo>
                    <a:pt x="1654461" y="2239453"/>
                    <a:pt x="1691859" y="2204734"/>
                    <a:pt x="1704684" y="2156868"/>
                  </a:cubicBezTo>
                  <a:lnTo>
                    <a:pt x="1921541" y="1347547"/>
                  </a:lnTo>
                  <a:lnTo>
                    <a:pt x="2181705" y="1998928"/>
                  </a:lnTo>
                  <a:cubicBezTo>
                    <a:pt x="2205326" y="2058070"/>
                    <a:pt x="2266689" y="2090865"/>
                    <a:pt x="2326593" y="2078075"/>
                  </a:cubicBezTo>
                  <a:lnTo>
                    <a:pt x="2671200" y="2078075"/>
                  </a:lnTo>
                  <a:cubicBezTo>
                    <a:pt x="2744554" y="2078075"/>
                    <a:pt x="2804019" y="2018610"/>
                    <a:pt x="2804019" y="1945256"/>
                  </a:cubicBezTo>
                  <a:cubicBezTo>
                    <a:pt x="2804019" y="1871902"/>
                    <a:pt x="2744554" y="1812437"/>
                    <a:pt x="2671200" y="1812437"/>
                  </a:cubicBezTo>
                  <a:lnTo>
                    <a:pt x="2393261" y="1812437"/>
                  </a:lnTo>
                  <a:lnTo>
                    <a:pt x="2016914" y="870162"/>
                  </a:lnTo>
                  <a:cubicBezTo>
                    <a:pt x="1996508" y="819071"/>
                    <a:pt x="1947937" y="787642"/>
                    <a:pt x="1896188" y="786599"/>
                  </a:cubicBezTo>
                  <a:close/>
                  <a:moveTo>
                    <a:pt x="773454" y="106"/>
                  </a:moveTo>
                  <a:cubicBezTo>
                    <a:pt x="1097282" y="5742"/>
                    <a:pt x="1441967" y="238301"/>
                    <a:pt x="1631811" y="769863"/>
                  </a:cubicBezTo>
                  <a:cubicBezTo>
                    <a:pt x="2306811" y="-1120137"/>
                    <a:pt x="4939311" y="769863"/>
                    <a:pt x="1631811" y="3199863"/>
                  </a:cubicBezTo>
                  <a:cubicBezTo>
                    <a:pt x="-745455" y="1453301"/>
                    <a:pt x="-54107" y="-14297"/>
                    <a:pt x="773454" y="106"/>
                  </a:cubicBezTo>
                  <a:close/>
                </a:path>
              </a:pathLst>
            </a:custGeom>
            <a:solidFill>
              <a:srgbClr val="B85F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rgbClr val="F2903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6" name="Google Shape;1876;p50"/>
            <p:cNvSpPr/>
            <p:nvPr/>
          </p:nvSpPr>
          <p:spPr>
            <a:xfrm>
              <a:off x="6982048" y="3626197"/>
              <a:ext cx="497670" cy="419433"/>
            </a:xfrm>
            <a:custGeom>
              <a:avLst/>
              <a:gdLst/>
              <a:ahLst/>
              <a:cxnLst/>
              <a:rect l="l" t="t" r="r" b="b"/>
              <a:pathLst>
                <a:path w="3240000" h="2730652" extrusionOk="0">
                  <a:moveTo>
                    <a:pt x="1452811" y="1541940"/>
                  </a:moveTo>
                  <a:lnTo>
                    <a:pt x="1452811" y="1831951"/>
                  </a:lnTo>
                  <a:lnTo>
                    <a:pt x="1162800" y="1831951"/>
                  </a:lnTo>
                  <a:lnTo>
                    <a:pt x="1162800" y="2166329"/>
                  </a:lnTo>
                  <a:lnTo>
                    <a:pt x="1452811" y="2166329"/>
                  </a:lnTo>
                  <a:lnTo>
                    <a:pt x="1452811" y="2456340"/>
                  </a:lnTo>
                  <a:lnTo>
                    <a:pt x="1787189" y="2456340"/>
                  </a:lnTo>
                  <a:lnTo>
                    <a:pt x="1787189" y="2166329"/>
                  </a:lnTo>
                  <a:lnTo>
                    <a:pt x="2077200" y="2166329"/>
                  </a:lnTo>
                  <a:lnTo>
                    <a:pt x="2077200" y="1831951"/>
                  </a:lnTo>
                  <a:lnTo>
                    <a:pt x="1787189" y="1831951"/>
                  </a:lnTo>
                  <a:lnTo>
                    <a:pt x="1787189" y="1541940"/>
                  </a:lnTo>
                  <a:close/>
                  <a:moveTo>
                    <a:pt x="0" y="1278453"/>
                  </a:moveTo>
                  <a:lnTo>
                    <a:pt x="3240000" y="1278453"/>
                  </a:lnTo>
                  <a:lnTo>
                    <a:pt x="3240000" y="2376509"/>
                  </a:lnTo>
                  <a:cubicBezTo>
                    <a:pt x="3240000" y="2572097"/>
                    <a:pt x="3081445" y="2730652"/>
                    <a:pt x="2885857" y="2730652"/>
                  </a:cubicBezTo>
                  <a:lnTo>
                    <a:pt x="354143" y="2730652"/>
                  </a:lnTo>
                  <a:cubicBezTo>
                    <a:pt x="158555" y="2730652"/>
                    <a:pt x="0" y="2572097"/>
                    <a:pt x="0" y="2376509"/>
                  </a:cubicBezTo>
                  <a:close/>
                  <a:moveTo>
                    <a:pt x="1001150" y="200505"/>
                  </a:moveTo>
                  <a:cubicBezTo>
                    <a:pt x="933045" y="200505"/>
                    <a:pt x="877834" y="255715"/>
                    <a:pt x="877834" y="323821"/>
                  </a:cubicBezTo>
                  <a:lnTo>
                    <a:pt x="877834" y="605836"/>
                  </a:lnTo>
                  <a:lnTo>
                    <a:pt x="2362163" y="605836"/>
                  </a:lnTo>
                  <a:lnTo>
                    <a:pt x="2362163" y="323821"/>
                  </a:lnTo>
                  <a:cubicBezTo>
                    <a:pt x="2362163" y="255715"/>
                    <a:pt x="2306952" y="200505"/>
                    <a:pt x="2238846" y="200505"/>
                  </a:cubicBezTo>
                  <a:close/>
                  <a:moveTo>
                    <a:pt x="843301" y="0"/>
                  </a:moveTo>
                  <a:lnTo>
                    <a:pt x="2396696" y="0"/>
                  </a:lnTo>
                  <a:cubicBezTo>
                    <a:pt x="2488075" y="0"/>
                    <a:pt x="2562152" y="74077"/>
                    <a:pt x="2562152" y="165456"/>
                  </a:cubicBezTo>
                  <a:lnTo>
                    <a:pt x="2562152" y="605836"/>
                  </a:lnTo>
                  <a:lnTo>
                    <a:pt x="2885857" y="605836"/>
                  </a:lnTo>
                  <a:cubicBezTo>
                    <a:pt x="3081445" y="605836"/>
                    <a:pt x="3240000" y="764391"/>
                    <a:pt x="3240000" y="959979"/>
                  </a:cubicBezTo>
                  <a:lnTo>
                    <a:pt x="3240000" y="1134437"/>
                  </a:lnTo>
                  <a:lnTo>
                    <a:pt x="0" y="1134437"/>
                  </a:lnTo>
                  <a:lnTo>
                    <a:pt x="0" y="959979"/>
                  </a:lnTo>
                  <a:cubicBezTo>
                    <a:pt x="0" y="764391"/>
                    <a:pt x="158555" y="605836"/>
                    <a:pt x="354143" y="605836"/>
                  </a:cubicBezTo>
                  <a:lnTo>
                    <a:pt x="677845" y="605836"/>
                  </a:lnTo>
                  <a:lnTo>
                    <a:pt x="677845" y="165456"/>
                  </a:lnTo>
                  <a:cubicBezTo>
                    <a:pt x="677845" y="74077"/>
                    <a:pt x="751923" y="0"/>
                    <a:pt x="843301" y="0"/>
                  </a:cubicBezTo>
                  <a:close/>
                </a:path>
              </a:pathLst>
            </a:custGeom>
            <a:solidFill>
              <a:srgbClr val="B85F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rgbClr val="F2903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7" name="Google Shape;1877;p50"/>
            <p:cNvSpPr/>
            <p:nvPr/>
          </p:nvSpPr>
          <p:spPr>
            <a:xfrm>
              <a:off x="6132058" y="3589260"/>
              <a:ext cx="497670" cy="493305"/>
            </a:xfrm>
            <a:custGeom>
              <a:avLst/>
              <a:gdLst/>
              <a:ahLst/>
              <a:cxnLst/>
              <a:rect l="l" t="t" r="r" b="b"/>
              <a:pathLst>
                <a:path w="3240000" h="3211580" extrusionOk="0">
                  <a:moveTo>
                    <a:pt x="991906" y="2959580"/>
                  </a:moveTo>
                  <a:lnTo>
                    <a:pt x="2193254" y="2959580"/>
                  </a:lnTo>
                  <a:cubicBezTo>
                    <a:pt x="2215674" y="2959580"/>
                    <a:pt x="2233849" y="2977755"/>
                    <a:pt x="2233849" y="3000175"/>
                  </a:cubicBezTo>
                  <a:lnTo>
                    <a:pt x="2233849" y="3170985"/>
                  </a:lnTo>
                  <a:cubicBezTo>
                    <a:pt x="2233849" y="3193405"/>
                    <a:pt x="2215674" y="3211580"/>
                    <a:pt x="2193254" y="3211580"/>
                  </a:cubicBezTo>
                  <a:lnTo>
                    <a:pt x="991906" y="3211580"/>
                  </a:lnTo>
                  <a:cubicBezTo>
                    <a:pt x="969486" y="3211580"/>
                    <a:pt x="951311" y="3193405"/>
                    <a:pt x="951311" y="3170985"/>
                  </a:cubicBezTo>
                  <a:lnTo>
                    <a:pt x="951311" y="3000175"/>
                  </a:lnTo>
                  <a:cubicBezTo>
                    <a:pt x="951311" y="2977755"/>
                    <a:pt x="969486" y="2959580"/>
                    <a:pt x="991906" y="2959580"/>
                  </a:cubicBezTo>
                  <a:close/>
                  <a:moveTo>
                    <a:pt x="1439043" y="1763796"/>
                  </a:moveTo>
                  <a:lnTo>
                    <a:pt x="1439043" y="2067459"/>
                  </a:lnTo>
                  <a:lnTo>
                    <a:pt x="1135380" y="2067459"/>
                  </a:lnTo>
                  <a:lnTo>
                    <a:pt x="1135380" y="2374533"/>
                  </a:lnTo>
                  <a:lnTo>
                    <a:pt x="1439043" y="2374533"/>
                  </a:lnTo>
                  <a:lnTo>
                    <a:pt x="1439043" y="2678196"/>
                  </a:lnTo>
                  <a:lnTo>
                    <a:pt x="1746117" y="2678196"/>
                  </a:lnTo>
                  <a:lnTo>
                    <a:pt x="1746117" y="2374533"/>
                  </a:lnTo>
                  <a:lnTo>
                    <a:pt x="2049780" y="2374533"/>
                  </a:lnTo>
                  <a:lnTo>
                    <a:pt x="2049780" y="2067459"/>
                  </a:lnTo>
                  <a:lnTo>
                    <a:pt x="1746117" y="2067459"/>
                  </a:lnTo>
                  <a:lnTo>
                    <a:pt x="1746117" y="1763796"/>
                  </a:lnTo>
                  <a:close/>
                  <a:moveTo>
                    <a:pt x="128358" y="1541040"/>
                  </a:moveTo>
                  <a:lnTo>
                    <a:pt x="3056915" y="1550917"/>
                  </a:lnTo>
                  <a:cubicBezTo>
                    <a:pt x="3061111" y="2078028"/>
                    <a:pt x="2781683" y="2566719"/>
                    <a:pt x="2325284" y="2830467"/>
                  </a:cubicBezTo>
                  <a:lnTo>
                    <a:pt x="2182018" y="2900953"/>
                  </a:lnTo>
                  <a:lnTo>
                    <a:pt x="1002135" y="2900953"/>
                  </a:lnTo>
                  <a:cubicBezTo>
                    <a:pt x="950374" y="2879821"/>
                    <a:pt x="900231" y="2854191"/>
                    <a:pt x="851341" y="2825496"/>
                  </a:cubicBezTo>
                  <a:cubicBezTo>
                    <a:pt x="396732" y="2558675"/>
                    <a:pt x="120607" y="2068110"/>
                    <a:pt x="128358" y="1541040"/>
                  </a:cubicBezTo>
                  <a:close/>
                  <a:moveTo>
                    <a:pt x="61067" y="1230414"/>
                  </a:moveTo>
                  <a:lnTo>
                    <a:pt x="3178933" y="1230414"/>
                  </a:lnTo>
                  <a:cubicBezTo>
                    <a:pt x="3212659" y="1230414"/>
                    <a:pt x="3240000" y="1257755"/>
                    <a:pt x="3240000" y="1291481"/>
                  </a:cubicBezTo>
                  <a:lnTo>
                    <a:pt x="3240000" y="1421347"/>
                  </a:lnTo>
                  <a:cubicBezTo>
                    <a:pt x="3240000" y="1455073"/>
                    <a:pt x="3212659" y="1482414"/>
                    <a:pt x="3178933" y="1482414"/>
                  </a:cubicBezTo>
                  <a:lnTo>
                    <a:pt x="61067" y="1482414"/>
                  </a:lnTo>
                  <a:cubicBezTo>
                    <a:pt x="27341" y="1482414"/>
                    <a:pt x="0" y="1455073"/>
                    <a:pt x="0" y="1421347"/>
                  </a:cubicBezTo>
                  <a:lnTo>
                    <a:pt x="0" y="1291481"/>
                  </a:lnTo>
                  <a:cubicBezTo>
                    <a:pt x="0" y="1257755"/>
                    <a:pt x="27341" y="1230414"/>
                    <a:pt x="61067" y="1230414"/>
                  </a:cubicBezTo>
                  <a:close/>
                  <a:moveTo>
                    <a:pt x="2481726" y="315922"/>
                  </a:moveTo>
                  <a:lnTo>
                    <a:pt x="2862412" y="696608"/>
                  </a:lnTo>
                  <a:lnTo>
                    <a:pt x="2420437" y="1138584"/>
                  </a:lnTo>
                  <a:lnTo>
                    <a:pt x="1659064" y="1138584"/>
                  </a:lnTo>
                  <a:close/>
                  <a:moveTo>
                    <a:pt x="2730827" y="0"/>
                  </a:moveTo>
                  <a:cubicBezTo>
                    <a:pt x="2765703" y="0"/>
                    <a:pt x="2800581" y="13305"/>
                    <a:pt x="2827191" y="39915"/>
                  </a:cubicBezTo>
                  <a:lnTo>
                    <a:pt x="3143636" y="356360"/>
                  </a:lnTo>
                  <a:cubicBezTo>
                    <a:pt x="3196857" y="409581"/>
                    <a:pt x="3196857" y="495868"/>
                    <a:pt x="3143636" y="549088"/>
                  </a:cubicBezTo>
                  <a:lnTo>
                    <a:pt x="3082882" y="609843"/>
                  </a:lnTo>
                  <a:cubicBezTo>
                    <a:pt x="3029661" y="663063"/>
                    <a:pt x="2943375" y="663064"/>
                    <a:pt x="2890155" y="609843"/>
                  </a:cubicBezTo>
                  <a:lnTo>
                    <a:pt x="2573708" y="293397"/>
                  </a:lnTo>
                  <a:cubicBezTo>
                    <a:pt x="2520488" y="240176"/>
                    <a:pt x="2520488" y="153889"/>
                    <a:pt x="2573708" y="100669"/>
                  </a:cubicBezTo>
                  <a:lnTo>
                    <a:pt x="2634463" y="39914"/>
                  </a:lnTo>
                  <a:cubicBezTo>
                    <a:pt x="2661073" y="13305"/>
                    <a:pt x="2695950" y="0"/>
                    <a:pt x="2730827" y="0"/>
                  </a:cubicBezTo>
                  <a:close/>
                </a:path>
              </a:pathLst>
            </a:custGeom>
            <a:solidFill>
              <a:srgbClr val="B85F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rgbClr val="F2903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8" name="Google Shape;1878;p50"/>
            <p:cNvSpPr/>
            <p:nvPr/>
          </p:nvSpPr>
          <p:spPr>
            <a:xfrm rot="2942052">
              <a:off x="8639059" y="3589842"/>
              <a:ext cx="462604" cy="492140"/>
            </a:xfrm>
            <a:custGeom>
              <a:avLst/>
              <a:gdLst/>
              <a:ahLst/>
              <a:cxnLst/>
              <a:rect l="l" t="t" r="r" b="b"/>
              <a:pathLst>
                <a:path w="3011706" h="3204001" extrusionOk="0">
                  <a:moveTo>
                    <a:pt x="2432249" y="1011942"/>
                  </a:moveTo>
                  <a:cubicBezTo>
                    <a:pt x="2423608" y="1019482"/>
                    <a:pt x="2416303" y="1028841"/>
                    <a:pt x="2410966" y="1039800"/>
                  </a:cubicBezTo>
                  <a:lnTo>
                    <a:pt x="1969837" y="1945620"/>
                  </a:lnTo>
                  <a:cubicBezTo>
                    <a:pt x="1948488" y="1989457"/>
                    <a:pt x="1966719" y="2042300"/>
                    <a:pt x="2010556" y="2063648"/>
                  </a:cubicBezTo>
                  <a:cubicBezTo>
                    <a:pt x="2054392" y="2084996"/>
                    <a:pt x="2107235" y="2066766"/>
                    <a:pt x="2128583" y="2022929"/>
                  </a:cubicBezTo>
                  <a:lnTo>
                    <a:pt x="2569712" y="1117109"/>
                  </a:lnTo>
                  <a:cubicBezTo>
                    <a:pt x="2591061" y="1073271"/>
                    <a:pt x="2572830" y="1020430"/>
                    <a:pt x="2528993" y="999081"/>
                  </a:cubicBezTo>
                  <a:cubicBezTo>
                    <a:pt x="2496115" y="983070"/>
                    <a:pt x="2458172" y="989322"/>
                    <a:pt x="2432249" y="1011942"/>
                  </a:cubicBezTo>
                  <a:close/>
                  <a:moveTo>
                    <a:pt x="1709549" y="1044955"/>
                  </a:moveTo>
                  <a:cubicBezTo>
                    <a:pt x="1978186" y="735551"/>
                    <a:pt x="2446780" y="702502"/>
                    <a:pt x="2756184" y="971139"/>
                  </a:cubicBezTo>
                  <a:cubicBezTo>
                    <a:pt x="3065588" y="1239776"/>
                    <a:pt x="3098636" y="1708370"/>
                    <a:pt x="2830000" y="2017774"/>
                  </a:cubicBezTo>
                  <a:cubicBezTo>
                    <a:pt x="2561363" y="2327178"/>
                    <a:pt x="2092769" y="2360227"/>
                    <a:pt x="1783365" y="2091590"/>
                  </a:cubicBezTo>
                  <a:cubicBezTo>
                    <a:pt x="1473960" y="1822953"/>
                    <a:pt x="1440912" y="1354359"/>
                    <a:pt x="1709549" y="1044955"/>
                  </a:cubicBezTo>
                  <a:close/>
                  <a:moveTo>
                    <a:pt x="208197" y="1872243"/>
                  </a:moveTo>
                  <a:cubicBezTo>
                    <a:pt x="195168" y="1885273"/>
                    <a:pt x="187109" y="1903273"/>
                    <a:pt x="187109" y="1923155"/>
                  </a:cubicBezTo>
                  <a:lnTo>
                    <a:pt x="187109" y="2715155"/>
                  </a:lnTo>
                  <a:cubicBezTo>
                    <a:pt x="187109" y="2754920"/>
                    <a:pt x="219344" y="2787155"/>
                    <a:pt x="259109" y="2787155"/>
                  </a:cubicBezTo>
                  <a:cubicBezTo>
                    <a:pt x="298874" y="2787155"/>
                    <a:pt x="331109" y="2754920"/>
                    <a:pt x="331109" y="2715155"/>
                  </a:cubicBezTo>
                  <a:lnTo>
                    <a:pt x="331109" y="1923155"/>
                  </a:lnTo>
                  <a:cubicBezTo>
                    <a:pt x="331109" y="1883390"/>
                    <a:pt x="298874" y="1851155"/>
                    <a:pt x="259109" y="1851155"/>
                  </a:cubicBezTo>
                  <a:cubicBezTo>
                    <a:pt x="239226" y="1851156"/>
                    <a:pt x="221226" y="1859214"/>
                    <a:pt x="208197" y="1872243"/>
                  </a:cubicBezTo>
                  <a:close/>
                  <a:moveTo>
                    <a:pt x="0" y="1625202"/>
                  </a:moveTo>
                  <a:cubicBezTo>
                    <a:pt x="418057" y="1737228"/>
                    <a:pt x="858998" y="1737384"/>
                    <a:pt x="1277606" y="1625336"/>
                  </a:cubicBezTo>
                  <a:cubicBezTo>
                    <a:pt x="1277605" y="1938624"/>
                    <a:pt x="1277605" y="2251911"/>
                    <a:pt x="1277605" y="2565198"/>
                  </a:cubicBezTo>
                  <a:cubicBezTo>
                    <a:pt x="1277605" y="2917999"/>
                    <a:pt x="991603" y="3204001"/>
                    <a:pt x="638802" y="3204001"/>
                  </a:cubicBezTo>
                  <a:lnTo>
                    <a:pt x="638803" y="3204000"/>
                  </a:lnTo>
                  <a:cubicBezTo>
                    <a:pt x="286002" y="3204000"/>
                    <a:pt x="0" y="2917999"/>
                    <a:pt x="0" y="2565197"/>
                  </a:cubicBezTo>
                  <a:close/>
                  <a:moveTo>
                    <a:pt x="208197" y="459897"/>
                  </a:moveTo>
                  <a:cubicBezTo>
                    <a:pt x="195167" y="472926"/>
                    <a:pt x="187109" y="490926"/>
                    <a:pt x="187109" y="510808"/>
                  </a:cubicBezTo>
                  <a:lnTo>
                    <a:pt x="187109" y="1302808"/>
                  </a:lnTo>
                  <a:cubicBezTo>
                    <a:pt x="187109" y="1342573"/>
                    <a:pt x="219344" y="1374808"/>
                    <a:pt x="259109" y="1374808"/>
                  </a:cubicBezTo>
                  <a:cubicBezTo>
                    <a:pt x="298874" y="1374808"/>
                    <a:pt x="331109" y="1342573"/>
                    <a:pt x="331109" y="1302808"/>
                  </a:cubicBezTo>
                  <a:lnTo>
                    <a:pt x="331109" y="510808"/>
                  </a:lnTo>
                  <a:cubicBezTo>
                    <a:pt x="331109" y="471043"/>
                    <a:pt x="298874" y="438808"/>
                    <a:pt x="259109" y="438808"/>
                  </a:cubicBezTo>
                  <a:cubicBezTo>
                    <a:pt x="239226" y="438808"/>
                    <a:pt x="221226" y="446867"/>
                    <a:pt x="208197" y="459897"/>
                  </a:cubicBezTo>
                  <a:close/>
                  <a:moveTo>
                    <a:pt x="187101" y="187101"/>
                  </a:moveTo>
                  <a:cubicBezTo>
                    <a:pt x="302701" y="71501"/>
                    <a:pt x="462402" y="0"/>
                    <a:pt x="638803" y="0"/>
                  </a:cubicBezTo>
                  <a:cubicBezTo>
                    <a:pt x="991604" y="0"/>
                    <a:pt x="1277606" y="286002"/>
                    <a:pt x="1277606" y="638803"/>
                  </a:cubicBezTo>
                  <a:lnTo>
                    <a:pt x="1277606" y="1497764"/>
                  </a:lnTo>
                  <a:cubicBezTo>
                    <a:pt x="859958" y="1616355"/>
                    <a:pt x="417375" y="1616210"/>
                    <a:pt x="0" y="1498771"/>
                  </a:cubicBezTo>
                  <a:lnTo>
                    <a:pt x="0" y="638803"/>
                  </a:lnTo>
                  <a:cubicBezTo>
                    <a:pt x="0" y="462403"/>
                    <a:pt x="71500" y="302702"/>
                    <a:pt x="187101" y="187101"/>
                  </a:cubicBezTo>
                  <a:close/>
                </a:path>
              </a:pathLst>
            </a:custGeom>
            <a:solidFill>
              <a:srgbClr val="B85F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rgbClr val="F2903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9" name="Google Shape;1879;p50"/>
            <p:cNvSpPr/>
            <p:nvPr/>
          </p:nvSpPr>
          <p:spPr>
            <a:xfrm rot="-2675106" flipH="1">
              <a:off x="6299616" y="4621988"/>
              <a:ext cx="162556" cy="635774"/>
            </a:xfrm>
            <a:custGeom>
              <a:avLst/>
              <a:gdLst/>
              <a:ahLst/>
              <a:cxnLst/>
              <a:rect l="l" t="t" r="r" b="b"/>
              <a:pathLst>
                <a:path w="1081111" h="4228323" extrusionOk="0">
                  <a:moveTo>
                    <a:pt x="335224" y="1867922"/>
                  </a:moveTo>
                  <a:cubicBezTo>
                    <a:pt x="355105" y="1839562"/>
                    <a:pt x="441066" y="1818228"/>
                    <a:pt x="544096" y="1818228"/>
                  </a:cubicBezTo>
                  <a:cubicBezTo>
                    <a:pt x="661845" y="1818228"/>
                    <a:pt x="757300" y="1846093"/>
                    <a:pt x="757300" y="1880465"/>
                  </a:cubicBezTo>
                  <a:lnTo>
                    <a:pt x="754850" y="1887560"/>
                  </a:lnTo>
                  <a:lnTo>
                    <a:pt x="757869" y="1887560"/>
                  </a:lnTo>
                  <a:lnTo>
                    <a:pt x="757869" y="2839818"/>
                  </a:lnTo>
                  <a:cubicBezTo>
                    <a:pt x="757869" y="2972331"/>
                    <a:pt x="662287" y="3079754"/>
                    <a:pt x="544381" y="3079754"/>
                  </a:cubicBezTo>
                  <a:cubicBezTo>
                    <a:pt x="426475" y="3079754"/>
                    <a:pt x="330892" y="2972330"/>
                    <a:pt x="330892" y="2839818"/>
                  </a:cubicBezTo>
                  <a:cubicBezTo>
                    <a:pt x="330892" y="2522399"/>
                    <a:pt x="330893" y="2204979"/>
                    <a:pt x="330893" y="1887560"/>
                  </a:cubicBezTo>
                  <a:lnTo>
                    <a:pt x="333343" y="1887560"/>
                  </a:lnTo>
                  <a:cubicBezTo>
                    <a:pt x="331423" y="1885549"/>
                    <a:pt x="330893" y="1883025"/>
                    <a:pt x="330893" y="1880465"/>
                  </a:cubicBezTo>
                  <a:cubicBezTo>
                    <a:pt x="330893" y="1876168"/>
                    <a:pt x="332384" y="1871973"/>
                    <a:pt x="335224" y="1867922"/>
                  </a:cubicBezTo>
                  <a:close/>
                  <a:moveTo>
                    <a:pt x="40017" y="122059"/>
                  </a:moveTo>
                  <a:cubicBezTo>
                    <a:pt x="33211" y="132011"/>
                    <a:pt x="29637" y="142314"/>
                    <a:pt x="29637" y="152868"/>
                  </a:cubicBezTo>
                  <a:cubicBezTo>
                    <a:pt x="29637" y="201406"/>
                    <a:pt x="105246" y="244661"/>
                    <a:pt x="223474" y="271871"/>
                  </a:cubicBezTo>
                  <a:lnTo>
                    <a:pt x="259635" y="468058"/>
                  </a:lnTo>
                  <a:cubicBezTo>
                    <a:pt x="103865" y="495856"/>
                    <a:pt x="0" y="547115"/>
                    <a:pt x="0" y="605632"/>
                  </a:cubicBezTo>
                  <a:cubicBezTo>
                    <a:pt x="0" y="658669"/>
                    <a:pt x="85325" y="705745"/>
                    <a:pt x="217400" y="734580"/>
                  </a:cubicBezTo>
                  <a:lnTo>
                    <a:pt x="217063" y="737117"/>
                  </a:lnTo>
                  <a:lnTo>
                    <a:pt x="217063" y="2943282"/>
                  </a:lnTo>
                  <a:cubicBezTo>
                    <a:pt x="217063" y="3039089"/>
                    <a:pt x="294931" y="3121078"/>
                    <a:pt x="405721" y="3153265"/>
                  </a:cubicBezTo>
                  <a:cubicBezTo>
                    <a:pt x="400324" y="3160310"/>
                    <a:pt x="397646" y="3168520"/>
                    <a:pt x="397646" y="3177204"/>
                  </a:cubicBezTo>
                  <a:lnTo>
                    <a:pt x="397646" y="3194256"/>
                  </a:lnTo>
                  <a:cubicBezTo>
                    <a:pt x="397646" y="3224314"/>
                    <a:pt x="429716" y="3248680"/>
                    <a:pt x="469276" y="3248680"/>
                  </a:cubicBezTo>
                  <a:lnTo>
                    <a:pt x="496274" y="3248680"/>
                  </a:lnTo>
                  <a:cubicBezTo>
                    <a:pt x="503831" y="3569617"/>
                    <a:pt x="518631" y="3867052"/>
                    <a:pt x="514761" y="4228323"/>
                  </a:cubicBezTo>
                  <a:lnTo>
                    <a:pt x="577573" y="4091802"/>
                  </a:lnTo>
                  <a:cubicBezTo>
                    <a:pt x="580481" y="3794896"/>
                    <a:pt x="583388" y="3537508"/>
                    <a:pt x="586278" y="3248680"/>
                  </a:cubicBezTo>
                  <a:lnTo>
                    <a:pt x="611834" y="3248680"/>
                  </a:lnTo>
                  <a:cubicBezTo>
                    <a:pt x="651395" y="3248680"/>
                    <a:pt x="683465" y="3224314"/>
                    <a:pt x="683465" y="3194256"/>
                  </a:cubicBezTo>
                  <a:lnTo>
                    <a:pt x="683465" y="3177205"/>
                  </a:lnTo>
                  <a:cubicBezTo>
                    <a:pt x="683465" y="3168518"/>
                    <a:pt x="680787" y="3160307"/>
                    <a:pt x="675388" y="3153262"/>
                  </a:cubicBezTo>
                  <a:cubicBezTo>
                    <a:pt x="786180" y="3121079"/>
                    <a:pt x="864048" y="3039089"/>
                    <a:pt x="864048" y="2943282"/>
                  </a:cubicBezTo>
                  <a:lnTo>
                    <a:pt x="864048" y="737117"/>
                  </a:lnTo>
                  <a:cubicBezTo>
                    <a:pt x="864048" y="736269"/>
                    <a:pt x="864042" y="735422"/>
                    <a:pt x="863712" y="734579"/>
                  </a:cubicBezTo>
                  <a:cubicBezTo>
                    <a:pt x="995786" y="705744"/>
                    <a:pt x="1081111" y="658669"/>
                    <a:pt x="1081111" y="605632"/>
                  </a:cubicBezTo>
                  <a:cubicBezTo>
                    <a:pt x="1081111" y="547115"/>
                    <a:pt x="977246" y="495856"/>
                    <a:pt x="821477" y="468058"/>
                  </a:cubicBezTo>
                  <a:lnTo>
                    <a:pt x="857637" y="271871"/>
                  </a:lnTo>
                  <a:cubicBezTo>
                    <a:pt x="975865" y="244661"/>
                    <a:pt x="1051474" y="201406"/>
                    <a:pt x="1051474" y="152868"/>
                  </a:cubicBezTo>
                  <a:cubicBezTo>
                    <a:pt x="1051474" y="68441"/>
                    <a:pt x="822728" y="0"/>
                    <a:pt x="540555" y="0"/>
                  </a:cubicBezTo>
                  <a:cubicBezTo>
                    <a:pt x="293654" y="0"/>
                    <a:pt x="87658" y="52400"/>
                    <a:pt x="40017" y="122059"/>
                  </a:cubicBezTo>
                  <a:close/>
                </a:path>
              </a:pathLst>
            </a:custGeom>
            <a:solidFill>
              <a:srgbClr val="B85F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rgbClr val="F2903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0" name="Google Shape;1880;p50"/>
            <p:cNvSpPr/>
            <p:nvPr/>
          </p:nvSpPr>
          <p:spPr>
            <a:xfrm>
              <a:off x="11156386" y="3571006"/>
              <a:ext cx="332990" cy="529812"/>
            </a:xfrm>
            <a:custGeom>
              <a:avLst/>
              <a:gdLst/>
              <a:ahLst/>
              <a:cxnLst/>
              <a:rect l="l" t="t" r="r" b="b"/>
              <a:pathLst>
                <a:path w="2016224" h="3207971" extrusionOk="0">
                  <a:moveTo>
                    <a:pt x="854575" y="1382799"/>
                  </a:moveTo>
                  <a:lnTo>
                    <a:pt x="854575" y="1686462"/>
                  </a:lnTo>
                  <a:lnTo>
                    <a:pt x="550912" y="1686462"/>
                  </a:lnTo>
                  <a:lnTo>
                    <a:pt x="550912" y="1993536"/>
                  </a:lnTo>
                  <a:lnTo>
                    <a:pt x="854575" y="1993536"/>
                  </a:lnTo>
                  <a:lnTo>
                    <a:pt x="854575" y="2297199"/>
                  </a:lnTo>
                  <a:lnTo>
                    <a:pt x="1161649" y="2297199"/>
                  </a:lnTo>
                  <a:lnTo>
                    <a:pt x="1161649" y="1993536"/>
                  </a:lnTo>
                  <a:lnTo>
                    <a:pt x="1465312" y="1993536"/>
                  </a:lnTo>
                  <a:lnTo>
                    <a:pt x="1465312" y="1686462"/>
                  </a:lnTo>
                  <a:lnTo>
                    <a:pt x="1161649" y="1686462"/>
                  </a:lnTo>
                  <a:lnTo>
                    <a:pt x="1161649" y="1382799"/>
                  </a:lnTo>
                  <a:close/>
                  <a:moveTo>
                    <a:pt x="397285" y="941591"/>
                  </a:moveTo>
                  <a:lnTo>
                    <a:pt x="1618940" y="941591"/>
                  </a:lnTo>
                  <a:lnTo>
                    <a:pt x="1618940" y="2738407"/>
                  </a:lnTo>
                  <a:lnTo>
                    <a:pt x="397285" y="2738407"/>
                  </a:lnTo>
                  <a:close/>
                  <a:moveTo>
                    <a:pt x="305673" y="849979"/>
                  </a:moveTo>
                  <a:lnTo>
                    <a:pt x="305673" y="2830019"/>
                  </a:lnTo>
                  <a:lnTo>
                    <a:pt x="1710552" y="2830019"/>
                  </a:lnTo>
                  <a:lnTo>
                    <a:pt x="1710552" y="849979"/>
                  </a:lnTo>
                  <a:close/>
                  <a:moveTo>
                    <a:pt x="240515" y="472027"/>
                  </a:moveTo>
                  <a:lnTo>
                    <a:pt x="1775709" y="472027"/>
                  </a:lnTo>
                  <a:cubicBezTo>
                    <a:pt x="1908542" y="472027"/>
                    <a:pt x="2016224" y="579709"/>
                    <a:pt x="2016224" y="712542"/>
                  </a:cubicBezTo>
                  <a:lnTo>
                    <a:pt x="2016224" y="2967456"/>
                  </a:lnTo>
                  <a:cubicBezTo>
                    <a:pt x="2016224" y="3100289"/>
                    <a:pt x="1908542" y="3207971"/>
                    <a:pt x="1775709" y="3207971"/>
                  </a:cubicBezTo>
                  <a:lnTo>
                    <a:pt x="240515" y="3207971"/>
                  </a:lnTo>
                  <a:cubicBezTo>
                    <a:pt x="107682" y="3207971"/>
                    <a:pt x="0" y="3100289"/>
                    <a:pt x="0" y="2967456"/>
                  </a:cubicBezTo>
                  <a:lnTo>
                    <a:pt x="0" y="712542"/>
                  </a:lnTo>
                  <a:cubicBezTo>
                    <a:pt x="0" y="579709"/>
                    <a:pt x="107682" y="472027"/>
                    <a:pt x="240515" y="472027"/>
                  </a:cubicBezTo>
                  <a:close/>
                  <a:moveTo>
                    <a:pt x="515787" y="0"/>
                  </a:moveTo>
                  <a:lnTo>
                    <a:pt x="1500437" y="0"/>
                  </a:lnTo>
                  <a:cubicBezTo>
                    <a:pt x="1541893" y="0"/>
                    <a:pt x="1575500" y="33607"/>
                    <a:pt x="1575500" y="75063"/>
                  </a:cubicBezTo>
                  <a:lnTo>
                    <a:pt x="1575500" y="367990"/>
                  </a:lnTo>
                  <a:lnTo>
                    <a:pt x="440724" y="367990"/>
                  </a:lnTo>
                  <a:lnTo>
                    <a:pt x="440724" y="75063"/>
                  </a:lnTo>
                  <a:cubicBezTo>
                    <a:pt x="440724" y="33607"/>
                    <a:pt x="474331" y="0"/>
                    <a:pt x="515787" y="0"/>
                  </a:cubicBezTo>
                  <a:close/>
                </a:path>
              </a:pathLst>
            </a:custGeom>
            <a:solidFill>
              <a:srgbClr val="B85F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rgbClr val="F2903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1" name="Google Shape;1881;p50"/>
            <p:cNvSpPr/>
            <p:nvPr/>
          </p:nvSpPr>
          <p:spPr>
            <a:xfrm>
              <a:off x="9438721" y="3571006"/>
              <a:ext cx="529812" cy="529812"/>
            </a:xfrm>
            <a:custGeom>
              <a:avLst/>
              <a:gdLst/>
              <a:ahLst/>
              <a:cxnLst/>
              <a:rect l="l" t="t" r="r" b="b"/>
              <a:pathLst>
                <a:path w="3240000" h="3240000" extrusionOk="0">
                  <a:moveTo>
                    <a:pt x="1799999" y="306000"/>
                  </a:moveTo>
                  <a:lnTo>
                    <a:pt x="1440000" y="306000"/>
                  </a:lnTo>
                  <a:lnTo>
                    <a:pt x="1440000" y="1308231"/>
                  </a:lnTo>
                  <a:lnTo>
                    <a:pt x="572043" y="807116"/>
                  </a:lnTo>
                  <a:lnTo>
                    <a:pt x="392043" y="1118885"/>
                  </a:lnTo>
                  <a:lnTo>
                    <a:pt x="1260000" y="1620000"/>
                  </a:lnTo>
                  <a:lnTo>
                    <a:pt x="392043" y="2121116"/>
                  </a:lnTo>
                  <a:lnTo>
                    <a:pt x="572043" y="2432885"/>
                  </a:lnTo>
                  <a:lnTo>
                    <a:pt x="1440000" y="1931769"/>
                  </a:lnTo>
                  <a:lnTo>
                    <a:pt x="1440000" y="2934000"/>
                  </a:lnTo>
                  <a:lnTo>
                    <a:pt x="1800000" y="2934000"/>
                  </a:lnTo>
                  <a:lnTo>
                    <a:pt x="1800000" y="1931769"/>
                  </a:lnTo>
                  <a:lnTo>
                    <a:pt x="2667957" y="2432884"/>
                  </a:lnTo>
                  <a:lnTo>
                    <a:pt x="2847957" y="2121116"/>
                  </a:lnTo>
                  <a:lnTo>
                    <a:pt x="1980000" y="1620000"/>
                  </a:lnTo>
                  <a:lnTo>
                    <a:pt x="2847958" y="1118885"/>
                  </a:lnTo>
                  <a:lnTo>
                    <a:pt x="2667957" y="807116"/>
                  </a:lnTo>
                  <a:lnTo>
                    <a:pt x="1800000" y="1308231"/>
                  </a:lnTo>
                  <a:close/>
                  <a:moveTo>
                    <a:pt x="1620000" y="0"/>
                  </a:moveTo>
                  <a:cubicBezTo>
                    <a:pt x="2514701" y="0"/>
                    <a:pt x="3240000" y="725299"/>
                    <a:pt x="3240000" y="1620000"/>
                  </a:cubicBezTo>
                  <a:cubicBezTo>
                    <a:pt x="3240000" y="2514701"/>
                    <a:pt x="2514701" y="3240000"/>
                    <a:pt x="1620000" y="3240000"/>
                  </a:cubicBezTo>
                  <a:cubicBezTo>
                    <a:pt x="725299" y="3240000"/>
                    <a:pt x="0" y="2514701"/>
                    <a:pt x="0" y="1620000"/>
                  </a:cubicBezTo>
                  <a:cubicBezTo>
                    <a:pt x="0" y="725299"/>
                    <a:pt x="725299" y="0"/>
                    <a:pt x="1620000" y="0"/>
                  </a:cubicBezTo>
                  <a:close/>
                </a:path>
              </a:pathLst>
            </a:custGeom>
            <a:solidFill>
              <a:srgbClr val="B85F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rgbClr val="F2903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2" name="Google Shape;1882;p50"/>
            <p:cNvSpPr/>
            <p:nvPr/>
          </p:nvSpPr>
          <p:spPr>
            <a:xfrm>
              <a:off x="10277790" y="3571006"/>
              <a:ext cx="529090" cy="529812"/>
            </a:xfrm>
            <a:custGeom>
              <a:avLst/>
              <a:gdLst/>
              <a:ahLst/>
              <a:cxnLst/>
              <a:rect l="l" t="t" r="r" b="b"/>
              <a:pathLst>
                <a:path w="3225370" h="3229762" extrusionOk="0">
                  <a:moveTo>
                    <a:pt x="1355872" y="0"/>
                  </a:moveTo>
                  <a:cubicBezTo>
                    <a:pt x="1564636" y="0"/>
                    <a:pt x="1733872" y="169236"/>
                    <a:pt x="1733872" y="378000"/>
                  </a:cubicBezTo>
                  <a:cubicBezTo>
                    <a:pt x="1733872" y="530834"/>
                    <a:pt x="1643169" y="662483"/>
                    <a:pt x="1512292" y="721255"/>
                  </a:cubicBezTo>
                  <a:lnTo>
                    <a:pt x="1607042" y="1169019"/>
                  </a:lnTo>
                  <a:cubicBezTo>
                    <a:pt x="1611319" y="1167786"/>
                    <a:pt x="1615651" y="1167712"/>
                    <a:pt x="1620000" y="1167712"/>
                  </a:cubicBezTo>
                  <a:cubicBezTo>
                    <a:pt x="1828764" y="1167712"/>
                    <a:pt x="1998000" y="1336948"/>
                    <a:pt x="1998000" y="1545712"/>
                  </a:cubicBezTo>
                  <a:lnTo>
                    <a:pt x="1996362" y="1567711"/>
                  </a:lnTo>
                  <a:lnTo>
                    <a:pt x="2525816" y="1711728"/>
                  </a:lnTo>
                  <a:cubicBezTo>
                    <a:pt x="2591164" y="1602543"/>
                    <a:pt x="2710810" y="1530128"/>
                    <a:pt x="2847370" y="1530128"/>
                  </a:cubicBezTo>
                  <a:cubicBezTo>
                    <a:pt x="3056134" y="1530128"/>
                    <a:pt x="3225370" y="1699364"/>
                    <a:pt x="3225370" y="1908128"/>
                  </a:cubicBezTo>
                  <a:cubicBezTo>
                    <a:pt x="3225370" y="2116892"/>
                    <a:pt x="3056134" y="2286128"/>
                    <a:pt x="2847370" y="2286128"/>
                  </a:cubicBezTo>
                  <a:cubicBezTo>
                    <a:pt x="2638606" y="2286128"/>
                    <a:pt x="2469370" y="2116892"/>
                    <a:pt x="2469370" y="1908128"/>
                  </a:cubicBezTo>
                  <a:lnTo>
                    <a:pt x="2475505" y="1847275"/>
                  </a:lnTo>
                  <a:lnTo>
                    <a:pt x="1957861" y="1706471"/>
                  </a:lnTo>
                  <a:cubicBezTo>
                    <a:pt x="1922674" y="1789256"/>
                    <a:pt x="1855841" y="1854310"/>
                    <a:pt x="1773397" y="1890608"/>
                  </a:cubicBezTo>
                  <a:lnTo>
                    <a:pt x="1908290" y="2478637"/>
                  </a:lnTo>
                  <a:cubicBezTo>
                    <a:pt x="2094333" y="2500701"/>
                    <a:pt x="2237929" y="2659462"/>
                    <a:pt x="2237929" y="2851762"/>
                  </a:cubicBezTo>
                  <a:cubicBezTo>
                    <a:pt x="2237929" y="3060526"/>
                    <a:pt x="2068693" y="3229762"/>
                    <a:pt x="1859929" y="3229762"/>
                  </a:cubicBezTo>
                  <a:cubicBezTo>
                    <a:pt x="1651165" y="3229762"/>
                    <a:pt x="1481929" y="3060526"/>
                    <a:pt x="1481929" y="2851762"/>
                  </a:cubicBezTo>
                  <a:cubicBezTo>
                    <a:pt x="1481929" y="2676759"/>
                    <a:pt x="1600854" y="2529533"/>
                    <a:pt x="1762693" y="2487978"/>
                  </a:cubicBezTo>
                  <a:lnTo>
                    <a:pt x="1632951" y="1922407"/>
                  </a:lnTo>
                  <a:cubicBezTo>
                    <a:pt x="1628677" y="1923639"/>
                    <a:pt x="1624347" y="1923712"/>
                    <a:pt x="1620000" y="1923712"/>
                  </a:cubicBezTo>
                  <a:cubicBezTo>
                    <a:pt x="1474614" y="1923712"/>
                    <a:pt x="1348399" y="1841634"/>
                    <a:pt x="1286703" y="1720478"/>
                  </a:cubicBezTo>
                  <a:lnTo>
                    <a:pt x="726463" y="1950491"/>
                  </a:lnTo>
                  <a:cubicBezTo>
                    <a:pt x="745503" y="1995553"/>
                    <a:pt x="756000" y="2045092"/>
                    <a:pt x="756000" y="2097083"/>
                  </a:cubicBezTo>
                  <a:cubicBezTo>
                    <a:pt x="756000" y="2305847"/>
                    <a:pt x="586764" y="2475083"/>
                    <a:pt x="378000" y="2475083"/>
                  </a:cubicBezTo>
                  <a:cubicBezTo>
                    <a:pt x="169236" y="2475083"/>
                    <a:pt x="0" y="2305847"/>
                    <a:pt x="0" y="2097083"/>
                  </a:cubicBezTo>
                  <a:cubicBezTo>
                    <a:pt x="0" y="1888319"/>
                    <a:pt x="169236" y="1719083"/>
                    <a:pt x="378000" y="1719083"/>
                  </a:cubicBezTo>
                  <a:cubicBezTo>
                    <a:pt x="481765" y="1719083"/>
                    <a:pt x="575764" y="1760894"/>
                    <a:pt x="643957" y="1828700"/>
                  </a:cubicBezTo>
                  <a:lnTo>
                    <a:pt x="1245626" y="1581679"/>
                  </a:lnTo>
                  <a:cubicBezTo>
                    <a:pt x="1242578" y="1569964"/>
                    <a:pt x="1242000" y="1557905"/>
                    <a:pt x="1242000" y="1545712"/>
                  </a:cubicBezTo>
                  <a:cubicBezTo>
                    <a:pt x="1242000" y="1391666"/>
                    <a:pt x="1334148" y="1259142"/>
                    <a:pt x="1466584" y="1200827"/>
                  </a:cubicBezTo>
                  <a:lnTo>
                    <a:pt x="1372109" y="754363"/>
                  </a:lnTo>
                  <a:cubicBezTo>
                    <a:pt x="1366762" y="755885"/>
                    <a:pt x="1361331" y="756000"/>
                    <a:pt x="1355872" y="756000"/>
                  </a:cubicBezTo>
                  <a:cubicBezTo>
                    <a:pt x="1147108" y="756000"/>
                    <a:pt x="977872" y="586764"/>
                    <a:pt x="977872" y="378000"/>
                  </a:cubicBezTo>
                  <a:cubicBezTo>
                    <a:pt x="977872" y="169236"/>
                    <a:pt x="1147108" y="0"/>
                    <a:pt x="1355872" y="0"/>
                  </a:cubicBezTo>
                  <a:close/>
                </a:path>
              </a:pathLst>
            </a:custGeom>
            <a:solidFill>
              <a:srgbClr val="B85F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rgbClr val="F2903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3" name="Google Shape;1883;p50"/>
            <p:cNvSpPr/>
            <p:nvPr/>
          </p:nvSpPr>
          <p:spPr>
            <a:xfrm rot="10800000">
              <a:off x="5298601" y="4674968"/>
              <a:ext cx="488619" cy="529812"/>
            </a:xfrm>
            <a:custGeom>
              <a:avLst/>
              <a:gdLst/>
              <a:ahLst/>
              <a:cxnLst/>
              <a:rect l="l" t="t" r="r" b="b"/>
              <a:pathLst>
                <a:path w="2958558" h="3207983" extrusionOk="0">
                  <a:moveTo>
                    <a:pt x="376920" y="2960896"/>
                  </a:moveTo>
                  <a:cubicBezTo>
                    <a:pt x="266613" y="2960896"/>
                    <a:pt x="177192" y="2871475"/>
                    <a:pt x="177192" y="2761168"/>
                  </a:cubicBezTo>
                  <a:cubicBezTo>
                    <a:pt x="177192" y="2650861"/>
                    <a:pt x="266613" y="2561440"/>
                    <a:pt x="376920" y="2561440"/>
                  </a:cubicBezTo>
                  <a:cubicBezTo>
                    <a:pt x="487227" y="2561440"/>
                    <a:pt x="576648" y="2650861"/>
                    <a:pt x="576648" y="2761168"/>
                  </a:cubicBezTo>
                  <a:cubicBezTo>
                    <a:pt x="576648" y="2871475"/>
                    <a:pt x="487227" y="2960896"/>
                    <a:pt x="376920" y="2960896"/>
                  </a:cubicBezTo>
                  <a:close/>
                  <a:moveTo>
                    <a:pt x="376921" y="3072323"/>
                  </a:moveTo>
                  <a:cubicBezTo>
                    <a:pt x="539434" y="3072323"/>
                    <a:pt x="671176" y="2940581"/>
                    <a:pt x="671176" y="2778068"/>
                  </a:cubicBezTo>
                  <a:cubicBezTo>
                    <a:pt x="671176" y="2615555"/>
                    <a:pt x="539434" y="2483813"/>
                    <a:pt x="376921" y="2483813"/>
                  </a:cubicBezTo>
                  <a:cubicBezTo>
                    <a:pt x="214408" y="2483813"/>
                    <a:pt x="82666" y="2615555"/>
                    <a:pt x="82666" y="2778068"/>
                  </a:cubicBezTo>
                  <a:cubicBezTo>
                    <a:pt x="82666" y="2940581"/>
                    <a:pt x="214408" y="3072323"/>
                    <a:pt x="376921" y="3072323"/>
                  </a:cubicBezTo>
                  <a:close/>
                  <a:moveTo>
                    <a:pt x="2379939" y="3207575"/>
                  </a:moveTo>
                  <a:cubicBezTo>
                    <a:pt x="2342159" y="3210380"/>
                    <a:pt x="2303308" y="3198772"/>
                    <a:pt x="2272342" y="3172087"/>
                  </a:cubicBezTo>
                  <a:cubicBezTo>
                    <a:pt x="2210411" y="3118717"/>
                    <a:pt x="2203469" y="3025247"/>
                    <a:pt x="2256839" y="2963315"/>
                  </a:cubicBezTo>
                  <a:cubicBezTo>
                    <a:pt x="2292137" y="2922355"/>
                    <a:pt x="2344975" y="2905450"/>
                    <a:pt x="2394194" y="2916618"/>
                  </a:cubicBezTo>
                  <a:lnTo>
                    <a:pt x="2482323" y="2842744"/>
                  </a:lnTo>
                  <a:lnTo>
                    <a:pt x="2486558" y="2847797"/>
                  </a:lnTo>
                  <a:cubicBezTo>
                    <a:pt x="2638916" y="2767056"/>
                    <a:pt x="2628462" y="2744879"/>
                    <a:pt x="2689889" y="2690172"/>
                  </a:cubicBezTo>
                  <a:cubicBezTo>
                    <a:pt x="2722819" y="2655246"/>
                    <a:pt x="2732363" y="2657367"/>
                    <a:pt x="2726376" y="2568558"/>
                  </a:cubicBezTo>
                  <a:lnTo>
                    <a:pt x="2730335" y="2568172"/>
                  </a:lnTo>
                  <a:lnTo>
                    <a:pt x="2726098" y="2568172"/>
                  </a:lnTo>
                  <a:lnTo>
                    <a:pt x="2726098" y="2140027"/>
                  </a:lnTo>
                  <a:lnTo>
                    <a:pt x="2686068" y="2140105"/>
                  </a:lnTo>
                  <a:cubicBezTo>
                    <a:pt x="2685662" y="1932305"/>
                    <a:pt x="2574529" y="1740506"/>
                    <a:pt x="2394530" y="1636956"/>
                  </a:cubicBezTo>
                  <a:cubicBezTo>
                    <a:pt x="2214320" y="1533284"/>
                    <a:pt x="1992511" y="1533845"/>
                    <a:pt x="1812826" y="1638426"/>
                  </a:cubicBezTo>
                  <a:cubicBezTo>
                    <a:pt x="1633353" y="1742884"/>
                    <a:pt x="1523189" y="1935240"/>
                    <a:pt x="1523830" y="2143038"/>
                  </a:cubicBezTo>
                  <a:lnTo>
                    <a:pt x="1483625" y="2143162"/>
                  </a:lnTo>
                  <a:lnTo>
                    <a:pt x="1483625" y="2568172"/>
                  </a:lnTo>
                  <a:lnTo>
                    <a:pt x="1479388" y="2568172"/>
                  </a:lnTo>
                  <a:lnTo>
                    <a:pt x="1483347" y="2568558"/>
                  </a:lnTo>
                  <a:cubicBezTo>
                    <a:pt x="1477359" y="2657367"/>
                    <a:pt x="1486903" y="2655246"/>
                    <a:pt x="1519833" y="2690172"/>
                  </a:cubicBezTo>
                  <a:cubicBezTo>
                    <a:pt x="1581261" y="2744879"/>
                    <a:pt x="1570806" y="2767057"/>
                    <a:pt x="1723166" y="2847797"/>
                  </a:cubicBezTo>
                  <a:lnTo>
                    <a:pt x="1727402" y="2842744"/>
                  </a:lnTo>
                  <a:lnTo>
                    <a:pt x="1815530" y="2916618"/>
                  </a:lnTo>
                  <a:cubicBezTo>
                    <a:pt x="1864749" y="2905450"/>
                    <a:pt x="1917587" y="2922356"/>
                    <a:pt x="1952884" y="2963315"/>
                  </a:cubicBezTo>
                  <a:cubicBezTo>
                    <a:pt x="2006254" y="3025247"/>
                    <a:pt x="1999313" y="3118717"/>
                    <a:pt x="1937381" y="3172087"/>
                  </a:cubicBezTo>
                  <a:cubicBezTo>
                    <a:pt x="1906416" y="3198772"/>
                    <a:pt x="1867565" y="3210380"/>
                    <a:pt x="1829785" y="3207575"/>
                  </a:cubicBezTo>
                  <a:cubicBezTo>
                    <a:pt x="1792004" y="3204769"/>
                    <a:pt x="1755294" y="3187551"/>
                    <a:pt x="1728609" y="3156586"/>
                  </a:cubicBezTo>
                  <a:cubicBezTo>
                    <a:pt x="1704170" y="3128225"/>
                    <a:pt x="1692377" y="3093251"/>
                    <a:pt x="1694258" y="3058558"/>
                  </a:cubicBezTo>
                  <a:lnTo>
                    <a:pt x="1607474" y="2985811"/>
                  </a:lnTo>
                  <a:lnTo>
                    <a:pt x="1609754" y="2983092"/>
                  </a:lnTo>
                  <a:cubicBezTo>
                    <a:pt x="1505378" y="2914609"/>
                    <a:pt x="1454899" y="2874388"/>
                    <a:pt x="1372959" y="2808609"/>
                  </a:cubicBezTo>
                  <a:cubicBezTo>
                    <a:pt x="1301402" y="2768123"/>
                    <a:pt x="1295976" y="2652344"/>
                    <a:pt x="1300245" y="2568172"/>
                  </a:cubicBezTo>
                  <a:lnTo>
                    <a:pt x="1296941" y="2568172"/>
                  </a:lnTo>
                  <a:lnTo>
                    <a:pt x="1296941" y="2143739"/>
                  </a:lnTo>
                  <a:lnTo>
                    <a:pt x="1251342" y="2143880"/>
                  </a:lnTo>
                  <a:cubicBezTo>
                    <a:pt x="1250400" y="1838694"/>
                    <a:pt x="1412261" y="1556194"/>
                    <a:pt x="1675942" y="1402813"/>
                  </a:cubicBezTo>
                  <a:cubicBezTo>
                    <a:pt x="1778114" y="1343381"/>
                    <a:pt x="1889554" y="1306836"/>
                    <a:pt x="2003205" y="1293823"/>
                  </a:cubicBezTo>
                  <a:lnTo>
                    <a:pt x="2003205" y="878785"/>
                  </a:lnTo>
                  <a:lnTo>
                    <a:pt x="1998176" y="878621"/>
                  </a:lnTo>
                  <a:cubicBezTo>
                    <a:pt x="2009560" y="630102"/>
                    <a:pt x="1847671" y="398939"/>
                    <a:pt x="1584243" y="287563"/>
                  </a:cubicBezTo>
                  <a:cubicBezTo>
                    <a:pt x="1373323" y="198386"/>
                    <a:pt x="1125012" y="198092"/>
                    <a:pt x="913796" y="286769"/>
                  </a:cubicBezTo>
                  <a:cubicBezTo>
                    <a:pt x="650203" y="397436"/>
                    <a:pt x="487575" y="627955"/>
                    <a:pt x="497878" y="876315"/>
                  </a:cubicBezTo>
                  <a:lnTo>
                    <a:pt x="492947" y="876461"/>
                  </a:lnTo>
                  <a:lnTo>
                    <a:pt x="492947" y="2424958"/>
                  </a:lnTo>
                  <a:cubicBezTo>
                    <a:pt x="646520" y="2471832"/>
                    <a:pt x="757382" y="2615059"/>
                    <a:pt x="757382" y="2784179"/>
                  </a:cubicBezTo>
                  <a:cubicBezTo>
                    <a:pt x="757382" y="2993324"/>
                    <a:pt x="587836" y="3162870"/>
                    <a:pt x="378691" y="3162870"/>
                  </a:cubicBezTo>
                  <a:cubicBezTo>
                    <a:pt x="169546" y="3162870"/>
                    <a:pt x="0" y="2993324"/>
                    <a:pt x="0" y="2784179"/>
                  </a:cubicBezTo>
                  <a:cubicBezTo>
                    <a:pt x="0" y="2610447"/>
                    <a:pt x="116991" y="2464039"/>
                    <a:pt x="276947" y="2421074"/>
                  </a:cubicBezTo>
                  <a:lnTo>
                    <a:pt x="276947" y="783746"/>
                  </a:lnTo>
                  <a:lnTo>
                    <a:pt x="281758" y="783746"/>
                  </a:lnTo>
                  <a:cubicBezTo>
                    <a:pt x="307533" y="493124"/>
                    <a:pt x="502412" y="231983"/>
                    <a:pt x="801266" y="95774"/>
                  </a:cubicBezTo>
                  <a:cubicBezTo>
                    <a:pt x="1082323" y="-32324"/>
                    <a:pt x="1416727" y="-31901"/>
                    <a:pt x="1697364" y="96907"/>
                  </a:cubicBezTo>
                  <a:cubicBezTo>
                    <a:pt x="1994951" y="233494"/>
                    <a:pt x="2188714" y="494056"/>
                    <a:pt x="2214549" y="783746"/>
                  </a:cubicBezTo>
                  <a:lnTo>
                    <a:pt x="2219205" y="783746"/>
                  </a:lnTo>
                  <a:lnTo>
                    <a:pt x="2219205" y="1295162"/>
                  </a:lnTo>
                  <a:cubicBezTo>
                    <a:pt x="2327099" y="1309357"/>
                    <a:pt x="2432799" y="1344641"/>
                    <a:pt x="2530224" y="1400656"/>
                  </a:cubicBezTo>
                  <a:cubicBezTo>
                    <a:pt x="2794677" y="1552703"/>
                    <a:pt x="2957961" y="1834385"/>
                    <a:pt x="2958558" y="2139573"/>
                  </a:cubicBezTo>
                  <a:lnTo>
                    <a:pt x="2912782" y="2139663"/>
                  </a:lnTo>
                  <a:lnTo>
                    <a:pt x="2912782" y="2568172"/>
                  </a:lnTo>
                  <a:lnTo>
                    <a:pt x="2909478" y="2568172"/>
                  </a:lnTo>
                  <a:cubicBezTo>
                    <a:pt x="2913747" y="2652344"/>
                    <a:pt x="2908320" y="2768123"/>
                    <a:pt x="2836763" y="2808609"/>
                  </a:cubicBezTo>
                  <a:cubicBezTo>
                    <a:pt x="2754824" y="2874388"/>
                    <a:pt x="2704345" y="2914609"/>
                    <a:pt x="2599970" y="2983091"/>
                  </a:cubicBezTo>
                  <a:lnTo>
                    <a:pt x="2602250" y="2985811"/>
                  </a:lnTo>
                  <a:lnTo>
                    <a:pt x="2515466" y="3058559"/>
                  </a:lnTo>
                  <a:cubicBezTo>
                    <a:pt x="2517346" y="3093252"/>
                    <a:pt x="2505554" y="3128225"/>
                    <a:pt x="2481114" y="3156586"/>
                  </a:cubicBezTo>
                  <a:cubicBezTo>
                    <a:pt x="2454429" y="3187551"/>
                    <a:pt x="2417719" y="3204769"/>
                    <a:pt x="2379939" y="3207575"/>
                  </a:cubicBezTo>
                  <a:close/>
                </a:path>
              </a:pathLst>
            </a:custGeom>
            <a:solidFill>
              <a:srgbClr val="B85F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rgbClr val="F2903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4" name="Google Shape;1884;p50"/>
            <p:cNvSpPr/>
            <p:nvPr/>
          </p:nvSpPr>
          <p:spPr>
            <a:xfrm rot="10800000">
              <a:off x="8710309" y="4659312"/>
              <a:ext cx="320105" cy="520850"/>
            </a:xfrm>
            <a:custGeom>
              <a:avLst/>
              <a:gdLst/>
              <a:ahLst/>
              <a:cxnLst/>
              <a:rect l="l" t="t" r="r" b="b"/>
              <a:pathLst>
                <a:path w="3636337" h="7138182" extrusionOk="0">
                  <a:moveTo>
                    <a:pt x="1563551" y="3029061"/>
                  </a:moveTo>
                  <a:lnTo>
                    <a:pt x="1563551" y="1171769"/>
                  </a:lnTo>
                  <a:cubicBezTo>
                    <a:pt x="1444523" y="1201084"/>
                    <a:pt x="1330799" y="1254073"/>
                    <a:pt x="1228219" y="1328453"/>
                  </a:cubicBezTo>
                  <a:cubicBezTo>
                    <a:pt x="927220" y="1546705"/>
                    <a:pt x="771440" y="1913395"/>
                    <a:pt x="823311" y="2281559"/>
                  </a:cubicBezTo>
                  <a:cubicBezTo>
                    <a:pt x="886035" y="2761950"/>
                    <a:pt x="1181988" y="2923981"/>
                    <a:pt x="1563551" y="3029061"/>
                  </a:cubicBezTo>
                  <a:close/>
                  <a:moveTo>
                    <a:pt x="2056123" y="5971053"/>
                  </a:moveTo>
                  <a:cubicBezTo>
                    <a:pt x="2180706" y="5941789"/>
                    <a:pt x="2300029" y="5887431"/>
                    <a:pt x="2407191" y="5809729"/>
                  </a:cubicBezTo>
                  <a:cubicBezTo>
                    <a:pt x="2708190" y="5591477"/>
                    <a:pt x="2863970" y="5224787"/>
                    <a:pt x="2812099" y="4856623"/>
                  </a:cubicBezTo>
                  <a:cubicBezTo>
                    <a:pt x="2712300" y="4365494"/>
                    <a:pt x="2419393" y="4148018"/>
                    <a:pt x="2056123" y="4007016"/>
                  </a:cubicBezTo>
                  <a:close/>
                  <a:moveTo>
                    <a:pt x="2056123" y="7138182"/>
                  </a:moveTo>
                  <a:lnTo>
                    <a:pt x="1563551" y="7138182"/>
                  </a:lnTo>
                  <a:lnTo>
                    <a:pt x="1563551" y="6796553"/>
                  </a:lnTo>
                  <a:cubicBezTo>
                    <a:pt x="1376287" y="6771102"/>
                    <a:pt x="1191751" y="6715291"/>
                    <a:pt x="1016794" y="6629471"/>
                  </a:cubicBezTo>
                  <a:cubicBezTo>
                    <a:pt x="412303" y="6332946"/>
                    <a:pt x="21102" y="5726704"/>
                    <a:pt x="0" y="5053734"/>
                  </a:cubicBezTo>
                  <a:lnTo>
                    <a:pt x="813973" y="5028205"/>
                  </a:lnTo>
                  <a:cubicBezTo>
                    <a:pt x="825624" y="5399818"/>
                    <a:pt x="1041643" y="5734588"/>
                    <a:pt x="1375441" y="5898325"/>
                  </a:cubicBezTo>
                  <a:cubicBezTo>
                    <a:pt x="1436179" y="5928119"/>
                    <a:pt x="1499008" y="5951362"/>
                    <a:pt x="1563551" y="5965918"/>
                  </a:cubicBezTo>
                  <a:lnTo>
                    <a:pt x="1563551" y="3847635"/>
                  </a:lnTo>
                  <a:cubicBezTo>
                    <a:pt x="920238" y="3662345"/>
                    <a:pt x="233045" y="3450393"/>
                    <a:pt x="16852" y="2382091"/>
                  </a:cubicBezTo>
                  <a:cubicBezTo>
                    <a:pt x="-73403" y="1719933"/>
                    <a:pt x="208577" y="1061859"/>
                    <a:pt x="750173" y="669157"/>
                  </a:cubicBezTo>
                  <a:cubicBezTo>
                    <a:pt x="994931" y="491686"/>
                    <a:pt x="1274723" y="381458"/>
                    <a:pt x="1563551" y="341319"/>
                  </a:cubicBezTo>
                  <a:lnTo>
                    <a:pt x="1563551" y="0"/>
                  </a:lnTo>
                  <a:lnTo>
                    <a:pt x="2056123" y="0"/>
                  </a:lnTo>
                  <a:lnTo>
                    <a:pt x="2056123" y="339268"/>
                  </a:lnTo>
                  <a:cubicBezTo>
                    <a:pt x="2248752" y="363969"/>
                    <a:pt x="2438747" y="420481"/>
                    <a:pt x="2618616" y="508711"/>
                  </a:cubicBezTo>
                  <a:cubicBezTo>
                    <a:pt x="3223107" y="805237"/>
                    <a:pt x="3614308" y="1411478"/>
                    <a:pt x="3635410" y="2084448"/>
                  </a:cubicBezTo>
                  <a:lnTo>
                    <a:pt x="2821437" y="2109978"/>
                  </a:lnTo>
                  <a:cubicBezTo>
                    <a:pt x="2809786" y="1738364"/>
                    <a:pt x="2593767" y="1403594"/>
                    <a:pt x="2259969" y="1239857"/>
                  </a:cubicBezTo>
                  <a:cubicBezTo>
                    <a:pt x="2194243" y="1207617"/>
                    <a:pt x="2126069" y="1183046"/>
                    <a:pt x="2056123" y="1168235"/>
                  </a:cubicBezTo>
                  <a:lnTo>
                    <a:pt x="2056123" y="3150890"/>
                  </a:lnTo>
                  <a:cubicBezTo>
                    <a:pt x="2675271" y="3303511"/>
                    <a:pt x="3347939" y="3564428"/>
                    <a:pt x="3618512" y="4743007"/>
                  </a:cubicBezTo>
                  <a:cubicBezTo>
                    <a:pt x="3712448" y="5409725"/>
                    <a:pt x="3430336" y="6073786"/>
                    <a:pt x="2885237" y="6469025"/>
                  </a:cubicBezTo>
                  <a:cubicBezTo>
                    <a:pt x="2636047" y="6649712"/>
                    <a:pt x="2350538" y="6760700"/>
                    <a:pt x="2056123" y="6798748"/>
                  </a:cubicBezTo>
                  <a:close/>
                </a:path>
              </a:pathLst>
            </a:custGeom>
            <a:solidFill>
              <a:srgbClr val="B85F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rgbClr val="F2903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5" name="Google Shape;1885;p50"/>
            <p:cNvSpPr/>
            <p:nvPr/>
          </p:nvSpPr>
          <p:spPr>
            <a:xfrm>
              <a:off x="6977936" y="4798176"/>
              <a:ext cx="505898" cy="283399"/>
            </a:xfrm>
            <a:custGeom>
              <a:avLst/>
              <a:gdLst/>
              <a:ahLst/>
              <a:cxnLst/>
              <a:rect l="l" t="t" r="r" b="b"/>
              <a:pathLst>
                <a:path w="4560938" h="2554996" extrusionOk="0">
                  <a:moveTo>
                    <a:pt x="2315585" y="1351978"/>
                  </a:moveTo>
                  <a:lnTo>
                    <a:pt x="2315585" y="1608128"/>
                  </a:lnTo>
                  <a:cubicBezTo>
                    <a:pt x="2332000" y="1604085"/>
                    <a:pt x="2347685" y="1596777"/>
                    <a:pt x="2361832" y="1586519"/>
                  </a:cubicBezTo>
                  <a:cubicBezTo>
                    <a:pt x="2403345" y="1556419"/>
                    <a:pt x="2424829" y="1505846"/>
                    <a:pt x="2417675" y="1455070"/>
                  </a:cubicBezTo>
                  <a:cubicBezTo>
                    <a:pt x="2409025" y="1388817"/>
                    <a:pt x="2368208" y="1366470"/>
                    <a:pt x="2315585" y="1351978"/>
                  </a:cubicBezTo>
                  <a:close/>
                  <a:moveTo>
                    <a:pt x="3612086" y="989467"/>
                  </a:moveTo>
                  <a:cubicBezTo>
                    <a:pt x="3453010" y="989467"/>
                    <a:pt x="3324054" y="1118423"/>
                    <a:pt x="3324054" y="1277499"/>
                  </a:cubicBezTo>
                  <a:cubicBezTo>
                    <a:pt x="3324054" y="1436575"/>
                    <a:pt x="3453010" y="1565531"/>
                    <a:pt x="3612086" y="1565531"/>
                  </a:cubicBezTo>
                  <a:cubicBezTo>
                    <a:pt x="3771162" y="1565531"/>
                    <a:pt x="3900118" y="1436575"/>
                    <a:pt x="3900118" y="1277499"/>
                  </a:cubicBezTo>
                  <a:cubicBezTo>
                    <a:pt x="3900118" y="1118423"/>
                    <a:pt x="3771162" y="989467"/>
                    <a:pt x="3612086" y="989467"/>
                  </a:cubicBezTo>
                  <a:close/>
                  <a:moveTo>
                    <a:pt x="948854" y="989467"/>
                  </a:moveTo>
                  <a:cubicBezTo>
                    <a:pt x="789778" y="989467"/>
                    <a:pt x="660822" y="1118423"/>
                    <a:pt x="660822" y="1277499"/>
                  </a:cubicBezTo>
                  <a:cubicBezTo>
                    <a:pt x="660822" y="1436575"/>
                    <a:pt x="789778" y="1565531"/>
                    <a:pt x="948854" y="1565531"/>
                  </a:cubicBezTo>
                  <a:cubicBezTo>
                    <a:pt x="1107930" y="1565531"/>
                    <a:pt x="1236886" y="1436575"/>
                    <a:pt x="1236886" y="1277499"/>
                  </a:cubicBezTo>
                  <a:cubicBezTo>
                    <a:pt x="1236886" y="1118423"/>
                    <a:pt x="1107930" y="989467"/>
                    <a:pt x="948854" y="989467"/>
                  </a:cubicBezTo>
                  <a:close/>
                  <a:moveTo>
                    <a:pt x="2247651" y="946230"/>
                  </a:moveTo>
                  <a:cubicBezTo>
                    <a:pt x="2230469" y="950266"/>
                    <a:pt x="2214012" y="957763"/>
                    <a:pt x="2199233" y="968479"/>
                  </a:cubicBezTo>
                  <a:cubicBezTo>
                    <a:pt x="2157721" y="998579"/>
                    <a:pt x="2136236" y="1049152"/>
                    <a:pt x="2143390" y="1099928"/>
                  </a:cubicBezTo>
                  <a:cubicBezTo>
                    <a:pt x="2157154" y="1167662"/>
                    <a:pt x="2197550" y="1197656"/>
                    <a:pt x="2247651" y="1217102"/>
                  </a:cubicBezTo>
                  <a:close/>
                  <a:moveTo>
                    <a:pt x="2247651" y="785264"/>
                  </a:moveTo>
                  <a:lnTo>
                    <a:pt x="2315585" y="785264"/>
                  </a:lnTo>
                  <a:lnTo>
                    <a:pt x="2315585" y="832380"/>
                  </a:lnTo>
                  <a:cubicBezTo>
                    <a:pt x="2341411" y="835890"/>
                    <a:pt x="2366862" y="843587"/>
                    <a:pt x="2390991" y="855423"/>
                  </a:cubicBezTo>
                  <a:cubicBezTo>
                    <a:pt x="2474360" y="896319"/>
                    <a:pt x="2528313" y="979930"/>
                    <a:pt x="2531223" y="1072743"/>
                  </a:cubicBezTo>
                  <a:lnTo>
                    <a:pt x="2418963" y="1076264"/>
                  </a:lnTo>
                  <a:cubicBezTo>
                    <a:pt x="2417356" y="1025012"/>
                    <a:pt x="2387564" y="978842"/>
                    <a:pt x="2341528" y="956260"/>
                  </a:cubicBezTo>
                  <a:cubicBezTo>
                    <a:pt x="2333151" y="952151"/>
                    <a:pt x="2324486" y="948946"/>
                    <a:pt x="2315585" y="946938"/>
                  </a:cubicBezTo>
                  <a:lnTo>
                    <a:pt x="2315585" y="1239083"/>
                  </a:lnTo>
                  <a:cubicBezTo>
                    <a:pt x="2404308" y="1264638"/>
                    <a:pt x="2499083" y="1293869"/>
                    <a:pt x="2528899" y="1441205"/>
                  </a:cubicBezTo>
                  <a:cubicBezTo>
                    <a:pt x="2541347" y="1532528"/>
                    <a:pt x="2502457" y="1623287"/>
                    <a:pt x="2427762" y="1677447"/>
                  </a:cubicBezTo>
                  <a:cubicBezTo>
                    <a:pt x="2394006" y="1701923"/>
                    <a:pt x="2355419" y="1717125"/>
                    <a:pt x="2315585" y="1722661"/>
                  </a:cubicBezTo>
                  <a:lnTo>
                    <a:pt x="2315585" y="1769734"/>
                  </a:lnTo>
                  <a:lnTo>
                    <a:pt x="2247651" y="1769734"/>
                  </a:lnTo>
                  <a:lnTo>
                    <a:pt x="2247651" y="1722944"/>
                  </a:lnTo>
                  <a:cubicBezTo>
                    <a:pt x="2221084" y="1719537"/>
                    <a:pt x="2194881" y="1711743"/>
                    <a:pt x="2170074" y="1699575"/>
                  </a:cubicBezTo>
                  <a:cubicBezTo>
                    <a:pt x="2086705" y="1658679"/>
                    <a:pt x="2032752" y="1575069"/>
                    <a:pt x="2029842" y="1482255"/>
                  </a:cubicBezTo>
                  <a:lnTo>
                    <a:pt x="2142102" y="1478734"/>
                  </a:lnTo>
                  <a:cubicBezTo>
                    <a:pt x="2143709" y="1529986"/>
                    <a:pt x="2173501" y="1576156"/>
                    <a:pt x="2219537" y="1598738"/>
                  </a:cubicBezTo>
                  <a:cubicBezTo>
                    <a:pt x="2228602" y="1603184"/>
                    <a:pt x="2238004" y="1606573"/>
                    <a:pt x="2247651" y="1608616"/>
                  </a:cubicBezTo>
                  <a:lnTo>
                    <a:pt x="2247651" y="1335176"/>
                  </a:lnTo>
                  <a:cubicBezTo>
                    <a:pt x="2162261" y="1314127"/>
                    <a:pt x="2069489" y="1278142"/>
                    <a:pt x="2032173" y="1115597"/>
                  </a:cubicBezTo>
                  <a:cubicBezTo>
                    <a:pt x="2019217" y="1023646"/>
                    <a:pt x="2058125" y="932061"/>
                    <a:pt x="2133303" y="877552"/>
                  </a:cubicBezTo>
                  <a:cubicBezTo>
                    <a:pt x="2167670" y="852632"/>
                    <a:pt x="2207046" y="837325"/>
                    <a:pt x="2247651" y="832077"/>
                  </a:cubicBezTo>
                  <a:close/>
                  <a:moveTo>
                    <a:pt x="2280470" y="617534"/>
                  </a:moveTo>
                  <a:cubicBezTo>
                    <a:pt x="1915981" y="617534"/>
                    <a:pt x="1620504" y="913011"/>
                    <a:pt x="1620504" y="1277500"/>
                  </a:cubicBezTo>
                  <a:cubicBezTo>
                    <a:pt x="1620504" y="1641989"/>
                    <a:pt x="1915981" y="1937466"/>
                    <a:pt x="2280470" y="1937466"/>
                  </a:cubicBezTo>
                  <a:cubicBezTo>
                    <a:pt x="2644959" y="1937466"/>
                    <a:pt x="2940436" y="1641989"/>
                    <a:pt x="2940436" y="1277500"/>
                  </a:cubicBezTo>
                  <a:cubicBezTo>
                    <a:pt x="2940436" y="913011"/>
                    <a:pt x="2644959" y="617534"/>
                    <a:pt x="2280470" y="617534"/>
                  </a:cubicBezTo>
                  <a:close/>
                  <a:moveTo>
                    <a:pt x="284505" y="265281"/>
                  </a:moveTo>
                  <a:lnTo>
                    <a:pt x="4276434" y="265281"/>
                  </a:lnTo>
                  <a:lnTo>
                    <a:pt x="4276434" y="2289716"/>
                  </a:lnTo>
                  <a:lnTo>
                    <a:pt x="284505" y="2289716"/>
                  </a:lnTo>
                  <a:close/>
                  <a:moveTo>
                    <a:pt x="180344" y="148161"/>
                  </a:moveTo>
                  <a:lnTo>
                    <a:pt x="180344" y="2406836"/>
                  </a:lnTo>
                  <a:lnTo>
                    <a:pt x="4380595" y="2406836"/>
                  </a:lnTo>
                  <a:lnTo>
                    <a:pt x="4380595" y="148161"/>
                  </a:lnTo>
                  <a:close/>
                  <a:moveTo>
                    <a:pt x="0" y="0"/>
                  </a:moveTo>
                  <a:lnTo>
                    <a:pt x="4560938" y="0"/>
                  </a:lnTo>
                  <a:lnTo>
                    <a:pt x="4560938" y="2554996"/>
                  </a:lnTo>
                  <a:lnTo>
                    <a:pt x="0" y="2554996"/>
                  </a:lnTo>
                  <a:close/>
                </a:path>
              </a:pathLst>
            </a:custGeom>
            <a:solidFill>
              <a:srgbClr val="B85F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rgbClr val="F2903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6" name="Google Shape;1886;p50"/>
            <p:cNvSpPr/>
            <p:nvPr/>
          </p:nvSpPr>
          <p:spPr>
            <a:xfrm>
              <a:off x="11061660" y="4700090"/>
              <a:ext cx="522441" cy="523242"/>
            </a:xfrm>
            <a:custGeom>
              <a:avLst/>
              <a:gdLst/>
              <a:ahLst/>
              <a:cxnLst/>
              <a:rect l="l" t="t" r="r" b="b"/>
              <a:pathLst>
                <a:path w="3197597" h="3202496" extrusionOk="0">
                  <a:moveTo>
                    <a:pt x="601421" y="1611393"/>
                  </a:moveTo>
                  <a:lnTo>
                    <a:pt x="2596176" y="1611393"/>
                  </a:lnTo>
                  <a:cubicBezTo>
                    <a:pt x="2928331" y="1611393"/>
                    <a:pt x="3197594" y="1880656"/>
                    <a:pt x="3197594" y="2212811"/>
                  </a:cubicBezTo>
                  <a:lnTo>
                    <a:pt x="3197594" y="2776360"/>
                  </a:lnTo>
                  <a:lnTo>
                    <a:pt x="3197597" y="2776360"/>
                  </a:lnTo>
                  <a:lnTo>
                    <a:pt x="3197597" y="2914824"/>
                  </a:lnTo>
                  <a:lnTo>
                    <a:pt x="3197198" y="2914824"/>
                  </a:lnTo>
                  <a:lnTo>
                    <a:pt x="3197198" y="3202496"/>
                  </a:lnTo>
                  <a:lnTo>
                    <a:pt x="398" y="3202496"/>
                  </a:lnTo>
                  <a:lnTo>
                    <a:pt x="398" y="2914824"/>
                  </a:lnTo>
                  <a:lnTo>
                    <a:pt x="0" y="2914824"/>
                  </a:lnTo>
                  <a:lnTo>
                    <a:pt x="0" y="2212811"/>
                  </a:lnTo>
                  <a:cubicBezTo>
                    <a:pt x="0" y="1880656"/>
                    <a:pt x="269266" y="1611393"/>
                    <a:pt x="601421" y="1611393"/>
                  </a:cubicBezTo>
                  <a:close/>
                  <a:moveTo>
                    <a:pt x="1598801" y="0"/>
                  </a:moveTo>
                  <a:cubicBezTo>
                    <a:pt x="1998649" y="0"/>
                    <a:pt x="2322791" y="324142"/>
                    <a:pt x="2322791" y="723993"/>
                  </a:cubicBezTo>
                  <a:cubicBezTo>
                    <a:pt x="2322791" y="1123843"/>
                    <a:pt x="1998649" y="1447985"/>
                    <a:pt x="1598801" y="1447985"/>
                  </a:cubicBezTo>
                  <a:cubicBezTo>
                    <a:pt x="1198951" y="1447985"/>
                    <a:pt x="874809" y="1123843"/>
                    <a:pt x="874809" y="723993"/>
                  </a:cubicBezTo>
                  <a:cubicBezTo>
                    <a:pt x="874809" y="324142"/>
                    <a:pt x="1198951" y="0"/>
                    <a:pt x="1598801" y="0"/>
                  </a:cubicBezTo>
                  <a:close/>
                </a:path>
              </a:pathLst>
            </a:custGeom>
            <a:solidFill>
              <a:srgbClr val="B85F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rgbClr val="F2903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7" name="Google Shape;1887;p50"/>
            <p:cNvSpPr/>
            <p:nvPr/>
          </p:nvSpPr>
          <p:spPr>
            <a:xfrm>
              <a:off x="7895083" y="4737985"/>
              <a:ext cx="404220" cy="403783"/>
            </a:xfrm>
            <a:custGeom>
              <a:avLst/>
              <a:gdLst/>
              <a:ahLst/>
              <a:cxnLst/>
              <a:rect l="l" t="t" r="r" b="b"/>
              <a:pathLst>
                <a:path w="3229104" h="3225610" extrusionOk="0">
                  <a:moveTo>
                    <a:pt x="2311104" y="907633"/>
                  </a:moveTo>
                  <a:lnTo>
                    <a:pt x="3229104" y="907633"/>
                  </a:lnTo>
                  <a:lnTo>
                    <a:pt x="1769979" y="3097491"/>
                  </a:lnTo>
                  <a:close/>
                  <a:moveTo>
                    <a:pt x="823" y="907633"/>
                  </a:moveTo>
                  <a:lnTo>
                    <a:pt x="918823" y="907633"/>
                  </a:lnTo>
                  <a:lnTo>
                    <a:pt x="1498048" y="3135591"/>
                  </a:lnTo>
                  <a:close/>
                  <a:moveTo>
                    <a:pt x="1036980" y="907632"/>
                  </a:moveTo>
                  <a:lnTo>
                    <a:pt x="2192122" y="907632"/>
                  </a:lnTo>
                  <a:lnTo>
                    <a:pt x="1614551" y="3225610"/>
                  </a:lnTo>
                  <a:close/>
                  <a:moveTo>
                    <a:pt x="2769693" y="0"/>
                  </a:moveTo>
                  <a:lnTo>
                    <a:pt x="3229104" y="792088"/>
                  </a:lnTo>
                  <a:lnTo>
                    <a:pt x="2310282" y="792088"/>
                  </a:lnTo>
                  <a:close/>
                  <a:moveTo>
                    <a:pt x="1732713" y="0"/>
                  </a:moveTo>
                  <a:lnTo>
                    <a:pt x="2651535" y="0"/>
                  </a:lnTo>
                  <a:lnTo>
                    <a:pt x="2192124" y="792088"/>
                  </a:lnTo>
                  <a:close/>
                  <a:moveTo>
                    <a:pt x="1614553" y="0"/>
                  </a:moveTo>
                  <a:lnTo>
                    <a:pt x="2073964" y="792088"/>
                  </a:lnTo>
                  <a:lnTo>
                    <a:pt x="1155142" y="792088"/>
                  </a:lnTo>
                  <a:close/>
                  <a:moveTo>
                    <a:pt x="577571" y="0"/>
                  </a:moveTo>
                  <a:lnTo>
                    <a:pt x="1496393" y="0"/>
                  </a:lnTo>
                  <a:lnTo>
                    <a:pt x="1036982" y="792088"/>
                  </a:lnTo>
                  <a:close/>
                  <a:moveTo>
                    <a:pt x="459411" y="0"/>
                  </a:moveTo>
                  <a:lnTo>
                    <a:pt x="918822" y="792088"/>
                  </a:lnTo>
                  <a:lnTo>
                    <a:pt x="0" y="792088"/>
                  </a:lnTo>
                  <a:close/>
                </a:path>
              </a:pathLst>
            </a:custGeom>
            <a:solidFill>
              <a:srgbClr val="B85F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rgbClr val="F2903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8" name="Google Shape;1888;p50"/>
            <p:cNvSpPr/>
            <p:nvPr/>
          </p:nvSpPr>
          <p:spPr>
            <a:xfrm>
              <a:off x="9438721" y="4805113"/>
              <a:ext cx="529812" cy="269525"/>
            </a:xfrm>
            <a:custGeom>
              <a:avLst/>
              <a:gdLst/>
              <a:ahLst/>
              <a:cxnLst/>
              <a:rect l="l" t="t" r="r" b="b"/>
              <a:pathLst>
                <a:path w="3261500" h="1659188" extrusionOk="0">
                  <a:moveTo>
                    <a:pt x="121102" y="1436888"/>
                  </a:moveTo>
                  <a:lnTo>
                    <a:pt x="3045452" y="1436888"/>
                  </a:lnTo>
                  <a:cubicBezTo>
                    <a:pt x="3001437" y="1508238"/>
                    <a:pt x="2956882" y="1580993"/>
                    <a:pt x="2918729" y="1659188"/>
                  </a:cubicBezTo>
                  <a:lnTo>
                    <a:pt x="202648" y="1659188"/>
                  </a:lnTo>
                  <a:cubicBezTo>
                    <a:pt x="188127" y="1585004"/>
                    <a:pt x="156049" y="1510828"/>
                    <a:pt x="121102" y="1436888"/>
                  </a:cubicBezTo>
                  <a:close/>
                  <a:moveTo>
                    <a:pt x="2814967" y="1119413"/>
                  </a:moveTo>
                  <a:lnTo>
                    <a:pt x="2814967" y="1227413"/>
                  </a:lnTo>
                  <a:lnTo>
                    <a:pt x="2922967" y="1227413"/>
                  </a:lnTo>
                  <a:lnTo>
                    <a:pt x="2922967" y="1119413"/>
                  </a:lnTo>
                  <a:close/>
                  <a:moveTo>
                    <a:pt x="2600074" y="1119413"/>
                  </a:moveTo>
                  <a:lnTo>
                    <a:pt x="2600074" y="1227413"/>
                  </a:lnTo>
                  <a:lnTo>
                    <a:pt x="2708074" y="1227413"/>
                  </a:lnTo>
                  <a:lnTo>
                    <a:pt x="2708074" y="1119413"/>
                  </a:lnTo>
                  <a:close/>
                  <a:moveTo>
                    <a:pt x="2385182" y="1119413"/>
                  </a:moveTo>
                  <a:lnTo>
                    <a:pt x="2385182" y="1227413"/>
                  </a:lnTo>
                  <a:lnTo>
                    <a:pt x="2493182" y="1227413"/>
                  </a:lnTo>
                  <a:lnTo>
                    <a:pt x="2493182" y="1119413"/>
                  </a:lnTo>
                  <a:close/>
                  <a:moveTo>
                    <a:pt x="1716569" y="1119413"/>
                  </a:moveTo>
                  <a:lnTo>
                    <a:pt x="1716569" y="1227413"/>
                  </a:lnTo>
                  <a:lnTo>
                    <a:pt x="1824569" y="1227413"/>
                  </a:lnTo>
                  <a:lnTo>
                    <a:pt x="1824569" y="1119413"/>
                  </a:lnTo>
                  <a:close/>
                  <a:moveTo>
                    <a:pt x="1501676" y="1119413"/>
                  </a:moveTo>
                  <a:lnTo>
                    <a:pt x="1501676" y="1227413"/>
                  </a:lnTo>
                  <a:lnTo>
                    <a:pt x="1609676" y="1227413"/>
                  </a:lnTo>
                  <a:lnTo>
                    <a:pt x="1609676" y="1119413"/>
                  </a:lnTo>
                  <a:close/>
                  <a:moveTo>
                    <a:pt x="1286784" y="1119413"/>
                  </a:moveTo>
                  <a:lnTo>
                    <a:pt x="1286784" y="1227413"/>
                  </a:lnTo>
                  <a:lnTo>
                    <a:pt x="1394784" y="1227413"/>
                  </a:lnTo>
                  <a:lnTo>
                    <a:pt x="1394784" y="1119413"/>
                  </a:lnTo>
                  <a:close/>
                  <a:moveTo>
                    <a:pt x="1071892" y="1119413"/>
                  </a:moveTo>
                  <a:lnTo>
                    <a:pt x="1071892" y="1227413"/>
                  </a:lnTo>
                  <a:lnTo>
                    <a:pt x="1179892" y="1227413"/>
                  </a:lnTo>
                  <a:lnTo>
                    <a:pt x="1179892" y="1119413"/>
                  </a:lnTo>
                  <a:close/>
                  <a:moveTo>
                    <a:pt x="857000" y="1119413"/>
                  </a:moveTo>
                  <a:lnTo>
                    <a:pt x="857000" y="1227413"/>
                  </a:lnTo>
                  <a:lnTo>
                    <a:pt x="965000" y="1227413"/>
                  </a:lnTo>
                  <a:lnTo>
                    <a:pt x="965000" y="1119413"/>
                  </a:lnTo>
                  <a:close/>
                  <a:moveTo>
                    <a:pt x="642108" y="1119413"/>
                  </a:moveTo>
                  <a:lnTo>
                    <a:pt x="642108" y="1227413"/>
                  </a:lnTo>
                  <a:lnTo>
                    <a:pt x="750108" y="1227413"/>
                  </a:lnTo>
                  <a:lnTo>
                    <a:pt x="750108" y="1119413"/>
                  </a:lnTo>
                  <a:close/>
                  <a:moveTo>
                    <a:pt x="427216" y="1119413"/>
                  </a:moveTo>
                  <a:lnTo>
                    <a:pt x="427216" y="1227413"/>
                  </a:lnTo>
                  <a:lnTo>
                    <a:pt x="535216" y="1227413"/>
                  </a:lnTo>
                  <a:lnTo>
                    <a:pt x="535216" y="1119413"/>
                  </a:lnTo>
                  <a:close/>
                  <a:moveTo>
                    <a:pt x="356387" y="794045"/>
                  </a:moveTo>
                  <a:lnTo>
                    <a:pt x="310667" y="896924"/>
                  </a:lnTo>
                  <a:lnTo>
                    <a:pt x="2620886" y="908354"/>
                  </a:lnTo>
                  <a:lnTo>
                    <a:pt x="2540130" y="801665"/>
                  </a:lnTo>
                  <a:close/>
                  <a:moveTo>
                    <a:pt x="382676" y="631248"/>
                  </a:moveTo>
                  <a:lnTo>
                    <a:pt x="363625" y="730317"/>
                  </a:lnTo>
                  <a:lnTo>
                    <a:pt x="2492522" y="737937"/>
                  </a:lnTo>
                  <a:lnTo>
                    <a:pt x="2418771" y="631248"/>
                  </a:lnTo>
                  <a:close/>
                  <a:moveTo>
                    <a:pt x="1756650" y="318899"/>
                  </a:moveTo>
                  <a:lnTo>
                    <a:pt x="1756650" y="477608"/>
                  </a:lnTo>
                  <a:lnTo>
                    <a:pt x="1900650" y="477608"/>
                  </a:lnTo>
                  <a:lnTo>
                    <a:pt x="1900650" y="318899"/>
                  </a:lnTo>
                  <a:close/>
                  <a:moveTo>
                    <a:pt x="1470038" y="318899"/>
                  </a:moveTo>
                  <a:lnTo>
                    <a:pt x="1470038" y="477608"/>
                  </a:lnTo>
                  <a:lnTo>
                    <a:pt x="1614038" y="477608"/>
                  </a:lnTo>
                  <a:lnTo>
                    <a:pt x="1614038" y="318899"/>
                  </a:lnTo>
                  <a:close/>
                  <a:moveTo>
                    <a:pt x="1183427" y="318899"/>
                  </a:moveTo>
                  <a:lnTo>
                    <a:pt x="1183427" y="477608"/>
                  </a:lnTo>
                  <a:lnTo>
                    <a:pt x="1327427" y="477608"/>
                  </a:lnTo>
                  <a:lnTo>
                    <a:pt x="1327427" y="318899"/>
                  </a:lnTo>
                  <a:close/>
                  <a:moveTo>
                    <a:pt x="896816" y="318899"/>
                  </a:moveTo>
                  <a:lnTo>
                    <a:pt x="896816" y="477608"/>
                  </a:lnTo>
                  <a:lnTo>
                    <a:pt x="1040816" y="477608"/>
                  </a:lnTo>
                  <a:lnTo>
                    <a:pt x="1040816" y="318899"/>
                  </a:lnTo>
                  <a:close/>
                  <a:moveTo>
                    <a:pt x="1190618" y="0"/>
                  </a:moveTo>
                  <a:lnTo>
                    <a:pt x="1271830" y="0"/>
                  </a:lnTo>
                  <a:lnTo>
                    <a:pt x="1308266" y="193836"/>
                  </a:lnTo>
                  <a:lnTo>
                    <a:pt x="1977660" y="193836"/>
                  </a:lnTo>
                  <a:lnTo>
                    <a:pt x="2138144" y="525639"/>
                  </a:lnTo>
                  <a:lnTo>
                    <a:pt x="2421400" y="525639"/>
                  </a:lnTo>
                  <a:lnTo>
                    <a:pt x="2750195" y="950920"/>
                  </a:lnTo>
                  <a:lnTo>
                    <a:pt x="3261500" y="937238"/>
                  </a:lnTo>
                  <a:cubicBezTo>
                    <a:pt x="3244841" y="1097170"/>
                    <a:pt x="3172191" y="1230845"/>
                    <a:pt x="3089450" y="1364888"/>
                  </a:cubicBezTo>
                  <a:lnTo>
                    <a:pt x="88044" y="1364888"/>
                  </a:lnTo>
                  <a:cubicBezTo>
                    <a:pt x="35437" y="1251413"/>
                    <a:pt x="-11245" y="1137942"/>
                    <a:pt x="2399" y="1024450"/>
                  </a:cubicBezTo>
                  <a:lnTo>
                    <a:pt x="197767" y="1019222"/>
                  </a:lnTo>
                  <a:lnTo>
                    <a:pt x="321162" y="525639"/>
                  </a:lnTo>
                  <a:lnTo>
                    <a:pt x="681951" y="525639"/>
                  </a:lnTo>
                  <a:lnTo>
                    <a:pt x="764901" y="193836"/>
                  </a:lnTo>
                  <a:lnTo>
                    <a:pt x="930048" y="193836"/>
                  </a:lnTo>
                  <a:lnTo>
                    <a:pt x="966373" y="588"/>
                  </a:lnTo>
                  <a:lnTo>
                    <a:pt x="1047585" y="588"/>
                  </a:lnTo>
                  <a:lnTo>
                    <a:pt x="1083910" y="193836"/>
                  </a:lnTo>
                  <a:lnTo>
                    <a:pt x="1154183" y="193836"/>
                  </a:lnTo>
                  <a:close/>
                </a:path>
              </a:pathLst>
            </a:custGeom>
            <a:solidFill>
              <a:srgbClr val="B85F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rgbClr val="F2903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9" name="Google Shape;1889;p50"/>
            <p:cNvSpPr/>
            <p:nvPr/>
          </p:nvSpPr>
          <p:spPr>
            <a:xfrm rot="2160000">
              <a:off x="10296822" y="4674968"/>
              <a:ext cx="491028" cy="529812"/>
            </a:xfrm>
            <a:custGeom>
              <a:avLst/>
              <a:gdLst/>
              <a:ahLst/>
              <a:cxnLst/>
              <a:rect l="l" t="t" r="r" b="b"/>
              <a:pathLst>
                <a:path w="2735240" h="2951283" extrusionOk="0">
                  <a:moveTo>
                    <a:pt x="945240" y="943134"/>
                  </a:moveTo>
                  <a:cubicBezTo>
                    <a:pt x="504657" y="1263236"/>
                    <a:pt x="406988" y="1879894"/>
                    <a:pt x="727090" y="2320477"/>
                  </a:cubicBezTo>
                  <a:cubicBezTo>
                    <a:pt x="1047193" y="2761060"/>
                    <a:pt x="1663850" y="2858729"/>
                    <a:pt x="2104434" y="2538627"/>
                  </a:cubicBezTo>
                  <a:cubicBezTo>
                    <a:pt x="2545017" y="2218524"/>
                    <a:pt x="2642686" y="1601867"/>
                    <a:pt x="2322584" y="1161283"/>
                  </a:cubicBezTo>
                  <a:cubicBezTo>
                    <a:pt x="2003839" y="722570"/>
                    <a:pt x="1391052" y="623866"/>
                    <a:pt x="951049" y="939346"/>
                  </a:cubicBezTo>
                  <a:lnTo>
                    <a:pt x="1557721" y="1618250"/>
                  </a:lnTo>
                  <a:cubicBezTo>
                    <a:pt x="1596798" y="1621348"/>
                    <a:pt x="1633874" y="1641400"/>
                    <a:pt x="1658719" y="1675596"/>
                  </a:cubicBezTo>
                  <a:cubicBezTo>
                    <a:pt x="1705470" y="1739944"/>
                    <a:pt x="1691206" y="1830007"/>
                    <a:pt x="1626858" y="1876758"/>
                  </a:cubicBezTo>
                  <a:cubicBezTo>
                    <a:pt x="1562511" y="1923509"/>
                    <a:pt x="1472448" y="1909245"/>
                    <a:pt x="1425696" y="1844897"/>
                  </a:cubicBezTo>
                  <a:cubicBezTo>
                    <a:pt x="1398776" y="1807844"/>
                    <a:pt x="1392087" y="1762265"/>
                    <a:pt x="1405709" y="1721944"/>
                  </a:cubicBezTo>
                  <a:lnTo>
                    <a:pt x="950242" y="939871"/>
                  </a:lnTo>
                  <a:cubicBezTo>
                    <a:pt x="948462" y="940800"/>
                    <a:pt x="946850" y="941964"/>
                    <a:pt x="945240" y="943134"/>
                  </a:cubicBezTo>
                  <a:close/>
                  <a:moveTo>
                    <a:pt x="390013" y="178929"/>
                  </a:moveTo>
                  <a:cubicBezTo>
                    <a:pt x="223423" y="299964"/>
                    <a:pt x="186493" y="533130"/>
                    <a:pt x="307528" y="699721"/>
                  </a:cubicBezTo>
                  <a:cubicBezTo>
                    <a:pt x="392822" y="817118"/>
                    <a:pt x="533802" y="870124"/>
                    <a:pt x="667672" y="847235"/>
                  </a:cubicBezTo>
                  <a:lnTo>
                    <a:pt x="556452" y="694153"/>
                  </a:lnTo>
                  <a:lnTo>
                    <a:pt x="528500" y="714461"/>
                  </a:lnTo>
                  <a:cubicBezTo>
                    <a:pt x="498835" y="736014"/>
                    <a:pt x="457314" y="729437"/>
                    <a:pt x="435761" y="699772"/>
                  </a:cubicBezTo>
                  <a:lnTo>
                    <a:pt x="341779" y="570418"/>
                  </a:lnTo>
                  <a:cubicBezTo>
                    <a:pt x="320226" y="540753"/>
                    <a:pt x="326803" y="499231"/>
                    <a:pt x="356468" y="477679"/>
                  </a:cubicBezTo>
                  <a:lnTo>
                    <a:pt x="684509" y="239343"/>
                  </a:lnTo>
                  <a:cubicBezTo>
                    <a:pt x="714174" y="217790"/>
                    <a:pt x="755695" y="224366"/>
                    <a:pt x="777248" y="254031"/>
                  </a:cubicBezTo>
                  <a:lnTo>
                    <a:pt x="871230" y="383386"/>
                  </a:lnTo>
                  <a:cubicBezTo>
                    <a:pt x="892782" y="413051"/>
                    <a:pt x="886206" y="454572"/>
                    <a:pt x="856541" y="476125"/>
                  </a:cubicBezTo>
                  <a:lnTo>
                    <a:pt x="828590" y="496433"/>
                  </a:lnTo>
                  <a:lnTo>
                    <a:pt x="939810" y="649514"/>
                  </a:lnTo>
                  <a:cubicBezTo>
                    <a:pt x="1002947" y="529270"/>
                    <a:pt x="996100" y="378811"/>
                    <a:pt x="910806" y="261414"/>
                  </a:cubicBezTo>
                  <a:cubicBezTo>
                    <a:pt x="789771" y="94824"/>
                    <a:pt x="556604" y="57894"/>
                    <a:pt x="390013" y="178929"/>
                  </a:cubicBezTo>
                  <a:close/>
                  <a:moveTo>
                    <a:pt x="326716" y="91807"/>
                  </a:moveTo>
                  <a:cubicBezTo>
                    <a:pt x="541423" y="-64186"/>
                    <a:pt x="841934" y="-16590"/>
                    <a:pt x="997927" y="198117"/>
                  </a:cubicBezTo>
                  <a:cubicBezTo>
                    <a:pt x="1090326" y="325293"/>
                    <a:pt x="1111296" y="482575"/>
                    <a:pt x="1067359" y="621566"/>
                  </a:cubicBezTo>
                  <a:cubicBezTo>
                    <a:pt x="1125087" y="596400"/>
                    <a:pt x="1184605" y="577365"/>
                    <a:pt x="1244892" y="563339"/>
                  </a:cubicBezTo>
                  <a:lnTo>
                    <a:pt x="1244892" y="425809"/>
                  </a:lnTo>
                  <a:lnTo>
                    <a:pt x="1238396" y="425809"/>
                  </a:lnTo>
                  <a:cubicBezTo>
                    <a:pt x="1203300" y="425809"/>
                    <a:pt x="1174849" y="397358"/>
                    <a:pt x="1174849" y="362262"/>
                  </a:cubicBezTo>
                  <a:lnTo>
                    <a:pt x="1174849" y="209229"/>
                  </a:lnTo>
                  <a:cubicBezTo>
                    <a:pt x="1174849" y="191681"/>
                    <a:pt x="1181962" y="175794"/>
                    <a:pt x="1193462" y="164294"/>
                  </a:cubicBezTo>
                  <a:cubicBezTo>
                    <a:pt x="1204961" y="152795"/>
                    <a:pt x="1220848" y="145682"/>
                    <a:pt x="1238396" y="145682"/>
                  </a:cubicBezTo>
                  <a:lnTo>
                    <a:pt x="1484804" y="145682"/>
                  </a:lnTo>
                  <a:cubicBezTo>
                    <a:pt x="1519900" y="145682"/>
                    <a:pt x="1548351" y="174133"/>
                    <a:pt x="1548351" y="209229"/>
                  </a:cubicBezTo>
                  <a:lnTo>
                    <a:pt x="1548351" y="362262"/>
                  </a:lnTo>
                  <a:cubicBezTo>
                    <a:pt x="1548351" y="397358"/>
                    <a:pt x="1519900" y="425809"/>
                    <a:pt x="1484804" y="425809"/>
                  </a:cubicBezTo>
                  <a:lnTo>
                    <a:pt x="1478305" y="425809"/>
                  </a:lnTo>
                  <a:lnTo>
                    <a:pt x="1478305" y="531522"/>
                  </a:lnTo>
                  <a:cubicBezTo>
                    <a:pt x="1867969" y="516696"/>
                    <a:pt x="2257580" y="690299"/>
                    <a:pt x="2504004" y="1029474"/>
                  </a:cubicBezTo>
                  <a:cubicBezTo>
                    <a:pt x="2896903" y="1570253"/>
                    <a:pt x="2777023" y="2327148"/>
                    <a:pt x="2236244" y="2720047"/>
                  </a:cubicBezTo>
                  <a:cubicBezTo>
                    <a:pt x="1695464" y="3112946"/>
                    <a:pt x="938569" y="2993066"/>
                    <a:pt x="545670" y="2452287"/>
                  </a:cubicBezTo>
                  <a:cubicBezTo>
                    <a:pt x="302842" y="2118063"/>
                    <a:pt x="255883" y="1701289"/>
                    <a:pt x="383624" y="1339097"/>
                  </a:cubicBezTo>
                  <a:lnTo>
                    <a:pt x="271337" y="1301981"/>
                  </a:lnTo>
                  <a:lnTo>
                    <a:pt x="269200" y="1308446"/>
                  </a:lnTo>
                  <a:cubicBezTo>
                    <a:pt x="258184" y="1341768"/>
                    <a:pt x="222242" y="1359852"/>
                    <a:pt x="188919" y="1348836"/>
                  </a:cubicBezTo>
                  <a:lnTo>
                    <a:pt x="43619" y="1300805"/>
                  </a:lnTo>
                  <a:cubicBezTo>
                    <a:pt x="10297" y="1289790"/>
                    <a:pt x="-7787" y="1253847"/>
                    <a:pt x="3228" y="1220525"/>
                  </a:cubicBezTo>
                  <a:lnTo>
                    <a:pt x="80565" y="986568"/>
                  </a:lnTo>
                  <a:cubicBezTo>
                    <a:pt x="86073" y="969906"/>
                    <a:pt x="97812" y="957056"/>
                    <a:pt x="112340" y="949746"/>
                  </a:cubicBezTo>
                  <a:cubicBezTo>
                    <a:pt x="126869" y="942436"/>
                    <a:pt x="144185" y="940669"/>
                    <a:pt x="160847" y="946177"/>
                  </a:cubicBezTo>
                  <a:lnTo>
                    <a:pt x="306147" y="994208"/>
                  </a:lnTo>
                  <a:cubicBezTo>
                    <a:pt x="339468" y="1005223"/>
                    <a:pt x="357552" y="1041166"/>
                    <a:pt x="346537" y="1074488"/>
                  </a:cubicBezTo>
                  <a:lnTo>
                    <a:pt x="344596" y="1080361"/>
                  </a:lnTo>
                  <a:lnTo>
                    <a:pt x="482601" y="1125980"/>
                  </a:lnTo>
                  <a:cubicBezTo>
                    <a:pt x="516519" y="1067404"/>
                    <a:pt x="556040" y="1011588"/>
                    <a:pt x="601675" y="959905"/>
                  </a:cubicBezTo>
                  <a:cubicBezTo>
                    <a:pt x="455910" y="958740"/>
                    <a:pt x="312806" y="890195"/>
                    <a:pt x="220407" y="763018"/>
                  </a:cubicBezTo>
                  <a:cubicBezTo>
                    <a:pt x="64413" y="548311"/>
                    <a:pt x="112009" y="247801"/>
                    <a:pt x="326716" y="91807"/>
                  </a:cubicBezTo>
                  <a:close/>
                </a:path>
              </a:pathLst>
            </a:custGeom>
            <a:solidFill>
              <a:srgbClr val="B85F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rgbClr val="F2903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0" name="Google Shape;1890;p50"/>
            <p:cNvSpPr/>
            <p:nvPr/>
          </p:nvSpPr>
          <p:spPr>
            <a:xfrm>
              <a:off x="4477340" y="4674968"/>
              <a:ext cx="437175" cy="529812"/>
            </a:xfrm>
            <a:custGeom>
              <a:avLst/>
              <a:gdLst/>
              <a:ahLst/>
              <a:cxnLst/>
              <a:rect l="l" t="t" r="r" b="b"/>
              <a:pathLst>
                <a:path w="2664297" h="3228846" extrusionOk="0">
                  <a:moveTo>
                    <a:pt x="2006233" y="1910002"/>
                  </a:moveTo>
                  <a:cubicBezTo>
                    <a:pt x="2195393" y="2270441"/>
                    <a:pt x="2396463" y="2592453"/>
                    <a:pt x="2218318" y="2693318"/>
                  </a:cubicBezTo>
                  <a:cubicBezTo>
                    <a:pt x="1760490" y="2959655"/>
                    <a:pt x="875097" y="3011972"/>
                    <a:pt x="413381" y="2693318"/>
                  </a:cubicBezTo>
                  <a:cubicBezTo>
                    <a:pt x="278026" y="2578660"/>
                    <a:pt x="448417" y="2270210"/>
                    <a:pt x="622358" y="1918652"/>
                  </a:cubicBezTo>
                  <a:close/>
                  <a:moveTo>
                    <a:pt x="998355" y="318176"/>
                  </a:moveTo>
                  <a:lnTo>
                    <a:pt x="1054483" y="938365"/>
                  </a:lnTo>
                  <a:cubicBezTo>
                    <a:pt x="1073419" y="1202005"/>
                    <a:pt x="-94533" y="2544942"/>
                    <a:pt x="263185" y="2803859"/>
                  </a:cubicBezTo>
                  <a:cubicBezTo>
                    <a:pt x="799752" y="3120272"/>
                    <a:pt x="1828684" y="3068324"/>
                    <a:pt x="2360732" y="2803859"/>
                  </a:cubicBezTo>
                  <a:cubicBezTo>
                    <a:pt x="2817826" y="2582721"/>
                    <a:pt x="1567592" y="1249230"/>
                    <a:pt x="1559424" y="938364"/>
                  </a:cubicBezTo>
                  <a:lnTo>
                    <a:pt x="1635785" y="320808"/>
                  </a:lnTo>
                  <a:lnTo>
                    <a:pt x="1616510" y="323841"/>
                  </a:lnTo>
                  <a:cubicBezTo>
                    <a:pt x="1541035" y="362546"/>
                    <a:pt x="1432716" y="386340"/>
                    <a:pt x="1312455" y="386340"/>
                  </a:cubicBezTo>
                  <a:cubicBezTo>
                    <a:pt x="1186664" y="386340"/>
                    <a:pt x="1073940" y="360308"/>
                    <a:pt x="998355" y="318176"/>
                  </a:cubicBezTo>
                  <a:close/>
                  <a:moveTo>
                    <a:pt x="1312455" y="60748"/>
                  </a:moveTo>
                  <a:cubicBezTo>
                    <a:pt x="1155275" y="60748"/>
                    <a:pt x="1027857" y="120035"/>
                    <a:pt x="1027857" y="193171"/>
                  </a:cubicBezTo>
                  <a:cubicBezTo>
                    <a:pt x="1027857" y="266307"/>
                    <a:pt x="1155275" y="325594"/>
                    <a:pt x="1312455" y="325594"/>
                  </a:cubicBezTo>
                  <a:cubicBezTo>
                    <a:pt x="1469634" y="325594"/>
                    <a:pt x="1597052" y="266307"/>
                    <a:pt x="1597052" y="193171"/>
                  </a:cubicBezTo>
                  <a:cubicBezTo>
                    <a:pt x="1597052" y="120035"/>
                    <a:pt x="1469634" y="60748"/>
                    <a:pt x="1312455" y="60748"/>
                  </a:cubicBezTo>
                  <a:close/>
                  <a:moveTo>
                    <a:pt x="1312455" y="0"/>
                  </a:moveTo>
                  <a:cubicBezTo>
                    <a:pt x="1537130" y="0"/>
                    <a:pt x="1720121" y="83046"/>
                    <a:pt x="1726235" y="186847"/>
                  </a:cubicBezTo>
                  <a:cubicBezTo>
                    <a:pt x="1726742" y="186524"/>
                    <a:pt x="1727174" y="186120"/>
                    <a:pt x="1727606" y="185717"/>
                  </a:cubicBezTo>
                  <a:lnTo>
                    <a:pt x="1727102" y="190850"/>
                  </a:lnTo>
                  <a:cubicBezTo>
                    <a:pt x="1727595" y="191614"/>
                    <a:pt x="1727605" y="192391"/>
                    <a:pt x="1727605" y="193170"/>
                  </a:cubicBezTo>
                  <a:lnTo>
                    <a:pt x="1726271" y="199326"/>
                  </a:lnTo>
                  <a:lnTo>
                    <a:pt x="1655630" y="919826"/>
                  </a:lnTo>
                  <a:cubicBezTo>
                    <a:pt x="1665213" y="1268678"/>
                    <a:pt x="3079202" y="2735754"/>
                    <a:pt x="2542920" y="2983914"/>
                  </a:cubicBezTo>
                  <a:cubicBezTo>
                    <a:pt x="1918698" y="3280693"/>
                    <a:pt x="711513" y="3338989"/>
                    <a:pt x="81991" y="2983914"/>
                  </a:cubicBezTo>
                  <a:cubicBezTo>
                    <a:pt x="-337699" y="2693358"/>
                    <a:pt x="991496" y="1215684"/>
                    <a:pt x="969280" y="919828"/>
                  </a:cubicBezTo>
                  <a:lnTo>
                    <a:pt x="898640" y="199335"/>
                  </a:lnTo>
                  <a:cubicBezTo>
                    <a:pt x="897375" y="197339"/>
                    <a:pt x="897304" y="195258"/>
                    <a:pt x="897304" y="193170"/>
                  </a:cubicBezTo>
                  <a:lnTo>
                    <a:pt x="897808" y="190847"/>
                  </a:lnTo>
                  <a:lnTo>
                    <a:pt x="897305" y="185717"/>
                  </a:lnTo>
                  <a:lnTo>
                    <a:pt x="898687" y="186789"/>
                  </a:lnTo>
                  <a:cubicBezTo>
                    <a:pt x="904857" y="83015"/>
                    <a:pt x="1087821" y="0"/>
                    <a:pt x="1312455" y="0"/>
                  </a:cubicBezTo>
                  <a:close/>
                </a:path>
              </a:pathLst>
            </a:custGeom>
            <a:solidFill>
              <a:srgbClr val="B85F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rgbClr val="F2903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5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85F0B"/>
              </a:buClr>
              <a:buSzPts val="5400"/>
              <a:buNone/>
            </a:pPr>
            <a:r>
              <a:rPr lang="en-US">
                <a:solidFill>
                  <a:srgbClr val="B85F0B"/>
                </a:solidFill>
              </a:rPr>
              <a:t>Our Team Style</a:t>
            </a:r>
            <a:endParaRPr/>
          </a:p>
        </p:txBody>
      </p:sp>
      <p:graphicFrame>
        <p:nvGraphicFramePr>
          <p:cNvPr id="218" name="Google Shape;218;p5"/>
          <p:cNvGraphicFramePr/>
          <p:nvPr/>
        </p:nvGraphicFramePr>
        <p:xfrm>
          <a:off x="5967198" y="2029258"/>
          <a:ext cx="1115325" cy="10777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19" name="Google Shape;219;p5"/>
          <p:cNvGraphicFramePr/>
          <p:nvPr/>
        </p:nvGraphicFramePr>
        <p:xfrm>
          <a:off x="8053988" y="2029258"/>
          <a:ext cx="1115325" cy="10777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20" name="Google Shape;220;p5"/>
          <p:cNvGraphicFramePr/>
          <p:nvPr/>
        </p:nvGraphicFramePr>
        <p:xfrm>
          <a:off x="10140778" y="2029258"/>
          <a:ext cx="1115325" cy="10777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21" name="Google Shape;221;p5"/>
          <p:cNvSpPr txBox="1"/>
          <p:nvPr/>
        </p:nvSpPr>
        <p:spPr>
          <a:xfrm>
            <a:off x="6205601" y="2368053"/>
            <a:ext cx="649913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60</a:t>
            </a:r>
            <a:r>
              <a:rPr lang="en-US" sz="1400" b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sz="1400" b="1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" name="Google Shape;222;p5"/>
          <p:cNvSpPr txBox="1"/>
          <p:nvPr/>
        </p:nvSpPr>
        <p:spPr>
          <a:xfrm>
            <a:off x="8289542" y="2368053"/>
            <a:ext cx="649913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80</a:t>
            </a:r>
            <a:r>
              <a:rPr lang="en-US" sz="14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sz="1400" b="1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" name="Google Shape;223;p5"/>
          <p:cNvSpPr txBox="1"/>
          <p:nvPr/>
        </p:nvSpPr>
        <p:spPr>
          <a:xfrm>
            <a:off x="10373484" y="2368053"/>
            <a:ext cx="649913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50</a:t>
            </a:r>
            <a:r>
              <a:rPr lang="en-US" sz="1400" b="1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sz="1400" b="1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224" name="Google Shape;224;p5"/>
          <p:cNvGraphicFramePr/>
          <p:nvPr/>
        </p:nvGraphicFramePr>
        <p:xfrm>
          <a:off x="3880408" y="2029258"/>
          <a:ext cx="1115325" cy="10777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225" name="Google Shape;225;p5"/>
          <p:cNvSpPr txBox="1"/>
          <p:nvPr/>
        </p:nvSpPr>
        <p:spPr>
          <a:xfrm>
            <a:off x="4121660" y="2368053"/>
            <a:ext cx="649913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50</a:t>
            </a:r>
            <a:r>
              <a:rPr lang="en-US" sz="14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sz="1400" b="1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6" name="Google Shape;226;p5"/>
          <p:cNvSpPr txBox="1"/>
          <p:nvPr/>
        </p:nvSpPr>
        <p:spPr>
          <a:xfrm>
            <a:off x="3781127" y="3281116"/>
            <a:ext cx="1330978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Add Skills</a:t>
            </a:r>
            <a:endParaRPr/>
          </a:p>
        </p:txBody>
      </p:sp>
      <p:sp>
        <p:nvSpPr>
          <p:cNvPr id="227" name="Google Shape;227;p5"/>
          <p:cNvSpPr txBox="1"/>
          <p:nvPr/>
        </p:nvSpPr>
        <p:spPr>
          <a:xfrm>
            <a:off x="5868426" y="3281116"/>
            <a:ext cx="1330978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Add Skills</a:t>
            </a:r>
            <a:endParaRPr/>
          </a:p>
        </p:txBody>
      </p:sp>
      <p:sp>
        <p:nvSpPr>
          <p:cNvPr id="228" name="Google Shape;228;p5"/>
          <p:cNvSpPr txBox="1"/>
          <p:nvPr/>
        </p:nvSpPr>
        <p:spPr>
          <a:xfrm>
            <a:off x="7955725" y="3281116"/>
            <a:ext cx="1330978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Add Skills</a:t>
            </a:r>
            <a:endParaRPr/>
          </a:p>
        </p:txBody>
      </p:sp>
      <p:sp>
        <p:nvSpPr>
          <p:cNvPr id="229" name="Google Shape;229;p5"/>
          <p:cNvSpPr txBox="1"/>
          <p:nvPr/>
        </p:nvSpPr>
        <p:spPr>
          <a:xfrm>
            <a:off x="10043025" y="3281116"/>
            <a:ext cx="1330978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Add Skills</a:t>
            </a:r>
            <a:endParaRPr/>
          </a:p>
        </p:txBody>
      </p:sp>
      <p:sp>
        <p:nvSpPr>
          <p:cNvPr id="230" name="Google Shape;230;p5"/>
          <p:cNvSpPr/>
          <p:nvPr/>
        </p:nvSpPr>
        <p:spPr>
          <a:xfrm>
            <a:off x="3880407" y="4410126"/>
            <a:ext cx="3927161" cy="21236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85F0B"/>
                </a:solidFill>
                <a:latin typeface="Arial"/>
                <a:ea typeface="Arial"/>
                <a:cs typeface="Arial"/>
                <a:sym typeface="Arial"/>
              </a:rPr>
              <a:t>2011 ~ 2013  Text here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85F0B"/>
                </a:solidFill>
                <a:latin typeface="Arial"/>
                <a:ea typeface="Arial"/>
                <a:cs typeface="Arial"/>
                <a:sym typeface="Arial"/>
              </a:rPr>
              <a:t>Example Text : Get a modern PowerPoint  Presentation that is beautifully designed.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B85F0B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85F0B"/>
                </a:solidFill>
                <a:latin typeface="Arial"/>
                <a:ea typeface="Arial"/>
                <a:cs typeface="Arial"/>
                <a:sym typeface="Arial"/>
              </a:rPr>
              <a:t>2014 ~ 2017 Text here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85F0B"/>
                </a:solidFill>
                <a:latin typeface="Arial"/>
                <a:ea typeface="Arial"/>
                <a:cs typeface="Arial"/>
                <a:sym typeface="Arial"/>
              </a:rPr>
              <a:t>Example Text : Get a modern PowerPoint  Presentation that is beautifully designed.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B85F0B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85F0B"/>
                </a:solidFill>
                <a:latin typeface="Arial"/>
                <a:ea typeface="Arial"/>
                <a:cs typeface="Arial"/>
                <a:sym typeface="Arial"/>
              </a:rPr>
              <a:t>2018 ~ 2020  Text here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85F0B"/>
                </a:solidFill>
                <a:latin typeface="Arial"/>
                <a:ea typeface="Arial"/>
                <a:cs typeface="Arial"/>
                <a:sym typeface="Arial"/>
              </a:rPr>
              <a:t>Example Text : Get a modern PowerPoint  Presentation that is beautifully designed.</a:t>
            </a:r>
            <a:endParaRPr/>
          </a:p>
        </p:txBody>
      </p:sp>
      <p:sp>
        <p:nvSpPr>
          <p:cNvPr id="231" name="Google Shape;231;p5"/>
          <p:cNvSpPr/>
          <p:nvPr/>
        </p:nvSpPr>
        <p:spPr>
          <a:xfrm>
            <a:off x="3880408" y="3996795"/>
            <a:ext cx="392716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B85F0B"/>
                </a:solidFill>
                <a:latin typeface="Arial"/>
                <a:ea typeface="Arial"/>
                <a:cs typeface="Arial"/>
                <a:sym typeface="Arial"/>
              </a:rPr>
              <a:t>Work Experience</a:t>
            </a:r>
            <a:endParaRPr sz="1800">
              <a:solidFill>
                <a:srgbClr val="B85F0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" name="Google Shape;232;p5"/>
          <p:cNvSpPr/>
          <p:nvPr/>
        </p:nvSpPr>
        <p:spPr>
          <a:xfrm>
            <a:off x="669437" y="4082906"/>
            <a:ext cx="2352438" cy="1077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B85F0B"/>
                </a:solidFill>
                <a:latin typeface="Arial"/>
                <a:ea typeface="Arial"/>
                <a:cs typeface="Arial"/>
                <a:sym typeface="Arial"/>
              </a:rPr>
              <a:t>MEMBER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B85F0B"/>
                </a:solidFill>
                <a:latin typeface="Arial"/>
                <a:ea typeface="Arial"/>
                <a:cs typeface="Arial"/>
                <a:sym typeface="Arial"/>
              </a:rPr>
              <a:t>NAME</a:t>
            </a:r>
            <a:endParaRPr sz="3200">
              <a:solidFill>
                <a:srgbClr val="B85F0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5"/>
          <p:cNvSpPr>
            <a:spLocks noGrp="1"/>
          </p:cNvSpPr>
          <p:nvPr>
            <p:ph type="pic" idx="2"/>
          </p:nvPr>
        </p:nvSpPr>
        <p:spPr>
          <a:xfrm>
            <a:off x="669437" y="1512807"/>
            <a:ext cx="2352438" cy="2483988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pic>
        <p:nvPicPr>
          <p:cNvPr id="234" name="Google Shape;234;p5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1023397" y="135197"/>
            <a:ext cx="1023091" cy="72266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5" name="Google Shape;235;p5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9071336" y="4858434"/>
            <a:ext cx="2604296" cy="1675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6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241" name="Google Shape;241;p6"/>
          <p:cNvSpPr/>
          <p:nvPr/>
        </p:nvSpPr>
        <p:spPr>
          <a:xfrm>
            <a:off x="4219718" y="2434188"/>
            <a:ext cx="3752564" cy="3234968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FFF9E4">
              <a:alpha val="6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42" name="Google Shape;242;p6"/>
          <p:cNvGrpSpPr/>
          <p:nvPr/>
        </p:nvGrpSpPr>
        <p:grpSpPr>
          <a:xfrm>
            <a:off x="1263764" y="3537576"/>
            <a:ext cx="3059771" cy="2764802"/>
            <a:chOff x="1395848" y="3256486"/>
            <a:chExt cx="2688688" cy="2764802"/>
          </a:xfrm>
        </p:grpSpPr>
        <p:sp>
          <p:nvSpPr>
            <p:cNvPr id="243" name="Google Shape;243;p6"/>
            <p:cNvSpPr txBox="1"/>
            <p:nvPr/>
          </p:nvSpPr>
          <p:spPr>
            <a:xfrm>
              <a:off x="1395848" y="3510825"/>
              <a:ext cx="2688688" cy="12003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Time, Money and Reputation. Easy to change colors, photos and Text. You can simply impress your audience. </a:t>
              </a:r>
              <a:endParaRPr/>
            </a:p>
          </p:txBody>
        </p:sp>
        <p:sp>
          <p:nvSpPr>
            <p:cNvPr id="244" name="Google Shape;244;p6"/>
            <p:cNvSpPr txBox="1"/>
            <p:nvPr/>
          </p:nvSpPr>
          <p:spPr>
            <a:xfrm>
              <a:off x="1395848" y="3256486"/>
              <a:ext cx="2688688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Contents Title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" name="Google Shape;245;p6"/>
            <p:cNvSpPr txBox="1"/>
            <p:nvPr/>
          </p:nvSpPr>
          <p:spPr>
            <a:xfrm>
              <a:off x="1395848" y="5190291"/>
              <a:ext cx="2688688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171459" marR="0" lvl="0" indent="-171459" algn="l" rtl="0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200"/>
                <a:buFont typeface="Noto Sans Symbols"/>
                <a:buChar char="❖"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</a:t>
              </a:r>
              <a:endParaRPr/>
            </a:p>
            <a:p>
              <a:pPr marL="171459" marR="0" lvl="0" indent="-171459" algn="l" rtl="0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200"/>
                <a:buFont typeface="Noto Sans Symbols"/>
                <a:buChar char="❖"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</a:t>
              </a:r>
              <a:endParaRPr/>
            </a:p>
            <a:p>
              <a:pPr marL="171459" marR="0" lvl="0" indent="-171459" algn="l" rtl="0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200"/>
                <a:buFont typeface="Noto Sans Symbols"/>
                <a:buChar char="❖"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</a:t>
              </a:r>
              <a:endParaRPr/>
            </a:p>
            <a:p>
              <a:pPr marL="171459" marR="0" lvl="0" indent="-171459" algn="l" rtl="0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200"/>
                <a:buFont typeface="Noto Sans Symbols"/>
                <a:buChar char="❖"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</a:t>
              </a:r>
              <a:endParaRPr/>
            </a:p>
          </p:txBody>
        </p:sp>
        <p:sp>
          <p:nvSpPr>
            <p:cNvPr id="246" name="Google Shape;246;p6"/>
            <p:cNvSpPr txBox="1"/>
            <p:nvPr/>
          </p:nvSpPr>
          <p:spPr>
            <a:xfrm>
              <a:off x="1395848" y="4921423"/>
              <a:ext cx="2688688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Contents Title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7" name="Google Shape;247;p6"/>
          <p:cNvGrpSpPr/>
          <p:nvPr/>
        </p:nvGrpSpPr>
        <p:grpSpPr>
          <a:xfrm>
            <a:off x="7868466" y="3537576"/>
            <a:ext cx="3059771" cy="2764802"/>
            <a:chOff x="1395848" y="3256486"/>
            <a:chExt cx="2952327" cy="2764802"/>
          </a:xfrm>
        </p:grpSpPr>
        <p:sp>
          <p:nvSpPr>
            <p:cNvPr id="248" name="Google Shape;248;p6"/>
            <p:cNvSpPr txBox="1"/>
            <p:nvPr/>
          </p:nvSpPr>
          <p:spPr>
            <a:xfrm>
              <a:off x="1395848" y="3510825"/>
              <a:ext cx="2952327" cy="10156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Time, Money and Reputation. Easy to change colors, photos and Text. You can simply impress your audience. </a:t>
              </a:r>
              <a:endParaRPr/>
            </a:p>
          </p:txBody>
        </p:sp>
        <p:sp>
          <p:nvSpPr>
            <p:cNvPr id="249" name="Google Shape;249;p6"/>
            <p:cNvSpPr txBox="1"/>
            <p:nvPr/>
          </p:nvSpPr>
          <p:spPr>
            <a:xfrm>
              <a:off x="1395848" y="3256486"/>
              <a:ext cx="2952327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Contents Title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" name="Google Shape;250;p6"/>
            <p:cNvSpPr txBox="1"/>
            <p:nvPr/>
          </p:nvSpPr>
          <p:spPr>
            <a:xfrm>
              <a:off x="1395848" y="5190291"/>
              <a:ext cx="2952327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171459" marR="0" lvl="0" indent="-171459" algn="r" rtl="0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200"/>
                <a:buFont typeface="Noto Sans Symbols"/>
                <a:buChar char="❖"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</a:t>
              </a:r>
              <a:endParaRPr/>
            </a:p>
            <a:p>
              <a:pPr marL="171459" marR="0" lvl="0" indent="-171459" algn="r" rtl="0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200"/>
                <a:buFont typeface="Noto Sans Symbols"/>
                <a:buChar char="❖"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</a:t>
              </a:r>
              <a:endParaRPr/>
            </a:p>
            <a:p>
              <a:pPr marL="171459" marR="0" lvl="0" indent="-171459" algn="r" rtl="0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200"/>
                <a:buFont typeface="Noto Sans Symbols"/>
                <a:buChar char="❖"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</a:t>
              </a:r>
              <a:endParaRPr/>
            </a:p>
            <a:p>
              <a:pPr marL="171459" marR="0" lvl="0" indent="-171459" algn="r" rtl="0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200"/>
                <a:buFont typeface="Noto Sans Symbols"/>
                <a:buChar char="❖"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</a:t>
              </a:r>
              <a:endParaRPr/>
            </a:p>
          </p:txBody>
        </p:sp>
        <p:sp>
          <p:nvSpPr>
            <p:cNvPr id="251" name="Google Shape;251;p6"/>
            <p:cNvSpPr txBox="1"/>
            <p:nvPr/>
          </p:nvSpPr>
          <p:spPr>
            <a:xfrm>
              <a:off x="1395848" y="4921423"/>
              <a:ext cx="2952327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Contents Title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52" name="Google Shape;252;p6"/>
          <p:cNvSpPr txBox="1"/>
          <p:nvPr/>
        </p:nvSpPr>
        <p:spPr>
          <a:xfrm>
            <a:off x="663555" y="1700501"/>
            <a:ext cx="3659980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rgbClr val="938953"/>
                </a:solidFill>
                <a:latin typeface="Arial"/>
                <a:ea typeface="Arial"/>
                <a:cs typeface="Arial"/>
                <a:sym typeface="Arial"/>
              </a:rPr>
              <a:t>Layout</a:t>
            </a:r>
            <a:r>
              <a:rPr lang="en-US" sz="1800" dirty="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Clean Text Slide for your Presentation. </a:t>
            </a:r>
            <a:r>
              <a:rPr lang="en-US" sz="18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THEME PPT </a:t>
            </a:r>
            <a:r>
              <a:rPr lang="en-US"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Layout Clean Text Slide for your Presentation.</a:t>
            </a:r>
            <a:endParaRPr dirty="0"/>
          </a:p>
        </p:txBody>
      </p:sp>
      <p:sp>
        <p:nvSpPr>
          <p:cNvPr id="253" name="Google Shape;253;p6"/>
          <p:cNvSpPr txBox="1"/>
          <p:nvPr/>
        </p:nvSpPr>
        <p:spPr>
          <a:xfrm>
            <a:off x="7661312" y="1700501"/>
            <a:ext cx="3659980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rgbClr val="938953"/>
                </a:solidFill>
                <a:latin typeface="Arial"/>
                <a:ea typeface="Arial"/>
                <a:cs typeface="Arial"/>
                <a:sym typeface="Arial"/>
              </a:rPr>
              <a:t>Layout</a:t>
            </a:r>
            <a:r>
              <a:rPr lang="en-US" sz="1800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Clean Text Slide for your Presentation. </a:t>
            </a:r>
            <a:r>
              <a:rPr lang="en-US" sz="18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THEME PPT </a:t>
            </a:r>
            <a:r>
              <a:rPr lang="en-US"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Layout Clean Text Slide for your Presentation.</a:t>
            </a:r>
            <a:endParaRPr dirty="0"/>
          </a:p>
        </p:txBody>
      </p:sp>
      <p:grpSp>
        <p:nvGrpSpPr>
          <p:cNvPr id="254" name="Google Shape;254;p6"/>
          <p:cNvGrpSpPr/>
          <p:nvPr/>
        </p:nvGrpSpPr>
        <p:grpSpPr>
          <a:xfrm>
            <a:off x="3310564" y="1544060"/>
            <a:ext cx="4908987" cy="4826221"/>
            <a:chOff x="2612458" y="-43"/>
            <a:chExt cx="6970898" cy="6853351"/>
          </a:xfrm>
        </p:grpSpPr>
        <p:sp>
          <p:nvSpPr>
            <p:cNvPr id="255" name="Google Shape;255;p6"/>
            <p:cNvSpPr/>
            <p:nvPr/>
          </p:nvSpPr>
          <p:spPr>
            <a:xfrm>
              <a:off x="5682647" y="-43"/>
              <a:ext cx="630530" cy="272452"/>
            </a:xfrm>
            <a:custGeom>
              <a:avLst/>
              <a:gdLst/>
              <a:ahLst/>
              <a:cxnLst/>
              <a:rect l="l" t="t" r="r" b="b"/>
              <a:pathLst>
                <a:path w="630531" h="272451" extrusionOk="0">
                  <a:moveTo>
                    <a:pt x="0" y="256146"/>
                  </a:moveTo>
                  <a:cubicBezTo>
                    <a:pt x="6228" y="244470"/>
                    <a:pt x="14012" y="232793"/>
                    <a:pt x="17904" y="219560"/>
                  </a:cubicBezTo>
                  <a:cubicBezTo>
                    <a:pt x="39700" y="155729"/>
                    <a:pt x="91855" y="123034"/>
                    <a:pt x="145567" y="91897"/>
                  </a:cubicBezTo>
                  <a:cubicBezTo>
                    <a:pt x="196944" y="63095"/>
                    <a:pt x="249099" y="35850"/>
                    <a:pt x="300475" y="7826"/>
                  </a:cubicBezTo>
                  <a:cubicBezTo>
                    <a:pt x="311373" y="1599"/>
                    <a:pt x="323050" y="42"/>
                    <a:pt x="335505" y="42"/>
                  </a:cubicBezTo>
                  <a:cubicBezTo>
                    <a:pt x="379876" y="-737"/>
                    <a:pt x="421911" y="9383"/>
                    <a:pt x="462390" y="28065"/>
                  </a:cubicBezTo>
                  <a:cubicBezTo>
                    <a:pt x="488856" y="40520"/>
                    <a:pt x="498976" y="68544"/>
                    <a:pt x="518437" y="88005"/>
                  </a:cubicBezTo>
                  <a:cubicBezTo>
                    <a:pt x="541790" y="109801"/>
                    <a:pt x="548017" y="140160"/>
                    <a:pt x="556580" y="168962"/>
                  </a:cubicBezTo>
                  <a:cubicBezTo>
                    <a:pt x="565921" y="201656"/>
                    <a:pt x="607178" y="246805"/>
                    <a:pt x="635980" y="274050"/>
                  </a:cubicBezTo>
                  <a:cubicBezTo>
                    <a:pt x="632867" y="277943"/>
                    <a:pt x="6228" y="259260"/>
                    <a:pt x="0" y="256146"/>
                  </a:cubicBezTo>
                  <a:lnTo>
                    <a:pt x="0" y="256146"/>
                  </a:lnTo>
                  <a:close/>
                </a:path>
              </a:pathLst>
            </a:custGeom>
            <a:solidFill>
              <a:srgbClr val="F2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" name="Google Shape;256;p6"/>
            <p:cNvSpPr/>
            <p:nvPr/>
          </p:nvSpPr>
          <p:spPr>
            <a:xfrm>
              <a:off x="5683427" y="189293"/>
              <a:ext cx="630530" cy="77843"/>
            </a:xfrm>
            <a:custGeom>
              <a:avLst/>
              <a:gdLst/>
              <a:ahLst/>
              <a:cxnLst/>
              <a:rect l="l" t="t" r="r" b="b"/>
              <a:pathLst>
                <a:path w="630531" h="77843" extrusionOk="0">
                  <a:moveTo>
                    <a:pt x="631310" y="80043"/>
                  </a:moveTo>
                  <a:cubicBezTo>
                    <a:pt x="615741" y="65253"/>
                    <a:pt x="597837" y="46570"/>
                    <a:pt x="583047" y="27110"/>
                  </a:cubicBezTo>
                  <a:cubicBezTo>
                    <a:pt x="519994" y="19325"/>
                    <a:pt x="455384" y="12319"/>
                    <a:pt x="408678" y="8427"/>
                  </a:cubicBezTo>
                  <a:cubicBezTo>
                    <a:pt x="322271" y="2200"/>
                    <a:pt x="244428" y="-4806"/>
                    <a:pt x="158022" y="4535"/>
                  </a:cubicBezTo>
                  <a:cubicBezTo>
                    <a:pt x="131555" y="7649"/>
                    <a:pt x="53712" y="22439"/>
                    <a:pt x="17904" y="28666"/>
                  </a:cubicBezTo>
                  <a:cubicBezTo>
                    <a:pt x="17904" y="28666"/>
                    <a:pt x="17904" y="29445"/>
                    <a:pt x="17904" y="29445"/>
                  </a:cubicBezTo>
                  <a:cubicBezTo>
                    <a:pt x="14012" y="41900"/>
                    <a:pt x="6227" y="53576"/>
                    <a:pt x="0" y="66031"/>
                  </a:cubicBezTo>
                  <a:lnTo>
                    <a:pt x="778" y="66810"/>
                  </a:lnTo>
                  <a:cubicBezTo>
                    <a:pt x="1557" y="66810"/>
                    <a:pt x="6227" y="67588"/>
                    <a:pt x="15569" y="67588"/>
                  </a:cubicBezTo>
                  <a:cubicBezTo>
                    <a:pt x="55269" y="60582"/>
                    <a:pt x="111316" y="49684"/>
                    <a:pt x="133891" y="47349"/>
                  </a:cubicBezTo>
                  <a:cubicBezTo>
                    <a:pt x="220297" y="38008"/>
                    <a:pt x="298140" y="45014"/>
                    <a:pt x="384546" y="51241"/>
                  </a:cubicBezTo>
                  <a:cubicBezTo>
                    <a:pt x="448378" y="56690"/>
                    <a:pt x="550353" y="68367"/>
                    <a:pt x="631310" y="80043"/>
                  </a:cubicBezTo>
                  <a:close/>
                </a:path>
              </a:pathLst>
            </a:custGeom>
            <a:solidFill>
              <a:srgbClr val="B85F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" name="Google Shape;257;p6"/>
            <p:cNvSpPr/>
            <p:nvPr/>
          </p:nvSpPr>
          <p:spPr>
            <a:xfrm>
              <a:off x="4070066" y="3049893"/>
              <a:ext cx="2202966" cy="2584392"/>
            </a:xfrm>
            <a:custGeom>
              <a:avLst/>
              <a:gdLst/>
              <a:ahLst/>
              <a:cxnLst/>
              <a:rect l="l" t="t" r="r" b="b"/>
              <a:pathLst>
                <a:path w="2202967" h="2584399" extrusionOk="0">
                  <a:moveTo>
                    <a:pt x="2187846" y="1789619"/>
                  </a:moveTo>
                  <a:cubicBezTo>
                    <a:pt x="2187068" y="1738242"/>
                    <a:pt x="2208864" y="1580999"/>
                    <a:pt x="2208864" y="1567766"/>
                  </a:cubicBezTo>
                  <a:cubicBezTo>
                    <a:pt x="2208864" y="1521060"/>
                    <a:pt x="2152038" y="1419084"/>
                    <a:pt x="2136469" y="1394175"/>
                  </a:cubicBezTo>
                  <a:cubicBezTo>
                    <a:pt x="1982339" y="1148968"/>
                    <a:pt x="1840664" y="850828"/>
                    <a:pt x="1797072" y="728614"/>
                  </a:cubicBezTo>
                  <a:cubicBezTo>
                    <a:pt x="1670187" y="372870"/>
                    <a:pt x="1669409" y="326164"/>
                    <a:pt x="1690427" y="120657"/>
                  </a:cubicBezTo>
                  <a:cubicBezTo>
                    <a:pt x="1433544" y="31916"/>
                    <a:pt x="867622" y="0"/>
                    <a:pt x="789779" y="0"/>
                  </a:cubicBezTo>
                  <a:cubicBezTo>
                    <a:pt x="729061" y="96526"/>
                    <a:pt x="690139" y="518437"/>
                    <a:pt x="716606" y="562029"/>
                  </a:cubicBezTo>
                  <a:cubicBezTo>
                    <a:pt x="721277" y="569814"/>
                    <a:pt x="793671" y="765979"/>
                    <a:pt x="793671" y="774541"/>
                  </a:cubicBezTo>
                  <a:cubicBezTo>
                    <a:pt x="789001" y="880408"/>
                    <a:pt x="796785" y="913881"/>
                    <a:pt x="792893" y="1019748"/>
                  </a:cubicBezTo>
                  <a:cubicBezTo>
                    <a:pt x="792893" y="1029868"/>
                    <a:pt x="790557" y="1037652"/>
                    <a:pt x="785887" y="1046215"/>
                  </a:cubicBezTo>
                  <a:cubicBezTo>
                    <a:pt x="725169" y="1159866"/>
                    <a:pt x="664451" y="1273518"/>
                    <a:pt x="603733" y="1387169"/>
                  </a:cubicBezTo>
                  <a:cubicBezTo>
                    <a:pt x="596727" y="1400402"/>
                    <a:pt x="587386" y="1409744"/>
                    <a:pt x="574931" y="1416749"/>
                  </a:cubicBezTo>
                  <a:cubicBezTo>
                    <a:pt x="476070" y="1474353"/>
                    <a:pt x="376431" y="1532736"/>
                    <a:pt x="277570" y="1591119"/>
                  </a:cubicBezTo>
                  <a:cubicBezTo>
                    <a:pt x="269785" y="1595789"/>
                    <a:pt x="261223" y="1600460"/>
                    <a:pt x="254995" y="1607465"/>
                  </a:cubicBezTo>
                  <a:cubicBezTo>
                    <a:pt x="172481" y="1697764"/>
                    <a:pt x="89967" y="1788062"/>
                    <a:pt x="6675" y="1877582"/>
                  </a:cubicBezTo>
                  <a:cubicBezTo>
                    <a:pt x="-1110" y="1885366"/>
                    <a:pt x="-2667" y="1891594"/>
                    <a:pt x="5118" y="1899378"/>
                  </a:cubicBezTo>
                  <a:cubicBezTo>
                    <a:pt x="10567" y="1904049"/>
                    <a:pt x="10567" y="1908719"/>
                    <a:pt x="8232" y="1912612"/>
                  </a:cubicBezTo>
                  <a:cubicBezTo>
                    <a:pt x="19130" y="1939078"/>
                    <a:pt x="36255" y="2058179"/>
                    <a:pt x="37812" y="2069855"/>
                  </a:cubicBezTo>
                  <a:cubicBezTo>
                    <a:pt x="45596" y="2125903"/>
                    <a:pt x="127332" y="2180393"/>
                    <a:pt x="201283" y="2206081"/>
                  </a:cubicBezTo>
                  <a:cubicBezTo>
                    <a:pt x="280683" y="2234105"/>
                    <a:pt x="327389" y="2259015"/>
                    <a:pt x="349964" y="2265242"/>
                  </a:cubicBezTo>
                  <a:cubicBezTo>
                    <a:pt x="351521" y="2263685"/>
                    <a:pt x="353856" y="2262907"/>
                    <a:pt x="356970" y="2262128"/>
                  </a:cubicBezTo>
                  <a:cubicBezTo>
                    <a:pt x="407568" y="2258236"/>
                    <a:pt x="455831" y="2243446"/>
                    <a:pt x="506429" y="2235662"/>
                  </a:cubicBezTo>
                  <a:cubicBezTo>
                    <a:pt x="517327" y="2234105"/>
                    <a:pt x="521998" y="2228655"/>
                    <a:pt x="525111" y="2217758"/>
                  </a:cubicBezTo>
                  <a:cubicBezTo>
                    <a:pt x="532117" y="2192848"/>
                    <a:pt x="540680" y="2168716"/>
                    <a:pt x="546908" y="2143806"/>
                  </a:cubicBezTo>
                  <a:cubicBezTo>
                    <a:pt x="554692" y="2114226"/>
                    <a:pt x="574153" y="2091651"/>
                    <a:pt x="588165" y="2065184"/>
                  </a:cubicBezTo>
                  <a:cubicBezTo>
                    <a:pt x="591278" y="2058957"/>
                    <a:pt x="597506" y="2058179"/>
                    <a:pt x="603733" y="2057400"/>
                  </a:cubicBezTo>
                  <a:cubicBezTo>
                    <a:pt x="634871" y="2053508"/>
                    <a:pt x="666786" y="2049616"/>
                    <a:pt x="697924" y="2044945"/>
                  </a:cubicBezTo>
                  <a:cubicBezTo>
                    <a:pt x="708044" y="2043388"/>
                    <a:pt x="719720" y="2044167"/>
                    <a:pt x="728283" y="2036383"/>
                  </a:cubicBezTo>
                  <a:cubicBezTo>
                    <a:pt x="751636" y="2016143"/>
                    <a:pt x="775767" y="1998239"/>
                    <a:pt x="797563" y="1976443"/>
                  </a:cubicBezTo>
                  <a:cubicBezTo>
                    <a:pt x="897203" y="1876804"/>
                    <a:pt x="994507" y="1775607"/>
                    <a:pt x="1094146" y="1675968"/>
                  </a:cubicBezTo>
                  <a:cubicBezTo>
                    <a:pt x="1126062" y="1644052"/>
                    <a:pt x="1151751" y="1609022"/>
                    <a:pt x="1168876" y="1566987"/>
                  </a:cubicBezTo>
                  <a:cubicBezTo>
                    <a:pt x="1178996" y="1541299"/>
                    <a:pt x="1192229" y="1517167"/>
                    <a:pt x="1204684" y="1492257"/>
                  </a:cubicBezTo>
                  <a:cubicBezTo>
                    <a:pt x="1224923" y="1452557"/>
                    <a:pt x="1245941" y="1412857"/>
                    <a:pt x="1271629" y="1372378"/>
                  </a:cubicBezTo>
                  <a:cubicBezTo>
                    <a:pt x="1278635" y="1387169"/>
                    <a:pt x="1286420" y="1399624"/>
                    <a:pt x="1291090" y="1412079"/>
                  </a:cubicBezTo>
                  <a:cubicBezTo>
                    <a:pt x="1323784" y="1500820"/>
                    <a:pt x="1379053" y="1572436"/>
                    <a:pt x="1456118" y="1626926"/>
                  </a:cubicBezTo>
                  <a:cubicBezTo>
                    <a:pt x="1467795" y="1634711"/>
                    <a:pt x="1474022" y="1646387"/>
                    <a:pt x="1478693" y="1659621"/>
                  </a:cubicBezTo>
                  <a:cubicBezTo>
                    <a:pt x="1502046" y="1728123"/>
                    <a:pt x="1521507" y="1798182"/>
                    <a:pt x="1572883" y="1852672"/>
                  </a:cubicBezTo>
                  <a:cubicBezTo>
                    <a:pt x="1575997" y="1855786"/>
                    <a:pt x="1578332" y="1860456"/>
                    <a:pt x="1579111" y="1865127"/>
                  </a:cubicBezTo>
                  <a:cubicBezTo>
                    <a:pt x="1590009" y="1927402"/>
                    <a:pt x="1589230" y="1988120"/>
                    <a:pt x="1550309" y="2043388"/>
                  </a:cubicBezTo>
                  <a:cubicBezTo>
                    <a:pt x="1538632" y="2058957"/>
                    <a:pt x="1530069" y="2076861"/>
                    <a:pt x="1518393" y="2093208"/>
                  </a:cubicBezTo>
                  <a:cubicBezTo>
                    <a:pt x="1512944" y="2101771"/>
                    <a:pt x="1510608" y="2108777"/>
                    <a:pt x="1512944" y="2119675"/>
                  </a:cubicBezTo>
                  <a:cubicBezTo>
                    <a:pt x="1521507" y="2159375"/>
                    <a:pt x="1527734" y="2199075"/>
                    <a:pt x="1536297" y="2238775"/>
                  </a:cubicBezTo>
                  <a:cubicBezTo>
                    <a:pt x="1538632" y="2248895"/>
                    <a:pt x="1537075" y="2256679"/>
                    <a:pt x="1533183" y="2266021"/>
                  </a:cubicBezTo>
                  <a:cubicBezTo>
                    <a:pt x="1511387" y="2311948"/>
                    <a:pt x="1491148" y="2357876"/>
                    <a:pt x="1469352" y="2403803"/>
                  </a:cubicBezTo>
                  <a:cubicBezTo>
                    <a:pt x="1452226" y="2441168"/>
                    <a:pt x="1452226" y="2441168"/>
                    <a:pt x="1489591" y="2459850"/>
                  </a:cubicBezTo>
                  <a:cubicBezTo>
                    <a:pt x="1495040" y="2469192"/>
                    <a:pt x="1504381" y="2473084"/>
                    <a:pt x="1513722" y="2477754"/>
                  </a:cubicBezTo>
                  <a:cubicBezTo>
                    <a:pt x="1584560" y="2511227"/>
                    <a:pt x="1654619" y="2545478"/>
                    <a:pt x="1724678" y="2579729"/>
                  </a:cubicBezTo>
                  <a:cubicBezTo>
                    <a:pt x="1742582" y="2588292"/>
                    <a:pt x="1758929" y="2589071"/>
                    <a:pt x="1776833" y="2582843"/>
                  </a:cubicBezTo>
                  <a:cubicBezTo>
                    <a:pt x="1819647" y="2568053"/>
                    <a:pt x="1863239" y="2555598"/>
                    <a:pt x="1906053" y="2541586"/>
                  </a:cubicBezTo>
                  <a:cubicBezTo>
                    <a:pt x="1932520" y="2533023"/>
                    <a:pt x="1961322" y="2527574"/>
                    <a:pt x="1985453" y="2512005"/>
                  </a:cubicBezTo>
                  <a:cubicBezTo>
                    <a:pt x="2014255" y="2508113"/>
                    <a:pt x="2024375" y="2486317"/>
                    <a:pt x="2032159" y="2461407"/>
                  </a:cubicBezTo>
                  <a:cubicBezTo>
                    <a:pt x="2039943" y="2435719"/>
                    <a:pt x="2050063" y="2410809"/>
                    <a:pt x="2060961" y="2385899"/>
                  </a:cubicBezTo>
                  <a:cubicBezTo>
                    <a:pt x="2120122" y="2246560"/>
                    <a:pt x="2134134" y="2177279"/>
                    <a:pt x="2158265" y="2027820"/>
                  </a:cubicBezTo>
                  <a:cubicBezTo>
                    <a:pt x="2159822" y="2023149"/>
                    <a:pt x="2187846" y="1795846"/>
                    <a:pt x="2187846" y="1789619"/>
                  </a:cubicBezTo>
                  <a:close/>
                </a:path>
              </a:pathLst>
            </a:custGeom>
            <a:solidFill>
              <a:srgbClr val="23282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" name="Google Shape;258;p6"/>
            <p:cNvSpPr/>
            <p:nvPr/>
          </p:nvSpPr>
          <p:spPr>
            <a:xfrm>
              <a:off x="5589216" y="3236717"/>
              <a:ext cx="3954441" cy="2950254"/>
            </a:xfrm>
            <a:custGeom>
              <a:avLst/>
              <a:gdLst/>
              <a:ahLst/>
              <a:cxnLst/>
              <a:rect l="l" t="t" r="r" b="b"/>
              <a:pathLst>
                <a:path w="3954442" h="2950263" extrusionOk="0">
                  <a:moveTo>
                    <a:pt x="3959134" y="2877091"/>
                  </a:moveTo>
                  <a:lnTo>
                    <a:pt x="3710035" y="2547035"/>
                  </a:lnTo>
                  <a:lnTo>
                    <a:pt x="3710035" y="2547035"/>
                  </a:lnTo>
                  <a:lnTo>
                    <a:pt x="3710035" y="2547035"/>
                  </a:lnTo>
                  <a:lnTo>
                    <a:pt x="3707700" y="2543921"/>
                  </a:lnTo>
                  <a:lnTo>
                    <a:pt x="3706143" y="2545478"/>
                  </a:lnTo>
                  <a:lnTo>
                    <a:pt x="1170006" y="1406630"/>
                  </a:lnTo>
                  <a:lnTo>
                    <a:pt x="1171563" y="1402738"/>
                  </a:lnTo>
                  <a:cubicBezTo>
                    <a:pt x="1119408" y="1324116"/>
                    <a:pt x="478757" y="368978"/>
                    <a:pt x="455404" y="337840"/>
                  </a:cubicBezTo>
                  <a:cubicBezTo>
                    <a:pt x="424267" y="296583"/>
                    <a:pt x="410255" y="284128"/>
                    <a:pt x="345645" y="228081"/>
                  </a:cubicBezTo>
                  <a:cubicBezTo>
                    <a:pt x="317621" y="203950"/>
                    <a:pt x="130019" y="49820"/>
                    <a:pt x="82534" y="0"/>
                  </a:cubicBezTo>
                  <a:cubicBezTo>
                    <a:pt x="80199" y="778"/>
                    <a:pt x="21816" y="91855"/>
                    <a:pt x="20" y="136226"/>
                  </a:cubicBezTo>
                  <a:cubicBezTo>
                    <a:pt x="-2315" y="140118"/>
                    <a:pt x="198521" y="302032"/>
                    <a:pt x="263131" y="351852"/>
                  </a:cubicBezTo>
                  <a:cubicBezTo>
                    <a:pt x="298939" y="379876"/>
                    <a:pt x="326962" y="411013"/>
                    <a:pt x="354208" y="448378"/>
                  </a:cubicBezTo>
                  <a:cubicBezTo>
                    <a:pt x="423488" y="544125"/>
                    <a:pt x="1069588" y="1494593"/>
                    <a:pt x="1102282" y="1521838"/>
                  </a:cubicBezTo>
                  <a:cubicBezTo>
                    <a:pt x="1104618" y="1524173"/>
                    <a:pt x="1107731" y="1525730"/>
                    <a:pt x="1110845" y="1528065"/>
                  </a:cubicBezTo>
                  <a:lnTo>
                    <a:pt x="1110067" y="1528844"/>
                  </a:lnTo>
                  <a:lnTo>
                    <a:pt x="3652431" y="2670027"/>
                  </a:lnTo>
                  <a:lnTo>
                    <a:pt x="3868057" y="2955713"/>
                  </a:lnTo>
                  <a:lnTo>
                    <a:pt x="3959134" y="2877091"/>
                  </a:lnTo>
                  <a:close/>
                </a:path>
              </a:pathLst>
            </a:custGeom>
            <a:solidFill>
              <a:srgbClr val="1A967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" name="Google Shape;259;p6"/>
            <p:cNvSpPr/>
            <p:nvPr/>
          </p:nvSpPr>
          <p:spPr>
            <a:xfrm>
              <a:off x="8008606" y="5382072"/>
              <a:ext cx="1471238" cy="1471236"/>
            </a:xfrm>
            <a:custGeom>
              <a:avLst/>
              <a:gdLst/>
              <a:ahLst/>
              <a:cxnLst/>
              <a:rect l="l" t="t" r="r" b="b"/>
              <a:pathLst>
                <a:path w="1471239" h="1471239" extrusionOk="0">
                  <a:moveTo>
                    <a:pt x="1472797" y="736398"/>
                  </a:moveTo>
                  <a:cubicBezTo>
                    <a:pt x="1472797" y="1143100"/>
                    <a:pt x="1143100" y="1472796"/>
                    <a:pt x="736399" y="1472796"/>
                  </a:cubicBezTo>
                  <a:cubicBezTo>
                    <a:pt x="329697" y="1472796"/>
                    <a:pt x="1" y="1143099"/>
                    <a:pt x="1" y="736398"/>
                  </a:cubicBezTo>
                  <a:cubicBezTo>
                    <a:pt x="1" y="329697"/>
                    <a:pt x="329697" y="0"/>
                    <a:pt x="736399" y="0"/>
                  </a:cubicBezTo>
                  <a:cubicBezTo>
                    <a:pt x="1143100" y="0"/>
                    <a:pt x="1472797" y="329697"/>
                    <a:pt x="1472797" y="736398"/>
                  </a:cubicBezTo>
                  <a:close/>
                </a:path>
              </a:pathLst>
            </a:custGeom>
            <a:solidFill>
              <a:srgbClr val="4D4D4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" name="Google Shape;260;p6"/>
            <p:cNvSpPr/>
            <p:nvPr/>
          </p:nvSpPr>
          <p:spPr>
            <a:xfrm>
              <a:off x="8207885" y="5581351"/>
              <a:ext cx="1074236" cy="1074235"/>
            </a:xfrm>
            <a:custGeom>
              <a:avLst/>
              <a:gdLst/>
              <a:ahLst/>
              <a:cxnLst/>
              <a:rect l="l" t="t" r="r" b="b"/>
              <a:pathLst>
                <a:path w="1074238" h="1074238" extrusionOk="0">
                  <a:moveTo>
                    <a:pt x="1074238" y="537119"/>
                  </a:moveTo>
                  <a:cubicBezTo>
                    <a:pt x="1074238" y="833762"/>
                    <a:pt x="833762" y="1074238"/>
                    <a:pt x="537119" y="1074238"/>
                  </a:cubicBezTo>
                  <a:cubicBezTo>
                    <a:pt x="240476" y="1074238"/>
                    <a:pt x="0" y="833762"/>
                    <a:pt x="0" y="537119"/>
                  </a:cubicBezTo>
                  <a:cubicBezTo>
                    <a:pt x="0" y="240476"/>
                    <a:pt x="240476" y="0"/>
                    <a:pt x="537119" y="0"/>
                  </a:cubicBezTo>
                  <a:cubicBezTo>
                    <a:pt x="833762" y="0"/>
                    <a:pt x="1074238" y="240476"/>
                    <a:pt x="1074238" y="537119"/>
                  </a:cubicBezTo>
                  <a:close/>
                </a:path>
              </a:pathLst>
            </a:custGeom>
            <a:solidFill>
              <a:srgbClr val="F2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" name="Google Shape;261;p6"/>
            <p:cNvSpPr/>
            <p:nvPr/>
          </p:nvSpPr>
          <p:spPr>
            <a:xfrm>
              <a:off x="2612458" y="4806033"/>
              <a:ext cx="7784" cy="23353"/>
            </a:xfrm>
            <a:custGeom>
              <a:avLst/>
              <a:gdLst/>
              <a:ahLst/>
              <a:cxnLst/>
              <a:rect l="l" t="t" r="r" b="b"/>
              <a:pathLst>
                <a:path w="120000" h="23353" extrusionOk="0">
                  <a:moveTo>
                    <a:pt x="755" y="0"/>
                  </a:moveTo>
                  <a:cubicBezTo>
                    <a:pt x="120755" y="7006"/>
                    <a:pt x="60755" y="16347"/>
                    <a:pt x="60755" y="24909"/>
                  </a:cubicBezTo>
                  <a:cubicBezTo>
                    <a:pt x="-11254" y="17125"/>
                    <a:pt x="755" y="8563"/>
                    <a:pt x="755" y="0"/>
                  </a:cubicBezTo>
                  <a:close/>
                </a:path>
              </a:pathLst>
            </a:custGeom>
            <a:solidFill>
              <a:srgbClr val="51281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" name="Google Shape;262;p6"/>
            <p:cNvSpPr/>
            <p:nvPr/>
          </p:nvSpPr>
          <p:spPr>
            <a:xfrm>
              <a:off x="4459629" y="902146"/>
              <a:ext cx="1829317" cy="2989176"/>
            </a:xfrm>
            <a:custGeom>
              <a:avLst/>
              <a:gdLst/>
              <a:ahLst/>
              <a:cxnLst/>
              <a:rect l="l" t="t" r="r" b="b"/>
              <a:pathLst>
                <a:path w="1829319" h="2989185" extrusionOk="0">
                  <a:moveTo>
                    <a:pt x="53812" y="1561592"/>
                  </a:moveTo>
                  <a:cubicBezTo>
                    <a:pt x="52255" y="1561592"/>
                    <a:pt x="51477" y="1561592"/>
                    <a:pt x="49920" y="1561592"/>
                  </a:cubicBezTo>
                  <a:cubicBezTo>
                    <a:pt x="11777" y="1565484"/>
                    <a:pt x="10998" y="1565484"/>
                    <a:pt x="10220" y="1527341"/>
                  </a:cubicBezTo>
                  <a:cubicBezTo>
                    <a:pt x="6328" y="1425366"/>
                    <a:pt x="3214" y="1323391"/>
                    <a:pt x="100" y="1221416"/>
                  </a:cubicBezTo>
                  <a:cubicBezTo>
                    <a:pt x="-678" y="1209740"/>
                    <a:pt x="3214" y="1199620"/>
                    <a:pt x="7106" y="1187944"/>
                  </a:cubicBezTo>
                  <a:cubicBezTo>
                    <a:pt x="49142" y="1075071"/>
                    <a:pt x="129320" y="986330"/>
                    <a:pt x="197822" y="890582"/>
                  </a:cubicBezTo>
                  <a:cubicBezTo>
                    <a:pt x="330156" y="702980"/>
                    <a:pt x="478837" y="527054"/>
                    <a:pt x="616620" y="343343"/>
                  </a:cubicBezTo>
                  <a:cubicBezTo>
                    <a:pt x="629075" y="326218"/>
                    <a:pt x="647757" y="316098"/>
                    <a:pt x="663326" y="302086"/>
                  </a:cubicBezTo>
                  <a:cubicBezTo>
                    <a:pt x="769193" y="209453"/>
                    <a:pt x="893742" y="151849"/>
                    <a:pt x="1029189" y="119154"/>
                  </a:cubicBezTo>
                  <a:cubicBezTo>
                    <a:pt x="1051764" y="113705"/>
                    <a:pt x="1075117" y="113705"/>
                    <a:pt x="1097692" y="112927"/>
                  </a:cubicBezTo>
                  <a:cubicBezTo>
                    <a:pt x="1108590" y="112927"/>
                    <a:pt x="1114817" y="109035"/>
                    <a:pt x="1120266" y="99694"/>
                  </a:cubicBezTo>
                  <a:cubicBezTo>
                    <a:pt x="1138170" y="70113"/>
                    <a:pt x="1156853" y="41311"/>
                    <a:pt x="1175535" y="12509"/>
                  </a:cubicBezTo>
                  <a:cubicBezTo>
                    <a:pt x="1178649" y="7060"/>
                    <a:pt x="1180206" y="-724"/>
                    <a:pt x="1189547" y="54"/>
                  </a:cubicBezTo>
                  <a:cubicBezTo>
                    <a:pt x="1216792" y="16401"/>
                    <a:pt x="1236253" y="42090"/>
                    <a:pt x="1258049" y="64664"/>
                  </a:cubicBezTo>
                  <a:cubicBezTo>
                    <a:pt x="1293078" y="102029"/>
                    <a:pt x="1328108" y="138615"/>
                    <a:pt x="1367030" y="172866"/>
                  </a:cubicBezTo>
                  <a:cubicBezTo>
                    <a:pt x="1414514" y="220351"/>
                    <a:pt x="1462777" y="267835"/>
                    <a:pt x="1511818" y="313763"/>
                  </a:cubicBezTo>
                  <a:cubicBezTo>
                    <a:pt x="1533614" y="334002"/>
                    <a:pt x="1555411" y="354241"/>
                    <a:pt x="1578764" y="372145"/>
                  </a:cubicBezTo>
                  <a:cubicBezTo>
                    <a:pt x="1590440" y="381487"/>
                    <a:pt x="1589662" y="396277"/>
                    <a:pt x="1593554" y="408732"/>
                  </a:cubicBezTo>
                  <a:cubicBezTo>
                    <a:pt x="1595889" y="478791"/>
                    <a:pt x="1600560" y="548850"/>
                    <a:pt x="1603673" y="618130"/>
                  </a:cubicBezTo>
                  <a:cubicBezTo>
                    <a:pt x="1606009" y="659387"/>
                    <a:pt x="1605230" y="699866"/>
                    <a:pt x="1609901" y="741123"/>
                  </a:cubicBezTo>
                  <a:cubicBezTo>
                    <a:pt x="1612236" y="762919"/>
                    <a:pt x="1612236" y="783937"/>
                    <a:pt x="1607566" y="805733"/>
                  </a:cubicBezTo>
                  <a:cubicBezTo>
                    <a:pt x="1591997" y="935731"/>
                    <a:pt x="1576428" y="1066508"/>
                    <a:pt x="1560860" y="1196507"/>
                  </a:cubicBezTo>
                  <a:cubicBezTo>
                    <a:pt x="1549962" y="1289919"/>
                    <a:pt x="1538285" y="1383331"/>
                    <a:pt x="1527387" y="1476743"/>
                  </a:cubicBezTo>
                  <a:cubicBezTo>
                    <a:pt x="1521938" y="1521892"/>
                    <a:pt x="1515711" y="1566263"/>
                    <a:pt x="1511818" y="1611412"/>
                  </a:cubicBezTo>
                  <a:cubicBezTo>
                    <a:pt x="1506369" y="1672908"/>
                    <a:pt x="1485352" y="1729734"/>
                    <a:pt x="1468226" y="1788116"/>
                  </a:cubicBezTo>
                  <a:cubicBezTo>
                    <a:pt x="1416849" y="1965599"/>
                    <a:pt x="1365473" y="2143082"/>
                    <a:pt x="1314096" y="2320565"/>
                  </a:cubicBezTo>
                  <a:cubicBezTo>
                    <a:pt x="1308647" y="2339247"/>
                    <a:pt x="1307869" y="2357151"/>
                    <a:pt x="1311761" y="2376612"/>
                  </a:cubicBezTo>
                  <a:cubicBezTo>
                    <a:pt x="1333557" y="2484814"/>
                    <a:pt x="1353796" y="2593017"/>
                    <a:pt x="1374814" y="2701219"/>
                  </a:cubicBezTo>
                  <a:cubicBezTo>
                    <a:pt x="1376371" y="2707446"/>
                    <a:pt x="1376371" y="2714452"/>
                    <a:pt x="1380263" y="2722237"/>
                  </a:cubicBezTo>
                  <a:cubicBezTo>
                    <a:pt x="1400502" y="2675531"/>
                    <a:pt x="1419185" y="2630381"/>
                    <a:pt x="1438646" y="2585232"/>
                  </a:cubicBezTo>
                  <a:cubicBezTo>
                    <a:pt x="1499363" y="2441222"/>
                    <a:pt x="1566309" y="2300325"/>
                    <a:pt x="1630140" y="2157094"/>
                  </a:cubicBezTo>
                  <a:cubicBezTo>
                    <a:pt x="1641038" y="2132962"/>
                    <a:pt x="1644931" y="2108053"/>
                    <a:pt x="1651158" y="2083143"/>
                  </a:cubicBezTo>
                  <a:cubicBezTo>
                    <a:pt x="1669840" y="2000628"/>
                    <a:pt x="1689301" y="1918114"/>
                    <a:pt x="1704870" y="1835601"/>
                  </a:cubicBezTo>
                  <a:cubicBezTo>
                    <a:pt x="1718103" y="1767877"/>
                    <a:pt x="1722774" y="1698596"/>
                    <a:pt x="1732893" y="1630873"/>
                  </a:cubicBezTo>
                  <a:cubicBezTo>
                    <a:pt x="1746127" y="1539017"/>
                    <a:pt x="1759360" y="1447162"/>
                    <a:pt x="1776486" y="1356086"/>
                  </a:cubicBezTo>
                  <a:cubicBezTo>
                    <a:pt x="1790497" y="1279021"/>
                    <a:pt x="1788162" y="1201177"/>
                    <a:pt x="1783492" y="1123334"/>
                  </a:cubicBezTo>
                  <a:cubicBezTo>
                    <a:pt x="1778043" y="1042377"/>
                    <a:pt x="1749241" y="966090"/>
                    <a:pt x="1732893" y="887468"/>
                  </a:cubicBezTo>
                  <a:cubicBezTo>
                    <a:pt x="1729001" y="869565"/>
                    <a:pt x="1723552" y="852439"/>
                    <a:pt x="1721217" y="833757"/>
                  </a:cubicBezTo>
                  <a:cubicBezTo>
                    <a:pt x="1696307" y="773817"/>
                    <a:pt x="1689301" y="711542"/>
                    <a:pt x="1693193" y="647711"/>
                  </a:cubicBezTo>
                  <a:cubicBezTo>
                    <a:pt x="1695529" y="613460"/>
                    <a:pt x="1687744" y="583101"/>
                    <a:pt x="1665170" y="555856"/>
                  </a:cubicBezTo>
                  <a:cubicBezTo>
                    <a:pt x="1646487" y="533281"/>
                    <a:pt x="1630919" y="507593"/>
                    <a:pt x="1616907" y="481126"/>
                  </a:cubicBezTo>
                  <a:cubicBezTo>
                    <a:pt x="1609123" y="466336"/>
                    <a:pt x="1606009" y="450767"/>
                    <a:pt x="1609123" y="434420"/>
                  </a:cubicBezTo>
                  <a:cubicBezTo>
                    <a:pt x="1613015" y="413402"/>
                    <a:pt x="1612236" y="391606"/>
                    <a:pt x="1624691" y="372924"/>
                  </a:cubicBezTo>
                  <a:cubicBezTo>
                    <a:pt x="1630140" y="364361"/>
                    <a:pt x="1635589" y="355798"/>
                    <a:pt x="1645709" y="352685"/>
                  </a:cubicBezTo>
                  <a:cubicBezTo>
                    <a:pt x="1651936" y="351128"/>
                    <a:pt x="1657386" y="351128"/>
                    <a:pt x="1662056" y="355798"/>
                  </a:cubicBezTo>
                  <a:cubicBezTo>
                    <a:pt x="1695529" y="376816"/>
                    <a:pt x="1722774" y="405618"/>
                    <a:pt x="1750798" y="432085"/>
                  </a:cubicBezTo>
                  <a:cubicBezTo>
                    <a:pt x="1757025" y="437534"/>
                    <a:pt x="1757803" y="444540"/>
                    <a:pt x="1759360" y="451546"/>
                  </a:cubicBezTo>
                  <a:cubicBezTo>
                    <a:pt x="1772594" y="549628"/>
                    <a:pt x="1779599" y="649268"/>
                    <a:pt x="1809180" y="745015"/>
                  </a:cubicBezTo>
                  <a:cubicBezTo>
                    <a:pt x="1811515" y="752021"/>
                    <a:pt x="1811515" y="759805"/>
                    <a:pt x="1811515" y="766811"/>
                  </a:cubicBezTo>
                  <a:cubicBezTo>
                    <a:pt x="1797504" y="971539"/>
                    <a:pt x="1815407" y="1176267"/>
                    <a:pt x="1823192" y="1380995"/>
                  </a:cubicBezTo>
                  <a:cubicBezTo>
                    <a:pt x="1825527" y="1443270"/>
                    <a:pt x="1828641" y="1505545"/>
                    <a:pt x="1830976" y="1567041"/>
                  </a:cubicBezTo>
                  <a:cubicBezTo>
                    <a:pt x="1830976" y="1573268"/>
                    <a:pt x="1830198" y="1580274"/>
                    <a:pt x="1828641" y="1587280"/>
                  </a:cubicBezTo>
                  <a:cubicBezTo>
                    <a:pt x="1735229" y="1915001"/>
                    <a:pt x="1637925" y="2241943"/>
                    <a:pt x="1552297" y="2571999"/>
                  </a:cubicBezTo>
                  <a:cubicBezTo>
                    <a:pt x="1543734" y="2578226"/>
                    <a:pt x="1544513" y="2588346"/>
                    <a:pt x="1542956" y="2597687"/>
                  </a:cubicBezTo>
                  <a:cubicBezTo>
                    <a:pt x="1537507" y="2627268"/>
                    <a:pt x="1534393" y="2657626"/>
                    <a:pt x="1528166" y="2687207"/>
                  </a:cubicBezTo>
                  <a:cubicBezTo>
                    <a:pt x="1518046" y="2722237"/>
                    <a:pt x="1509483" y="2758045"/>
                    <a:pt x="1499363" y="2793074"/>
                  </a:cubicBezTo>
                  <a:cubicBezTo>
                    <a:pt x="1493136" y="2815649"/>
                    <a:pt x="1486908" y="2819541"/>
                    <a:pt x="1464334" y="2814092"/>
                  </a:cubicBezTo>
                  <a:cubicBezTo>
                    <a:pt x="1447208" y="2810199"/>
                    <a:pt x="1430083" y="2807086"/>
                    <a:pt x="1412957" y="2802415"/>
                  </a:cubicBezTo>
                  <a:cubicBezTo>
                    <a:pt x="1398167" y="2797745"/>
                    <a:pt x="1395053" y="2803972"/>
                    <a:pt x="1397389" y="2817205"/>
                  </a:cubicBezTo>
                  <a:cubicBezTo>
                    <a:pt x="1406730" y="2861576"/>
                    <a:pt x="1413736" y="2905947"/>
                    <a:pt x="1423077" y="2950318"/>
                  </a:cubicBezTo>
                  <a:cubicBezTo>
                    <a:pt x="1424634" y="2958880"/>
                    <a:pt x="1429304" y="2969000"/>
                    <a:pt x="1420742" y="2976784"/>
                  </a:cubicBezTo>
                  <a:cubicBezTo>
                    <a:pt x="1400502" y="2982233"/>
                    <a:pt x="1379485" y="2984569"/>
                    <a:pt x="1358467" y="2984569"/>
                  </a:cubicBezTo>
                  <a:cubicBezTo>
                    <a:pt x="1303976" y="2984569"/>
                    <a:pt x="1249486" y="2990018"/>
                    <a:pt x="1194996" y="2990796"/>
                  </a:cubicBezTo>
                  <a:cubicBezTo>
                    <a:pt x="1156074" y="2983012"/>
                    <a:pt x="1123380" y="2966665"/>
                    <a:pt x="1098470" y="2933192"/>
                  </a:cubicBezTo>
                  <a:cubicBezTo>
                    <a:pt x="1077452" y="2905168"/>
                    <a:pt x="1050986" y="2881815"/>
                    <a:pt x="1026076" y="2856906"/>
                  </a:cubicBezTo>
                  <a:cubicBezTo>
                    <a:pt x="967693" y="2796188"/>
                    <a:pt x="910867" y="2733913"/>
                    <a:pt x="852485" y="2673195"/>
                  </a:cubicBezTo>
                  <a:cubicBezTo>
                    <a:pt x="805001" y="2624154"/>
                    <a:pt x="759851" y="2573556"/>
                    <a:pt x="711589" y="2524515"/>
                  </a:cubicBezTo>
                  <a:cubicBezTo>
                    <a:pt x="703804" y="2516730"/>
                    <a:pt x="696020" y="2507389"/>
                    <a:pt x="691349" y="2496491"/>
                  </a:cubicBezTo>
                  <a:cubicBezTo>
                    <a:pt x="690571" y="2458348"/>
                    <a:pt x="690571" y="2420983"/>
                    <a:pt x="678116" y="2384396"/>
                  </a:cubicBezTo>
                  <a:cubicBezTo>
                    <a:pt x="666439" y="2350145"/>
                    <a:pt x="656320" y="2315894"/>
                    <a:pt x="645422" y="2281643"/>
                  </a:cubicBezTo>
                  <a:cubicBezTo>
                    <a:pt x="628296" y="2227931"/>
                    <a:pt x="610392" y="2174998"/>
                    <a:pt x="595602" y="2121286"/>
                  </a:cubicBezTo>
                  <a:cubicBezTo>
                    <a:pt x="592488" y="2097933"/>
                    <a:pt x="584704" y="2076915"/>
                    <a:pt x="574584" y="2055897"/>
                  </a:cubicBezTo>
                  <a:cubicBezTo>
                    <a:pt x="539555" y="1988174"/>
                    <a:pt x="511531" y="1916558"/>
                    <a:pt x="483507" y="1845720"/>
                  </a:cubicBezTo>
                  <a:cubicBezTo>
                    <a:pt x="476502" y="1827038"/>
                    <a:pt x="476502" y="1808356"/>
                    <a:pt x="479615" y="1789673"/>
                  </a:cubicBezTo>
                  <a:cubicBezTo>
                    <a:pt x="485064" y="1753865"/>
                    <a:pt x="481951" y="1718836"/>
                    <a:pt x="471052" y="1683806"/>
                  </a:cubicBezTo>
                  <a:cubicBezTo>
                    <a:pt x="460154" y="1648777"/>
                    <a:pt x="451592" y="1613747"/>
                    <a:pt x="441472" y="1578718"/>
                  </a:cubicBezTo>
                  <a:cubicBezTo>
                    <a:pt x="438358" y="1568598"/>
                    <a:pt x="434466" y="1560035"/>
                    <a:pt x="422011" y="1559257"/>
                  </a:cubicBezTo>
                  <a:cubicBezTo>
                    <a:pt x="351952" y="1556921"/>
                    <a:pt x="281893" y="1549137"/>
                    <a:pt x="211834" y="1546802"/>
                  </a:cubicBezTo>
                  <a:cubicBezTo>
                    <a:pt x="172912" y="1545245"/>
                    <a:pt x="135548" y="1554586"/>
                    <a:pt x="97404" y="1560035"/>
                  </a:cubicBezTo>
                  <a:cubicBezTo>
                    <a:pt x="81836" y="1563149"/>
                    <a:pt x="67824" y="1563927"/>
                    <a:pt x="53812" y="1561592"/>
                  </a:cubicBezTo>
                  <a:close/>
                </a:path>
              </a:pathLst>
            </a:custGeom>
            <a:solidFill>
              <a:srgbClr val="1A879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" name="Google Shape;263;p6"/>
            <p:cNvSpPr/>
            <p:nvPr/>
          </p:nvSpPr>
          <p:spPr>
            <a:xfrm>
              <a:off x="5496923" y="5510513"/>
              <a:ext cx="1019747" cy="1082019"/>
            </a:xfrm>
            <a:custGeom>
              <a:avLst/>
              <a:gdLst/>
              <a:ahLst/>
              <a:cxnLst/>
              <a:rect l="l" t="t" r="r" b="b"/>
              <a:pathLst>
                <a:path w="1019748" h="1082022" extrusionOk="0">
                  <a:moveTo>
                    <a:pt x="62733" y="0"/>
                  </a:moveTo>
                  <a:cubicBezTo>
                    <a:pt x="142133" y="38143"/>
                    <a:pt x="222312" y="76286"/>
                    <a:pt x="300934" y="115208"/>
                  </a:cubicBezTo>
                  <a:cubicBezTo>
                    <a:pt x="316503" y="122992"/>
                    <a:pt x="330514" y="123771"/>
                    <a:pt x="346862" y="118322"/>
                  </a:cubicBezTo>
                  <a:cubicBezTo>
                    <a:pt x="411471" y="97304"/>
                    <a:pt x="476082" y="77065"/>
                    <a:pt x="540691" y="56047"/>
                  </a:cubicBezTo>
                  <a:cubicBezTo>
                    <a:pt x="546141" y="54490"/>
                    <a:pt x="552368" y="53712"/>
                    <a:pt x="558595" y="52155"/>
                  </a:cubicBezTo>
                  <a:cubicBezTo>
                    <a:pt x="567937" y="126885"/>
                    <a:pt x="556260" y="200836"/>
                    <a:pt x="544584" y="274008"/>
                  </a:cubicBezTo>
                  <a:cubicBezTo>
                    <a:pt x="527458" y="385325"/>
                    <a:pt x="539135" y="495084"/>
                    <a:pt x="551590" y="604843"/>
                  </a:cubicBezTo>
                  <a:cubicBezTo>
                    <a:pt x="556260" y="644543"/>
                    <a:pt x="574164" y="679572"/>
                    <a:pt x="588176" y="716159"/>
                  </a:cubicBezTo>
                  <a:cubicBezTo>
                    <a:pt x="591290" y="723165"/>
                    <a:pt x="596739" y="727835"/>
                    <a:pt x="602188" y="733284"/>
                  </a:cubicBezTo>
                  <a:cubicBezTo>
                    <a:pt x="647337" y="774541"/>
                    <a:pt x="692486" y="815020"/>
                    <a:pt x="737635" y="856277"/>
                  </a:cubicBezTo>
                  <a:cubicBezTo>
                    <a:pt x="746198" y="864061"/>
                    <a:pt x="754761" y="868732"/>
                    <a:pt x="765659" y="872624"/>
                  </a:cubicBezTo>
                  <a:cubicBezTo>
                    <a:pt x="806137" y="885857"/>
                    <a:pt x="846616" y="899869"/>
                    <a:pt x="886316" y="913103"/>
                  </a:cubicBezTo>
                  <a:cubicBezTo>
                    <a:pt x="908112" y="920108"/>
                    <a:pt x="931465" y="921665"/>
                    <a:pt x="954040" y="924000"/>
                  </a:cubicBezTo>
                  <a:cubicBezTo>
                    <a:pt x="1008530" y="929449"/>
                    <a:pt x="1042781" y="986275"/>
                    <a:pt x="1013201" y="1036095"/>
                  </a:cubicBezTo>
                  <a:cubicBezTo>
                    <a:pt x="1001524" y="1050885"/>
                    <a:pt x="993740" y="1053221"/>
                    <a:pt x="983620" y="1056334"/>
                  </a:cubicBezTo>
                  <a:cubicBezTo>
                    <a:pt x="939250" y="1071903"/>
                    <a:pt x="897214" y="1071903"/>
                    <a:pt x="851286" y="1077352"/>
                  </a:cubicBezTo>
                  <a:cubicBezTo>
                    <a:pt x="786677" y="1085136"/>
                    <a:pt x="546141" y="1106932"/>
                    <a:pt x="414585" y="1058670"/>
                  </a:cubicBezTo>
                  <a:cubicBezTo>
                    <a:pt x="410693" y="1056334"/>
                    <a:pt x="262012" y="1011964"/>
                    <a:pt x="199738" y="984719"/>
                  </a:cubicBezTo>
                  <a:cubicBezTo>
                    <a:pt x="150696" y="963701"/>
                    <a:pt x="28482" y="926336"/>
                    <a:pt x="6686" y="904539"/>
                  </a:cubicBezTo>
                  <a:cubicBezTo>
                    <a:pt x="1237" y="900647"/>
                    <a:pt x="-1877" y="895199"/>
                    <a:pt x="1237" y="888971"/>
                  </a:cubicBezTo>
                  <a:cubicBezTo>
                    <a:pt x="-1098" y="846157"/>
                    <a:pt x="4351" y="804122"/>
                    <a:pt x="10578" y="762086"/>
                  </a:cubicBezTo>
                  <a:cubicBezTo>
                    <a:pt x="13692" y="741068"/>
                    <a:pt x="26925" y="725500"/>
                    <a:pt x="36267" y="707596"/>
                  </a:cubicBezTo>
                  <a:cubicBezTo>
                    <a:pt x="44051" y="694362"/>
                    <a:pt x="47165" y="681129"/>
                    <a:pt x="46386" y="665561"/>
                  </a:cubicBezTo>
                  <a:cubicBezTo>
                    <a:pt x="40937" y="562807"/>
                    <a:pt x="30817" y="460832"/>
                    <a:pt x="16027" y="358858"/>
                  </a:cubicBezTo>
                  <a:cubicBezTo>
                    <a:pt x="10578" y="322271"/>
                    <a:pt x="23033" y="288020"/>
                    <a:pt x="27704" y="252991"/>
                  </a:cubicBezTo>
                  <a:cubicBezTo>
                    <a:pt x="36267" y="188381"/>
                    <a:pt x="46386" y="124549"/>
                    <a:pt x="51057" y="59939"/>
                  </a:cubicBezTo>
                  <a:cubicBezTo>
                    <a:pt x="53392" y="38922"/>
                    <a:pt x="58063" y="19461"/>
                    <a:pt x="62733" y="0"/>
                  </a:cubicBezTo>
                  <a:close/>
                </a:path>
              </a:pathLst>
            </a:custGeom>
            <a:solidFill>
              <a:srgbClr val="BD9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" name="Google Shape;264;p6"/>
            <p:cNvSpPr/>
            <p:nvPr/>
          </p:nvSpPr>
          <p:spPr>
            <a:xfrm>
              <a:off x="5626517" y="350406"/>
              <a:ext cx="747296" cy="902981"/>
            </a:xfrm>
            <a:custGeom>
              <a:avLst/>
              <a:gdLst/>
              <a:ahLst/>
              <a:cxnLst/>
              <a:rect l="l" t="t" r="r" b="b"/>
              <a:pathLst>
                <a:path w="747296" h="902982" extrusionOk="0">
                  <a:moveTo>
                    <a:pt x="494389" y="908318"/>
                  </a:moveTo>
                  <a:cubicBezTo>
                    <a:pt x="488939" y="908318"/>
                    <a:pt x="483490" y="908318"/>
                    <a:pt x="478041" y="909097"/>
                  </a:cubicBezTo>
                  <a:cubicBezTo>
                    <a:pt x="468700" y="909097"/>
                    <a:pt x="471035" y="902091"/>
                    <a:pt x="472592" y="898198"/>
                  </a:cubicBezTo>
                  <a:cubicBezTo>
                    <a:pt x="502173" y="838259"/>
                    <a:pt x="526304" y="775984"/>
                    <a:pt x="554328" y="715266"/>
                  </a:cubicBezTo>
                  <a:cubicBezTo>
                    <a:pt x="544987" y="733170"/>
                    <a:pt x="531753" y="748739"/>
                    <a:pt x="520077" y="765865"/>
                  </a:cubicBezTo>
                  <a:cubicBezTo>
                    <a:pt x="502951" y="791553"/>
                    <a:pt x="478041" y="807900"/>
                    <a:pt x="453910" y="824247"/>
                  </a:cubicBezTo>
                  <a:cubicBezTo>
                    <a:pt x="448461" y="828139"/>
                    <a:pt x="442233" y="831253"/>
                    <a:pt x="435227" y="831253"/>
                  </a:cubicBezTo>
                  <a:cubicBezTo>
                    <a:pt x="409539" y="832810"/>
                    <a:pt x="383851" y="835924"/>
                    <a:pt x="358163" y="836702"/>
                  </a:cubicBezTo>
                  <a:cubicBezTo>
                    <a:pt x="343372" y="837481"/>
                    <a:pt x="332474" y="828918"/>
                    <a:pt x="322355" y="819577"/>
                  </a:cubicBezTo>
                  <a:cubicBezTo>
                    <a:pt x="295109" y="794667"/>
                    <a:pt x="266307" y="770535"/>
                    <a:pt x="239062" y="745625"/>
                  </a:cubicBezTo>
                  <a:cubicBezTo>
                    <a:pt x="227386" y="735506"/>
                    <a:pt x="216488" y="721494"/>
                    <a:pt x="197027" y="727721"/>
                  </a:cubicBezTo>
                  <a:cubicBezTo>
                    <a:pt x="158105" y="695806"/>
                    <a:pt x="124633" y="657662"/>
                    <a:pt x="88825" y="621855"/>
                  </a:cubicBezTo>
                  <a:cubicBezTo>
                    <a:pt x="66250" y="599280"/>
                    <a:pt x="44454" y="575148"/>
                    <a:pt x="21879" y="551795"/>
                  </a:cubicBezTo>
                  <a:cubicBezTo>
                    <a:pt x="20322" y="540897"/>
                    <a:pt x="20322" y="529221"/>
                    <a:pt x="14873" y="519101"/>
                  </a:cubicBezTo>
                  <a:cubicBezTo>
                    <a:pt x="3975" y="494191"/>
                    <a:pt x="-695" y="467725"/>
                    <a:pt x="83" y="439701"/>
                  </a:cubicBezTo>
                  <a:cubicBezTo>
                    <a:pt x="13316" y="425689"/>
                    <a:pt x="12538" y="407007"/>
                    <a:pt x="12538" y="389881"/>
                  </a:cubicBezTo>
                  <a:cubicBezTo>
                    <a:pt x="12538" y="348624"/>
                    <a:pt x="14873" y="307367"/>
                    <a:pt x="17209" y="266110"/>
                  </a:cubicBezTo>
                  <a:cubicBezTo>
                    <a:pt x="17209" y="262997"/>
                    <a:pt x="17209" y="259104"/>
                    <a:pt x="17987" y="255991"/>
                  </a:cubicBezTo>
                  <a:cubicBezTo>
                    <a:pt x="19544" y="248206"/>
                    <a:pt x="20322" y="238865"/>
                    <a:pt x="30442" y="237308"/>
                  </a:cubicBezTo>
                  <a:cubicBezTo>
                    <a:pt x="39005" y="236530"/>
                    <a:pt x="42119" y="245093"/>
                    <a:pt x="45232" y="252099"/>
                  </a:cubicBezTo>
                  <a:cubicBezTo>
                    <a:pt x="49903" y="262218"/>
                    <a:pt x="53017" y="272338"/>
                    <a:pt x="56130" y="282457"/>
                  </a:cubicBezTo>
                  <a:cubicBezTo>
                    <a:pt x="59244" y="291020"/>
                    <a:pt x="63136" y="296469"/>
                    <a:pt x="73256" y="298026"/>
                  </a:cubicBezTo>
                  <a:cubicBezTo>
                    <a:pt x="91160" y="300361"/>
                    <a:pt x="95052" y="297248"/>
                    <a:pt x="91938" y="279344"/>
                  </a:cubicBezTo>
                  <a:cubicBezTo>
                    <a:pt x="88046" y="258326"/>
                    <a:pt x="86489" y="236530"/>
                    <a:pt x="85711" y="214734"/>
                  </a:cubicBezTo>
                  <a:cubicBezTo>
                    <a:pt x="83375" y="145453"/>
                    <a:pt x="117626" y="98747"/>
                    <a:pt x="175231" y="67610"/>
                  </a:cubicBezTo>
                  <a:cubicBezTo>
                    <a:pt x="250739" y="26353"/>
                    <a:pt x="332474" y="8449"/>
                    <a:pt x="418102" y="1443"/>
                  </a:cubicBezTo>
                  <a:cubicBezTo>
                    <a:pt x="450796" y="-1671"/>
                    <a:pt x="482712" y="664"/>
                    <a:pt x="514628" y="4557"/>
                  </a:cubicBezTo>
                  <a:cubicBezTo>
                    <a:pt x="591693" y="13119"/>
                    <a:pt x="651632" y="52041"/>
                    <a:pt x="696781" y="114316"/>
                  </a:cubicBezTo>
                  <a:cubicBezTo>
                    <a:pt x="716242" y="140783"/>
                    <a:pt x="738038" y="165692"/>
                    <a:pt x="748158" y="198387"/>
                  </a:cubicBezTo>
                  <a:cubicBezTo>
                    <a:pt x="753607" y="276230"/>
                    <a:pt x="731811" y="348624"/>
                    <a:pt x="711571" y="422576"/>
                  </a:cubicBezTo>
                  <a:cubicBezTo>
                    <a:pt x="702230" y="456048"/>
                    <a:pt x="691332" y="487964"/>
                    <a:pt x="681213" y="521437"/>
                  </a:cubicBezTo>
                  <a:cubicBezTo>
                    <a:pt x="678099" y="530778"/>
                    <a:pt x="676542" y="540897"/>
                    <a:pt x="667979" y="547903"/>
                  </a:cubicBezTo>
                  <a:cubicBezTo>
                    <a:pt x="629057" y="617962"/>
                    <a:pt x="590914" y="688800"/>
                    <a:pt x="551993" y="758859"/>
                  </a:cubicBezTo>
                  <a:cubicBezTo>
                    <a:pt x="526304" y="805565"/>
                    <a:pt x="506065" y="855385"/>
                    <a:pt x="494389" y="908318"/>
                  </a:cubicBezTo>
                  <a:close/>
                </a:path>
              </a:pathLst>
            </a:custGeom>
            <a:solidFill>
              <a:srgbClr val="FEC29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" name="Google Shape;265;p6"/>
            <p:cNvSpPr/>
            <p:nvPr/>
          </p:nvSpPr>
          <p:spPr>
            <a:xfrm>
              <a:off x="5335170" y="225880"/>
              <a:ext cx="1315552" cy="669451"/>
            </a:xfrm>
            <a:custGeom>
              <a:avLst/>
              <a:gdLst/>
              <a:ahLst/>
              <a:cxnLst/>
              <a:rect l="l" t="t" r="r" b="b"/>
              <a:pathLst>
                <a:path w="1315552" h="669452" extrusionOk="0">
                  <a:moveTo>
                    <a:pt x="286760" y="561115"/>
                  </a:moveTo>
                  <a:cubicBezTo>
                    <a:pt x="290652" y="588360"/>
                    <a:pt x="294545" y="615605"/>
                    <a:pt x="298437" y="643629"/>
                  </a:cubicBezTo>
                  <a:cubicBezTo>
                    <a:pt x="222150" y="632731"/>
                    <a:pt x="68020" y="517523"/>
                    <a:pt x="50116" y="481715"/>
                  </a:cubicBezTo>
                  <a:cubicBezTo>
                    <a:pt x="22871" y="450577"/>
                    <a:pt x="4967" y="385189"/>
                    <a:pt x="1075" y="349381"/>
                  </a:cubicBezTo>
                  <a:cubicBezTo>
                    <a:pt x="-10602" y="229502"/>
                    <a:pt x="75026" y="147767"/>
                    <a:pt x="152091" y="98725"/>
                  </a:cubicBezTo>
                  <a:cubicBezTo>
                    <a:pt x="173887" y="84714"/>
                    <a:pt x="286760" y="35672"/>
                    <a:pt x="323346" y="31780"/>
                  </a:cubicBezTo>
                  <a:cubicBezTo>
                    <a:pt x="338915" y="29445"/>
                    <a:pt x="447896" y="7649"/>
                    <a:pt x="480590" y="4535"/>
                  </a:cubicBezTo>
                  <a:cubicBezTo>
                    <a:pt x="566996" y="-4806"/>
                    <a:pt x="644840" y="2200"/>
                    <a:pt x="731246" y="8427"/>
                  </a:cubicBezTo>
                  <a:cubicBezTo>
                    <a:pt x="842562" y="16211"/>
                    <a:pt x="1061302" y="45792"/>
                    <a:pt x="1101002" y="60582"/>
                  </a:cubicBezTo>
                  <a:cubicBezTo>
                    <a:pt x="1129025" y="69923"/>
                    <a:pt x="1153157" y="88606"/>
                    <a:pt x="1179623" y="101839"/>
                  </a:cubicBezTo>
                  <a:cubicBezTo>
                    <a:pt x="1227108" y="124414"/>
                    <a:pt x="1276928" y="198365"/>
                    <a:pt x="1287826" y="215490"/>
                  </a:cubicBezTo>
                  <a:cubicBezTo>
                    <a:pt x="1351658" y="320579"/>
                    <a:pt x="1303395" y="426446"/>
                    <a:pt x="1285491" y="449799"/>
                  </a:cubicBezTo>
                  <a:cubicBezTo>
                    <a:pt x="1251239" y="504289"/>
                    <a:pt x="1188186" y="572792"/>
                    <a:pt x="1137588" y="598480"/>
                  </a:cubicBezTo>
                  <a:cubicBezTo>
                    <a:pt x="1088547" y="629617"/>
                    <a:pt x="973339" y="672431"/>
                    <a:pt x="950764" y="673209"/>
                  </a:cubicBezTo>
                  <a:cubicBezTo>
                    <a:pt x="963219" y="632731"/>
                    <a:pt x="974117" y="592252"/>
                    <a:pt x="987350" y="551774"/>
                  </a:cubicBezTo>
                  <a:cubicBezTo>
                    <a:pt x="1007590" y="491056"/>
                    <a:pt x="1016152" y="428003"/>
                    <a:pt x="1027829" y="365728"/>
                  </a:cubicBezTo>
                  <a:cubicBezTo>
                    <a:pt x="1030164" y="351716"/>
                    <a:pt x="1018488" y="338483"/>
                    <a:pt x="1027051" y="324471"/>
                  </a:cubicBezTo>
                  <a:cubicBezTo>
                    <a:pt x="1007590" y="209263"/>
                    <a:pt x="938309" y="118965"/>
                    <a:pt x="802862" y="102618"/>
                  </a:cubicBezTo>
                  <a:cubicBezTo>
                    <a:pt x="720348" y="92498"/>
                    <a:pt x="638612" y="106510"/>
                    <a:pt x="556877" y="116629"/>
                  </a:cubicBezTo>
                  <a:cubicBezTo>
                    <a:pt x="517177" y="121300"/>
                    <a:pt x="478255" y="127527"/>
                    <a:pt x="438555" y="135312"/>
                  </a:cubicBezTo>
                  <a:cubicBezTo>
                    <a:pt x="414423" y="139982"/>
                    <a:pt x="394962" y="150102"/>
                    <a:pt x="382507" y="171898"/>
                  </a:cubicBezTo>
                  <a:cubicBezTo>
                    <a:pt x="371609" y="190581"/>
                    <a:pt x="353706" y="199922"/>
                    <a:pt x="337358" y="211598"/>
                  </a:cubicBezTo>
                  <a:cubicBezTo>
                    <a:pt x="326460" y="219383"/>
                    <a:pt x="320233" y="229502"/>
                    <a:pt x="317119" y="242736"/>
                  </a:cubicBezTo>
                  <a:cubicBezTo>
                    <a:pt x="310892" y="269202"/>
                    <a:pt x="300772" y="294112"/>
                    <a:pt x="275084" y="309681"/>
                  </a:cubicBezTo>
                  <a:cubicBezTo>
                    <a:pt x="264964" y="315908"/>
                    <a:pt x="260294" y="326028"/>
                    <a:pt x="257180" y="337705"/>
                  </a:cubicBezTo>
                  <a:cubicBezTo>
                    <a:pt x="249395" y="366507"/>
                    <a:pt x="255623" y="395309"/>
                    <a:pt x="259515" y="424111"/>
                  </a:cubicBezTo>
                  <a:cubicBezTo>
                    <a:pt x="264964" y="464589"/>
                    <a:pt x="273527" y="504289"/>
                    <a:pt x="284425" y="543211"/>
                  </a:cubicBezTo>
                  <a:cubicBezTo>
                    <a:pt x="287539" y="547882"/>
                    <a:pt x="290652" y="554109"/>
                    <a:pt x="286760" y="561115"/>
                  </a:cubicBezTo>
                  <a:close/>
                </a:path>
              </a:pathLst>
            </a:custGeom>
            <a:solidFill>
              <a:srgbClr val="F2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" name="Google Shape;266;p6"/>
            <p:cNvSpPr/>
            <p:nvPr/>
          </p:nvSpPr>
          <p:spPr>
            <a:xfrm>
              <a:off x="3361457" y="5603925"/>
              <a:ext cx="832924" cy="622745"/>
            </a:xfrm>
            <a:custGeom>
              <a:avLst/>
              <a:gdLst/>
              <a:ahLst/>
              <a:cxnLst/>
              <a:rect l="l" t="t" r="r" b="b"/>
              <a:pathLst>
                <a:path w="832923" h="622746" extrusionOk="0">
                  <a:moveTo>
                    <a:pt x="119004" y="0"/>
                  </a:moveTo>
                  <a:cubicBezTo>
                    <a:pt x="121340" y="17904"/>
                    <a:pt x="133016" y="31916"/>
                    <a:pt x="140022" y="48263"/>
                  </a:cubicBezTo>
                  <a:cubicBezTo>
                    <a:pt x="149363" y="68502"/>
                    <a:pt x="161040" y="87963"/>
                    <a:pt x="169603" y="108202"/>
                  </a:cubicBezTo>
                  <a:cubicBezTo>
                    <a:pt x="183614" y="143232"/>
                    <a:pt x="205411" y="170477"/>
                    <a:pt x="237326" y="190716"/>
                  </a:cubicBezTo>
                  <a:cubicBezTo>
                    <a:pt x="255230" y="202393"/>
                    <a:pt x="266907" y="222632"/>
                    <a:pt x="279362" y="239757"/>
                  </a:cubicBezTo>
                  <a:cubicBezTo>
                    <a:pt x="298823" y="267003"/>
                    <a:pt x="322176" y="290356"/>
                    <a:pt x="351756" y="306703"/>
                  </a:cubicBezTo>
                  <a:cubicBezTo>
                    <a:pt x="389899" y="326942"/>
                    <a:pt x="416366" y="355744"/>
                    <a:pt x="433492" y="395444"/>
                  </a:cubicBezTo>
                  <a:cubicBezTo>
                    <a:pt x="457623" y="452270"/>
                    <a:pt x="497323" y="498198"/>
                    <a:pt x="542472" y="537897"/>
                  </a:cubicBezTo>
                  <a:cubicBezTo>
                    <a:pt x="568161" y="561250"/>
                    <a:pt x="603969" y="577597"/>
                    <a:pt x="645226" y="569035"/>
                  </a:cubicBezTo>
                  <a:cubicBezTo>
                    <a:pt x="705943" y="556580"/>
                    <a:pt x="767440" y="546460"/>
                    <a:pt x="828158" y="535562"/>
                  </a:cubicBezTo>
                  <a:cubicBezTo>
                    <a:pt x="830493" y="534784"/>
                    <a:pt x="832828" y="533227"/>
                    <a:pt x="835163" y="532448"/>
                  </a:cubicBezTo>
                  <a:cubicBezTo>
                    <a:pt x="838277" y="548017"/>
                    <a:pt x="835942" y="558915"/>
                    <a:pt x="826601" y="576819"/>
                  </a:cubicBezTo>
                  <a:cubicBezTo>
                    <a:pt x="818816" y="591610"/>
                    <a:pt x="818816" y="591610"/>
                    <a:pt x="811810" y="593166"/>
                  </a:cubicBezTo>
                  <a:cubicBezTo>
                    <a:pt x="758099" y="604843"/>
                    <a:pt x="728518" y="621190"/>
                    <a:pt x="672471" y="622747"/>
                  </a:cubicBezTo>
                  <a:cubicBezTo>
                    <a:pt x="655345" y="622747"/>
                    <a:pt x="589957" y="625082"/>
                    <a:pt x="574388" y="622747"/>
                  </a:cubicBezTo>
                  <a:cubicBezTo>
                    <a:pt x="512892" y="607178"/>
                    <a:pt x="486425" y="564364"/>
                    <a:pt x="452952" y="524664"/>
                  </a:cubicBezTo>
                  <a:cubicBezTo>
                    <a:pt x="411696" y="475623"/>
                    <a:pt x="380558" y="418018"/>
                    <a:pt x="330738" y="375983"/>
                  </a:cubicBezTo>
                  <a:cubicBezTo>
                    <a:pt x="309721" y="358079"/>
                    <a:pt x="287925" y="340954"/>
                    <a:pt x="266907" y="322271"/>
                  </a:cubicBezTo>
                  <a:cubicBezTo>
                    <a:pt x="258344" y="314487"/>
                    <a:pt x="249003" y="317601"/>
                    <a:pt x="240440" y="319936"/>
                  </a:cubicBezTo>
                  <a:cubicBezTo>
                    <a:pt x="223315" y="325385"/>
                    <a:pt x="208524" y="321493"/>
                    <a:pt x="193734" y="310595"/>
                  </a:cubicBezTo>
                  <a:cubicBezTo>
                    <a:pt x="135352" y="268560"/>
                    <a:pt x="80861" y="221854"/>
                    <a:pt x="36490" y="165028"/>
                  </a:cubicBezTo>
                  <a:cubicBezTo>
                    <a:pt x="29485" y="156465"/>
                    <a:pt x="22479" y="148681"/>
                    <a:pt x="14694" y="140896"/>
                  </a:cubicBezTo>
                  <a:cubicBezTo>
                    <a:pt x="-4767" y="119878"/>
                    <a:pt x="-5545" y="107424"/>
                    <a:pt x="16251" y="88741"/>
                  </a:cubicBezTo>
                  <a:cubicBezTo>
                    <a:pt x="37269" y="70059"/>
                    <a:pt x="60622" y="52933"/>
                    <a:pt x="83196" y="35808"/>
                  </a:cubicBezTo>
                  <a:cubicBezTo>
                    <a:pt x="96430" y="24131"/>
                    <a:pt x="108106" y="13233"/>
                    <a:pt x="119004" y="0"/>
                  </a:cubicBezTo>
                  <a:close/>
                </a:path>
              </a:pathLst>
            </a:custGeom>
            <a:solidFill>
              <a:srgbClr val="89633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" name="Google Shape;267;p6"/>
            <p:cNvSpPr/>
            <p:nvPr/>
          </p:nvSpPr>
          <p:spPr>
            <a:xfrm>
              <a:off x="5478656" y="6398703"/>
              <a:ext cx="1035316" cy="264667"/>
            </a:xfrm>
            <a:custGeom>
              <a:avLst/>
              <a:gdLst/>
              <a:ahLst/>
              <a:cxnLst/>
              <a:rect l="l" t="t" r="r" b="b"/>
              <a:pathLst>
                <a:path w="1035316" h="264667" extrusionOk="0">
                  <a:moveTo>
                    <a:pt x="19503" y="0"/>
                  </a:moveTo>
                  <a:cubicBezTo>
                    <a:pt x="30401" y="19461"/>
                    <a:pt x="49084" y="32694"/>
                    <a:pt x="67766" y="35808"/>
                  </a:cubicBezTo>
                  <a:cubicBezTo>
                    <a:pt x="154951" y="66945"/>
                    <a:pt x="200100" y="90298"/>
                    <a:pt x="303632" y="120657"/>
                  </a:cubicBezTo>
                  <a:cubicBezTo>
                    <a:pt x="328541" y="131555"/>
                    <a:pt x="444528" y="166585"/>
                    <a:pt x="471773" y="179818"/>
                  </a:cubicBezTo>
                  <a:cubicBezTo>
                    <a:pt x="500575" y="193051"/>
                    <a:pt x="706860" y="200836"/>
                    <a:pt x="778476" y="192273"/>
                  </a:cubicBezTo>
                  <a:cubicBezTo>
                    <a:pt x="838415" y="185267"/>
                    <a:pt x="899133" y="179040"/>
                    <a:pt x="959073" y="170477"/>
                  </a:cubicBezTo>
                  <a:cubicBezTo>
                    <a:pt x="983983" y="167363"/>
                    <a:pt x="1014341" y="153352"/>
                    <a:pt x="1035359" y="136226"/>
                  </a:cubicBezTo>
                  <a:cubicBezTo>
                    <a:pt x="1036138" y="181375"/>
                    <a:pt x="1045479" y="193830"/>
                    <a:pt x="1017455" y="217961"/>
                  </a:cubicBezTo>
                  <a:cubicBezTo>
                    <a:pt x="964522" y="246764"/>
                    <a:pt x="917816" y="258440"/>
                    <a:pt x="863325" y="263110"/>
                  </a:cubicBezTo>
                  <a:cubicBezTo>
                    <a:pt x="785482" y="269338"/>
                    <a:pt x="697519" y="267003"/>
                    <a:pt x="689735" y="269338"/>
                  </a:cubicBezTo>
                  <a:cubicBezTo>
                    <a:pt x="627460" y="268560"/>
                    <a:pt x="582311" y="264667"/>
                    <a:pt x="533270" y="251434"/>
                  </a:cubicBezTo>
                  <a:cubicBezTo>
                    <a:pt x="414948" y="220297"/>
                    <a:pt x="295847" y="193830"/>
                    <a:pt x="174412" y="179040"/>
                  </a:cubicBezTo>
                  <a:cubicBezTo>
                    <a:pt x="126149" y="165806"/>
                    <a:pt x="24952" y="126885"/>
                    <a:pt x="13276" y="116765"/>
                  </a:cubicBezTo>
                  <a:cubicBezTo>
                    <a:pt x="9384" y="113651"/>
                    <a:pt x="-736" y="94969"/>
                    <a:pt x="43" y="91077"/>
                  </a:cubicBezTo>
                  <a:cubicBezTo>
                    <a:pt x="7048" y="57604"/>
                    <a:pt x="13276" y="33473"/>
                    <a:pt x="19503" y="0"/>
                  </a:cubicBezTo>
                  <a:close/>
                </a:path>
              </a:pathLst>
            </a:custGeom>
            <a:solidFill>
              <a:srgbClr val="8A633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" name="Google Shape;268;p6"/>
            <p:cNvSpPr/>
            <p:nvPr/>
          </p:nvSpPr>
          <p:spPr>
            <a:xfrm>
              <a:off x="5761877" y="1710991"/>
              <a:ext cx="482628" cy="1930508"/>
            </a:xfrm>
            <a:custGeom>
              <a:avLst/>
              <a:gdLst/>
              <a:ahLst/>
              <a:cxnLst/>
              <a:rect l="l" t="t" r="r" b="b"/>
              <a:pathLst>
                <a:path w="482628" h="1930515" extrusionOk="0">
                  <a:moveTo>
                    <a:pt x="421303" y="23353"/>
                  </a:moveTo>
                  <a:cubicBezTo>
                    <a:pt x="441542" y="105867"/>
                    <a:pt x="462560" y="188381"/>
                    <a:pt x="481242" y="271673"/>
                  </a:cubicBezTo>
                  <a:cubicBezTo>
                    <a:pt x="487470" y="298140"/>
                    <a:pt x="486691" y="325385"/>
                    <a:pt x="488248" y="352630"/>
                  </a:cubicBezTo>
                  <a:cubicBezTo>
                    <a:pt x="492919" y="441372"/>
                    <a:pt x="483578" y="529335"/>
                    <a:pt x="467230" y="616519"/>
                  </a:cubicBezTo>
                  <a:cubicBezTo>
                    <a:pt x="443099" y="745739"/>
                    <a:pt x="430644" y="875738"/>
                    <a:pt x="410405" y="1005736"/>
                  </a:cubicBezTo>
                  <a:cubicBezTo>
                    <a:pt x="399507" y="1079687"/>
                    <a:pt x="377711" y="1152082"/>
                    <a:pt x="365256" y="1226033"/>
                  </a:cubicBezTo>
                  <a:cubicBezTo>
                    <a:pt x="351244" y="1309325"/>
                    <a:pt x="318550" y="1384834"/>
                    <a:pt x="283520" y="1460341"/>
                  </a:cubicBezTo>
                  <a:cubicBezTo>
                    <a:pt x="213461" y="1610579"/>
                    <a:pt x="146516" y="1763152"/>
                    <a:pt x="83463" y="1916504"/>
                  </a:cubicBezTo>
                  <a:cubicBezTo>
                    <a:pt x="81127" y="1921174"/>
                    <a:pt x="79570" y="1926623"/>
                    <a:pt x="74900" y="1936743"/>
                  </a:cubicBezTo>
                  <a:cubicBezTo>
                    <a:pt x="69451" y="1907941"/>
                    <a:pt x="64002" y="1885366"/>
                    <a:pt x="60110" y="1862013"/>
                  </a:cubicBezTo>
                  <a:cubicBezTo>
                    <a:pt x="40649" y="1759260"/>
                    <a:pt x="21188" y="1656507"/>
                    <a:pt x="949" y="1553753"/>
                  </a:cubicBezTo>
                  <a:cubicBezTo>
                    <a:pt x="-1387" y="1541298"/>
                    <a:pt x="949" y="1531179"/>
                    <a:pt x="4062" y="1520281"/>
                  </a:cubicBezTo>
                  <a:cubicBezTo>
                    <a:pt x="66337" y="1304655"/>
                    <a:pt x="129390" y="1089807"/>
                    <a:pt x="191665" y="874181"/>
                  </a:cubicBezTo>
                  <a:cubicBezTo>
                    <a:pt x="205677" y="827475"/>
                    <a:pt x="206455" y="778434"/>
                    <a:pt x="212683" y="730171"/>
                  </a:cubicBezTo>
                  <a:cubicBezTo>
                    <a:pt x="229030" y="600951"/>
                    <a:pt x="243820" y="470952"/>
                    <a:pt x="258610" y="341732"/>
                  </a:cubicBezTo>
                  <a:cubicBezTo>
                    <a:pt x="272622" y="228081"/>
                    <a:pt x="285855" y="113651"/>
                    <a:pt x="299867" y="0"/>
                  </a:cubicBezTo>
                  <a:cubicBezTo>
                    <a:pt x="309208" y="3114"/>
                    <a:pt x="308430" y="13233"/>
                    <a:pt x="311544" y="19461"/>
                  </a:cubicBezTo>
                  <a:cubicBezTo>
                    <a:pt x="320107" y="35808"/>
                    <a:pt x="327112" y="52155"/>
                    <a:pt x="338789" y="66167"/>
                  </a:cubicBezTo>
                  <a:cubicBezTo>
                    <a:pt x="355136" y="85628"/>
                    <a:pt x="372261" y="86406"/>
                    <a:pt x="390166" y="68502"/>
                  </a:cubicBezTo>
                  <a:cubicBezTo>
                    <a:pt x="398728" y="59939"/>
                    <a:pt x="405734" y="49820"/>
                    <a:pt x="410405" y="38922"/>
                  </a:cubicBezTo>
                  <a:cubicBezTo>
                    <a:pt x="411962" y="32694"/>
                    <a:pt x="413519" y="24910"/>
                    <a:pt x="421303" y="23353"/>
                  </a:cubicBezTo>
                  <a:close/>
                </a:path>
              </a:pathLst>
            </a:custGeom>
            <a:solidFill>
              <a:srgbClr val="EEEAE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" name="Google Shape;269;p6"/>
            <p:cNvSpPr/>
            <p:nvPr/>
          </p:nvSpPr>
          <p:spPr>
            <a:xfrm>
              <a:off x="6045972" y="1296375"/>
              <a:ext cx="132334" cy="498196"/>
            </a:xfrm>
            <a:custGeom>
              <a:avLst/>
              <a:gdLst/>
              <a:ahLst/>
              <a:cxnLst/>
              <a:rect l="l" t="t" r="r" b="b"/>
              <a:pathLst>
                <a:path w="132333" h="498197" extrusionOk="0">
                  <a:moveTo>
                    <a:pt x="137209" y="437971"/>
                  </a:moveTo>
                  <a:cubicBezTo>
                    <a:pt x="129425" y="455097"/>
                    <a:pt x="123197" y="473001"/>
                    <a:pt x="109185" y="486234"/>
                  </a:cubicBezTo>
                  <a:cubicBezTo>
                    <a:pt x="87389" y="506473"/>
                    <a:pt x="65593" y="505695"/>
                    <a:pt x="48467" y="481563"/>
                  </a:cubicBezTo>
                  <a:cubicBezTo>
                    <a:pt x="33677" y="461324"/>
                    <a:pt x="22001" y="437971"/>
                    <a:pt x="14995" y="413840"/>
                  </a:cubicBezTo>
                  <a:cubicBezTo>
                    <a:pt x="22001" y="361685"/>
                    <a:pt x="11881" y="310308"/>
                    <a:pt x="11881" y="258931"/>
                  </a:cubicBezTo>
                  <a:cubicBezTo>
                    <a:pt x="11881" y="227015"/>
                    <a:pt x="7989" y="194321"/>
                    <a:pt x="6432" y="162405"/>
                  </a:cubicBezTo>
                  <a:cubicBezTo>
                    <a:pt x="4097" y="111029"/>
                    <a:pt x="2540" y="60431"/>
                    <a:pt x="983" y="9054"/>
                  </a:cubicBezTo>
                  <a:cubicBezTo>
                    <a:pt x="-2131" y="-1066"/>
                    <a:pt x="2540" y="-1066"/>
                    <a:pt x="9546" y="1270"/>
                  </a:cubicBezTo>
                  <a:cubicBezTo>
                    <a:pt x="24336" y="7497"/>
                    <a:pt x="29007" y="18395"/>
                    <a:pt x="25893" y="40970"/>
                  </a:cubicBezTo>
                  <a:cubicBezTo>
                    <a:pt x="22001" y="65880"/>
                    <a:pt x="32120" y="86897"/>
                    <a:pt x="45354" y="107137"/>
                  </a:cubicBezTo>
                  <a:cubicBezTo>
                    <a:pt x="60144" y="128154"/>
                    <a:pt x="72599" y="150729"/>
                    <a:pt x="88946" y="170190"/>
                  </a:cubicBezTo>
                  <a:cubicBezTo>
                    <a:pt x="103736" y="188094"/>
                    <a:pt x="109185" y="207555"/>
                    <a:pt x="109964" y="229351"/>
                  </a:cubicBezTo>
                  <a:cubicBezTo>
                    <a:pt x="109964" y="231686"/>
                    <a:pt x="109964" y="233243"/>
                    <a:pt x="109964" y="235578"/>
                  </a:cubicBezTo>
                  <a:cubicBezTo>
                    <a:pt x="107628" y="304859"/>
                    <a:pt x="109964" y="372583"/>
                    <a:pt x="137209" y="437971"/>
                  </a:cubicBezTo>
                  <a:close/>
                </a:path>
              </a:pathLst>
            </a:custGeom>
            <a:solidFill>
              <a:srgbClr val="FEC29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" name="Google Shape;270;p6"/>
            <p:cNvSpPr/>
            <p:nvPr/>
          </p:nvSpPr>
          <p:spPr>
            <a:xfrm>
              <a:off x="5823544" y="1055552"/>
              <a:ext cx="358079" cy="280236"/>
            </a:xfrm>
            <a:custGeom>
              <a:avLst/>
              <a:gdLst/>
              <a:ahLst/>
              <a:cxnLst/>
              <a:rect l="l" t="t" r="r" b="b"/>
              <a:pathLst>
                <a:path w="358079" h="280236" extrusionOk="0">
                  <a:moveTo>
                    <a:pt x="248320" y="281014"/>
                  </a:moveTo>
                  <a:cubicBezTo>
                    <a:pt x="250656" y="264667"/>
                    <a:pt x="242871" y="253769"/>
                    <a:pt x="230416" y="245207"/>
                  </a:cubicBezTo>
                  <a:cubicBezTo>
                    <a:pt x="224967" y="241314"/>
                    <a:pt x="224189" y="244428"/>
                    <a:pt x="223411" y="249099"/>
                  </a:cubicBezTo>
                  <a:cubicBezTo>
                    <a:pt x="220297" y="237422"/>
                    <a:pt x="217183" y="226524"/>
                    <a:pt x="205506" y="217961"/>
                  </a:cubicBezTo>
                  <a:cubicBezTo>
                    <a:pt x="134669" y="161914"/>
                    <a:pt x="72394" y="94969"/>
                    <a:pt x="7006" y="32694"/>
                  </a:cubicBezTo>
                  <a:cubicBezTo>
                    <a:pt x="3892" y="29580"/>
                    <a:pt x="2335" y="26467"/>
                    <a:pt x="0" y="22575"/>
                  </a:cubicBezTo>
                  <a:cubicBezTo>
                    <a:pt x="8563" y="11677"/>
                    <a:pt x="16347" y="10898"/>
                    <a:pt x="26467" y="21018"/>
                  </a:cubicBezTo>
                  <a:cubicBezTo>
                    <a:pt x="59939" y="51377"/>
                    <a:pt x="80957" y="67724"/>
                    <a:pt x="114430" y="98861"/>
                  </a:cubicBezTo>
                  <a:cubicBezTo>
                    <a:pt x="130777" y="113651"/>
                    <a:pt x="160357" y="121436"/>
                    <a:pt x="182932" y="126106"/>
                  </a:cubicBezTo>
                  <a:cubicBezTo>
                    <a:pt x="186046" y="126885"/>
                    <a:pt x="196944" y="126885"/>
                    <a:pt x="200058" y="126885"/>
                  </a:cubicBezTo>
                  <a:cubicBezTo>
                    <a:pt x="268560" y="133112"/>
                    <a:pt x="298918" y="85628"/>
                    <a:pt x="333948" y="36586"/>
                  </a:cubicBezTo>
                  <a:cubicBezTo>
                    <a:pt x="343289" y="23353"/>
                    <a:pt x="353409" y="11677"/>
                    <a:pt x="364307" y="0"/>
                  </a:cubicBezTo>
                  <a:cubicBezTo>
                    <a:pt x="338619" y="62275"/>
                    <a:pt x="315266" y="124549"/>
                    <a:pt x="284907" y="184489"/>
                  </a:cubicBezTo>
                  <a:cubicBezTo>
                    <a:pt x="281793" y="189938"/>
                    <a:pt x="273230" y="196165"/>
                    <a:pt x="281015" y="203950"/>
                  </a:cubicBezTo>
                  <a:cubicBezTo>
                    <a:pt x="263110" y="220297"/>
                    <a:pt x="252212" y="240536"/>
                    <a:pt x="251434" y="265446"/>
                  </a:cubicBezTo>
                  <a:cubicBezTo>
                    <a:pt x="251434" y="270895"/>
                    <a:pt x="252212" y="276344"/>
                    <a:pt x="248320" y="281014"/>
                  </a:cubicBezTo>
                  <a:close/>
                </a:path>
              </a:pathLst>
            </a:custGeom>
            <a:solidFill>
              <a:srgbClr val="E9AB8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" name="Google Shape;271;p6"/>
            <p:cNvSpPr/>
            <p:nvPr/>
          </p:nvSpPr>
          <p:spPr>
            <a:xfrm>
              <a:off x="5592735" y="319130"/>
              <a:ext cx="778434" cy="467058"/>
            </a:xfrm>
            <a:custGeom>
              <a:avLst/>
              <a:gdLst/>
              <a:ahLst/>
              <a:cxnLst/>
              <a:rect l="l" t="t" r="r" b="b"/>
              <a:pathLst>
                <a:path w="778433" h="467060" extrusionOk="0">
                  <a:moveTo>
                    <a:pt x="36980" y="467865"/>
                  </a:moveTo>
                  <a:cubicBezTo>
                    <a:pt x="15183" y="406369"/>
                    <a:pt x="4285" y="342537"/>
                    <a:pt x="393" y="277927"/>
                  </a:cubicBezTo>
                  <a:cubicBezTo>
                    <a:pt x="-1164" y="249125"/>
                    <a:pt x="393" y="220323"/>
                    <a:pt x="33866" y="202419"/>
                  </a:cubicBezTo>
                  <a:cubicBezTo>
                    <a:pt x="52548" y="192299"/>
                    <a:pt x="60333" y="165833"/>
                    <a:pt x="63446" y="142480"/>
                  </a:cubicBezTo>
                  <a:cubicBezTo>
                    <a:pt x="65003" y="130803"/>
                    <a:pt x="68896" y="123019"/>
                    <a:pt x="79015" y="116791"/>
                  </a:cubicBezTo>
                  <a:cubicBezTo>
                    <a:pt x="100811" y="102780"/>
                    <a:pt x="121829" y="87211"/>
                    <a:pt x="135841" y="63858"/>
                  </a:cubicBezTo>
                  <a:cubicBezTo>
                    <a:pt x="145182" y="48289"/>
                    <a:pt x="161529" y="39726"/>
                    <a:pt x="179433" y="36613"/>
                  </a:cubicBezTo>
                  <a:cubicBezTo>
                    <a:pt x="286078" y="18709"/>
                    <a:pt x="392724" y="805"/>
                    <a:pt x="500926" y="26"/>
                  </a:cubicBezTo>
                  <a:cubicBezTo>
                    <a:pt x="578770" y="-752"/>
                    <a:pt x="651164" y="15595"/>
                    <a:pt x="708768" y="73199"/>
                  </a:cubicBezTo>
                  <a:cubicBezTo>
                    <a:pt x="750803" y="115234"/>
                    <a:pt x="786611" y="186072"/>
                    <a:pt x="785054" y="206311"/>
                  </a:cubicBezTo>
                  <a:cubicBezTo>
                    <a:pt x="785054" y="207868"/>
                    <a:pt x="775713" y="240562"/>
                    <a:pt x="774935" y="242119"/>
                  </a:cubicBezTo>
                  <a:cubicBezTo>
                    <a:pt x="774156" y="242119"/>
                    <a:pt x="775713" y="219545"/>
                    <a:pt x="774935" y="219545"/>
                  </a:cubicBezTo>
                  <a:cubicBezTo>
                    <a:pt x="753139" y="175952"/>
                    <a:pt x="728229" y="147150"/>
                    <a:pt x="693978" y="111342"/>
                  </a:cubicBezTo>
                  <a:cubicBezTo>
                    <a:pt x="637152" y="52181"/>
                    <a:pt x="563979" y="35834"/>
                    <a:pt x="486136" y="36613"/>
                  </a:cubicBezTo>
                  <a:cubicBezTo>
                    <a:pt x="398951" y="37391"/>
                    <a:pt x="314880" y="54517"/>
                    <a:pt x="234702" y="90325"/>
                  </a:cubicBezTo>
                  <a:cubicBezTo>
                    <a:pt x="227696" y="93438"/>
                    <a:pt x="221468" y="96552"/>
                    <a:pt x="214462" y="100444"/>
                  </a:cubicBezTo>
                  <a:cubicBezTo>
                    <a:pt x="126500" y="150264"/>
                    <a:pt x="118715" y="204754"/>
                    <a:pt x="126500" y="283376"/>
                  </a:cubicBezTo>
                  <a:cubicBezTo>
                    <a:pt x="128056" y="297388"/>
                    <a:pt x="130392" y="311400"/>
                    <a:pt x="133505" y="325412"/>
                  </a:cubicBezTo>
                  <a:cubicBezTo>
                    <a:pt x="135841" y="335531"/>
                    <a:pt x="131948" y="336310"/>
                    <a:pt x="123386" y="336310"/>
                  </a:cubicBezTo>
                  <a:cubicBezTo>
                    <a:pt x="90692" y="337088"/>
                    <a:pt x="90692" y="337088"/>
                    <a:pt x="79794" y="305951"/>
                  </a:cubicBezTo>
                  <a:cubicBezTo>
                    <a:pt x="75123" y="293496"/>
                    <a:pt x="72788" y="280262"/>
                    <a:pt x="61889" y="269364"/>
                  </a:cubicBezTo>
                  <a:cubicBezTo>
                    <a:pt x="54105" y="277927"/>
                    <a:pt x="54884" y="287268"/>
                    <a:pt x="54105" y="295831"/>
                  </a:cubicBezTo>
                  <a:cubicBezTo>
                    <a:pt x="50213" y="348765"/>
                    <a:pt x="52548" y="402476"/>
                    <a:pt x="46321" y="456188"/>
                  </a:cubicBezTo>
                  <a:cubicBezTo>
                    <a:pt x="47878" y="461637"/>
                    <a:pt x="50991" y="474092"/>
                    <a:pt x="36980" y="467865"/>
                  </a:cubicBezTo>
                  <a:close/>
                </a:path>
              </a:pathLst>
            </a:custGeom>
            <a:solidFill>
              <a:srgbClr val="52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" name="Google Shape;272;p6"/>
            <p:cNvSpPr/>
            <p:nvPr/>
          </p:nvSpPr>
          <p:spPr>
            <a:xfrm>
              <a:off x="5938630" y="873225"/>
              <a:ext cx="202394" cy="54490"/>
            </a:xfrm>
            <a:custGeom>
              <a:avLst/>
              <a:gdLst/>
              <a:ahLst/>
              <a:cxnLst/>
              <a:rect l="l" t="t" r="r" b="b"/>
              <a:pathLst>
                <a:path w="202392" h="54490" extrusionOk="0">
                  <a:moveTo>
                    <a:pt x="49942" y="173"/>
                  </a:moveTo>
                  <a:cubicBezTo>
                    <a:pt x="98205" y="3287"/>
                    <a:pt x="147246" y="5622"/>
                    <a:pt x="195509" y="4844"/>
                  </a:cubicBezTo>
                  <a:cubicBezTo>
                    <a:pt x="207185" y="4844"/>
                    <a:pt x="211077" y="7957"/>
                    <a:pt x="207185" y="20412"/>
                  </a:cubicBezTo>
                  <a:cubicBezTo>
                    <a:pt x="199401" y="45322"/>
                    <a:pt x="187724" y="55442"/>
                    <a:pt x="153473" y="56220"/>
                  </a:cubicBezTo>
                  <a:cubicBezTo>
                    <a:pt x="119222" y="56999"/>
                    <a:pt x="84971" y="53106"/>
                    <a:pt x="51499" y="46101"/>
                  </a:cubicBezTo>
                  <a:cubicBezTo>
                    <a:pt x="32816" y="42208"/>
                    <a:pt x="17247" y="30532"/>
                    <a:pt x="4793" y="15742"/>
                  </a:cubicBezTo>
                  <a:cubicBezTo>
                    <a:pt x="2457" y="12628"/>
                    <a:pt x="-656" y="9514"/>
                    <a:pt x="122" y="4844"/>
                  </a:cubicBezTo>
                  <a:cubicBezTo>
                    <a:pt x="1679" y="-1384"/>
                    <a:pt x="7128" y="173"/>
                    <a:pt x="11798" y="173"/>
                  </a:cubicBezTo>
                  <a:cubicBezTo>
                    <a:pt x="24253" y="173"/>
                    <a:pt x="37487" y="173"/>
                    <a:pt x="49942" y="173"/>
                  </a:cubicBezTo>
                  <a:close/>
                </a:path>
              </a:pathLst>
            </a:custGeom>
            <a:solidFill>
              <a:srgbClr val="FEFBF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" name="Google Shape;273;p6"/>
            <p:cNvSpPr/>
            <p:nvPr/>
          </p:nvSpPr>
          <p:spPr>
            <a:xfrm>
              <a:off x="5864801" y="458980"/>
              <a:ext cx="116765" cy="46706"/>
            </a:xfrm>
            <a:custGeom>
              <a:avLst/>
              <a:gdLst/>
              <a:ahLst/>
              <a:cxnLst/>
              <a:rect l="l" t="t" r="r" b="b"/>
              <a:pathLst>
                <a:path w="116765" h="46706" extrusionOk="0">
                  <a:moveTo>
                    <a:pt x="0" y="50893"/>
                  </a:moveTo>
                  <a:cubicBezTo>
                    <a:pt x="24910" y="5744"/>
                    <a:pt x="68502" y="8079"/>
                    <a:pt x="107424" y="295"/>
                  </a:cubicBezTo>
                  <a:cubicBezTo>
                    <a:pt x="115208" y="-1262"/>
                    <a:pt x="122993" y="3409"/>
                    <a:pt x="120657" y="12750"/>
                  </a:cubicBezTo>
                  <a:cubicBezTo>
                    <a:pt x="117544" y="25205"/>
                    <a:pt x="116765" y="42330"/>
                    <a:pt x="98083" y="43887"/>
                  </a:cubicBezTo>
                  <a:cubicBezTo>
                    <a:pt x="66167" y="47001"/>
                    <a:pt x="34251" y="48558"/>
                    <a:pt x="0" y="50893"/>
                  </a:cubicBezTo>
                  <a:close/>
                </a:path>
              </a:pathLst>
            </a:custGeom>
            <a:solidFill>
              <a:srgbClr val="5202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" name="Google Shape;274;p6"/>
            <p:cNvSpPr/>
            <p:nvPr/>
          </p:nvSpPr>
          <p:spPr>
            <a:xfrm>
              <a:off x="6152019" y="483587"/>
              <a:ext cx="116765" cy="54490"/>
            </a:xfrm>
            <a:custGeom>
              <a:avLst/>
              <a:gdLst/>
              <a:ahLst/>
              <a:cxnLst/>
              <a:rect l="l" t="t" r="r" b="b"/>
              <a:pathLst>
                <a:path w="116765" h="54490" extrusionOk="0">
                  <a:moveTo>
                    <a:pt x="119126" y="61315"/>
                  </a:moveTo>
                  <a:cubicBezTo>
                    <a:pt x="83318" y="55088"/>
                    <a:pt x="51402" y="50417"/>
                    <a:pt x="19486" y="44968"/>
                  </a:cubicBezTo>
                  <a:cubicBezTo>
                    <a:pt x="7810" y="42633"/>
                    <a:pt x="-3089" y="21615"/>
                    <a:pt x="804" y="9939"/>
                  </a:cubicBezTo>
                  <a:cubicBezTo>
                    <a:pt x="5474" y="-4852"/>
                    <a:pt x="17151" y="597"/>
                    <a:pt x="25713" y="2933"/>
                  </a:cubicBezTo>
                  <a:cubicBezTo>
                    <a:pt x="47510" y="9939"/>
                    <a:pt x="69306" y="16945"/>
                    <a:pt x="90323" y="26286"/>
                  </a:cubicBezTo>
                  <a:cubicBezTo>
                    <a:pt x="104335" y="30956"/>
                    <a:pt x="107449" y="47303"/>
                    <a:pt x="119126" y="61315"/>
                  </a:cubicBezTo>
                  <a:close/>
                </a:path>
              </a:pathLst>
            </a:custGeom>
            <a:solidFill>
              <a:srgbClr val="5202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" name="Google Shape;275;p6"/>
            <p:cNvSpPr/>
            <p:nvPr/>
          </p:nvSpPr>
          <p:spPr>
            <a:xfrm>
              <a:off x="4514220" y="2446492"/>
              <a:ext cx="544904" cy="607176"/>
            </a:xfrm>
            <a:custGeom>
              <a:avLst/>
              <a:gdLst/>
              <a:ahLst/>
              <a:cxnLst/>
              <a:rect l="l" t="t" r="r" b="b"/>
              <a:pathLst>
                <a:path w="544903" h="607178" extrusionOk="0">
                  <a:moveTo>
                    <a:pt x="546460" y="580050"/>
                  </a:moveTo>
                  <a:cubicBezTo>
                    <a:pt x="513766" y="583942"/>
                    <a:pt x="481072" y="587834"/>
                    <a:pt x="448378" y="590169"/>
                  </a:cubicBezTo>
                  <a:cubicBezTo>
                    <a:pt x="392331" y="594840"/>
                    <a:pt x="335505" y="598732"/>
                    <a:pt x="279458" y="603403"/>
                  </a:cubicBezTo>
                  <a:cubicBezTo>
                    <a:pt x="274009" y="604181"/>
                    <a:pt x="265446" y="609630"/>
                    <a:pt x="259997" y="609630"/>
                  </a:cubicBezTo>
                  <a:cubicBezTo>
                    <a:pt x="230416" y="545799"/>
                    <a:pt x="205507" y="475740"/>
                    <a:pt x="175926" y="411908"/>
                  </a:cubicBezTo>
                  <a:cubicBezTo>
                    <a:pt x="133891" y="320831"/>
                    <a:pt x="90298" y="229755"/>
                    <a:pt x="49041" y="138678"/>
                  </a:cubicBezTo>
                  <a:cubicBezTo>
                    <a:pt x="34251" y="105205"/>
                    <a:pt x="24131" y="70176"/>
                    <a:pt x="10898" y="36703"/>
                  </a:cubicBezTo>
                  <a:cubicBezTo>
                    <a:pt x="8563" y="30476"/>
                    <a:pt x="8563" y="21134"/>
                    <a:pt x="0" y="18799"/>
                  </a:cubicBezTo>
                  <a:cubicBezTo>
                    <a:pt x="87963" y="1674"/>
                    <a:pt x="175926" y="-6111"/>
                    <a:pt x="265446" y="5566"/>
                  </a:cubicBezTo>
                  <a:cubicBezTo>
                    <a:pt x="299697" y="10236"/>
                    <a:pt x="333948" y="10236"/>
                    <a:pt x="368978" y="11793"/>
                  </a:cubicBezTo>
                  <a:cubicBezTo>
                    <a:pt x="381432" y="12572"/>
                    <a:pt x="387660" y="15685"/>
                    <a:pt x="390774" y="28919"/>
                  </a:cubicBezTo>
                  <a:cubicBezTo>
                    <a:pt x="403229" y="76403"/>
                    <a:pt x="417240" y="123888"/>
                    <a:pt x="430474" y="171372"/>
                  </a:cubicBezTo>
                  <a:cubicBezTo>
                    <a:pt x="436701" y="194725"/>
                    <a:pt x="499754" y="462506"/>
                    <a:pt x="535562" y="530230"/>
                  </a:cubicBezTo>
                  <a:cubicBezTo>
                    <a:pt x="542568" y="544242"/>
                    <a:pt x="546460" y="562146"/>
                    <a:pt x="546460" y="580050"/>
                  </a:cubicBezTo>
                  <a:close/>
                </a:path>
              </a:pathLst>
            </a:custGeom>
            <a:solidFill>
              <a:srgbClr val="FEC29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" name="Google Shape;276;p6"/>
            <p:cNvSpPr/>
            <p:nvPr/>
          </p:nvSpPr>
          <p:spPr>
            <a:xfrm>
              <a:off x="8604886" y="5978350"/>
              <a:ext cx="280236" cy="280236"/>
            </a:xfrm>
            <a:custGeom>
              <a:avLst/>
              <a:gdLst/>
              <a:ahLst/>
              <a:cxnLst/>
              <a:rect l="l" t="t" r="r" b="b"/>
              <a:pathLst>
                <a:path w="280236" h="280236" extrusionOk="0">
                  <a:moveTo>
                    <a:pt x="280236" y="140118"/>
                  </a:moveTo>
                  <a:cubicBezTo>
                    <a:pt x="280236" y="217503"/>
                    <a:pt x="217503" y="280236"/>
                    <a:pt x="140118" y="280236"/>
                  </a:cubicBezTo>
                  <a:cubicBezTo>
                    <a:pt x="62733" y="280236"/>
                    <a:pt x="0" y="217503"/>
                    <a:pt x="0" y="140118"/>
                  </a:cubicBezTo>
                  <a:cubicBezTo>
                    <a:pt x="0" y="62733"/>
                    <a:pt x="62733" y="0"/>
                    <a:pt x="140118" y="0"/>
                  </a:cubicBezTo>
                  <a:cubicBezTo>
                    <a:pt x="217503" y="0"/>
                    <a:pt x="280236" y="62733"/>
                    <a:pt x="280236" y="140118"/>
                  </a:cubicBezTo>
                  <a:close/>
                </a:path>
              </a:pathLst>
            </a:custGeom>
            <a:solidFill>
              <a:srgbClr val="4D4D4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" name="Google Shape;277;p6"/>
            <p:cNvSpPr/>
            <p:nvPr/>
          </p:nvSpPr>
          <p:spPr>
            <a:xfrm>
              <a:off x="5068444" y="3402521"/>
              <a:ext cx="4514912" cy="2911333"/>
            </a:xfrm>
            <a:custGeom>
              <a:avLst/>
              <a:gdLst/>
              <a:ahLst/>
              <a:cxnLst/>
              <a:rect l="l" t="t" r="r" b="b"/>
              <a:pathLst>
                <a:path w="4514915" h="2911341" extrusionOk="0">
                  <a:moveTo>
                    <a:pt x="4505594" y="2738530"/>
                  </a:moveTo>
                  <a:cubicBezTo>
                    <a:pt x="4479905" y="2705835"/>
                    <a:pt x="4417631" y="2627992"/>
                    <a:pt x="4402840" y="2608531"/>
                  </a:cubicBezTo>
                  <a:cubicBezTo>
                    <a:pt x="4402840" y="2631105"/>
                    <a:pt x="4395056" y="2709728"/>
                    <a:pt x="4384158" y="2744757"/>
                  </a:cubicBezTo>
                  <a:cubicBezTo>
                    <a:pt x="4380266" y="2758769"/>
                    <a:pt x="4377931" y="2763439"/>
                    <a:pt x="4363919" y="2761104"/>
                  </a:cubicBezTo>
                  <a:cubicBezTo>
                    <a:pt x="4318770" y="2754877"/>
                    <a:pt x="1242400" y="1501598"/>
                    <a:pt x="1209706" y="1449443"/>
                  </a:cubicBezTo>
                  <a:cubicBezTo>
                    <a:pt x="1201143" y="1436210"/>
                    <a:pt x="494325" y="381432"/>
                    <a:pt x="468637" y="347960"/>
                  </a:cubicBezTo>
                  <a:cubicBezTo>
                    <a:pt x="435943" y="305146"/>
                    <a:pt x="421931" y="292691"/>
                    <a:pt x="355764" y="235087"/>
                  </a:cubicBezTo>
                  <a:cubicBezTo>
                    <a:pt x="326962" y="210177"/>
                    <a:pt x="133910" y="51377"/>
                    <a:pt x="84869" y="0"/>
                  </a:cubicBezTo>
                  <a:cubicBezTo>
                    <a:pt x="82534" y="778"/>
                    <a:pt x="22594" y="94191"/>
                    <a:pt x="20" y="140118"/>
                  </a:cubicBezTo>
                  <a:cubicBezTo>
                    <a:pt x="-2316" y="144010"/>
                    <a:pt x="203969" y="310595"/>
                    <a:pt x="270914" y="362750"/>
                  </a:cubicBezTo>
                  <a:cubicBezTo>
                    <a:pt x="307501" y="391552"/>
                    <a:pt x="337081" y="423468"/>
                    <a:pt x="365105" y="462390"/>
                  </a:cubicBezTo>
                  <a:cubicBezTo>
                    <a:pt x="436721" y="560472"/>
                    <a:pt x="1101503" y="1538963"/>
                    <a:pt x="1135754" y="1567765"/>
                  </a:cubicBezTo>
                  <a:cubicBezTo>
                    <a:pt x="1151323" y="1579442"/>
                    <a:pt x="1173119" y="1590340"/>
                    <a:pt x="1198808" y="1598903"/>
                  </a:cubicBezTo>
                  <a:cubicBezTo>
                    <a:pt x="1247849" y="1615250"/>
                    <a:pt x="1654969" y="1798181"/>
                    <a:pt x="1805986" y="1859678"/>
                  </a:cubicBezTo>
                  <a:cubicBezTo>
                    <a:pt x="1819219" y="1865127"/>
                    <a:pt x="1823890" y="1869019"/>
                    <a:pt x="1816105" y="1883809"/>
                  </a:cubicBezTo>
                  <a:cubicBezTo>
                    <a:pt x="1798201" y="1916503"/>
                    <a:pt x="1433116" y="2784457"/>
                    <a:pt x="1429224" y="2810924"/>
                  </a:cubicBezTo>
                  <a:cubicBezTo>
                    <a:pt x="1422996" y="2847510"/>
                    <a:pt x="1433895" y="2866971"/>
                    <a:pt x="1468924" y="2879426"/>
                  </a:cubicBezTo>
                  <a:cubicBezTo>
                    <a:pt x="1500061" y="2890324"/>
                    <a:pt x="1533534" y="2892659"/>
                    <a:pt x="1566228" y="2896552"/>
                  </a:cubicBezTo>
                  <a:cubicBezTo>
                    <a:pt x="1584910" y="2898887"/>
                    <a:pt x="1599701" y="2893438"/>
                    <a:pt x="1615270" y="2884875"/>
                  </a:cubicBezTo>
                  <a:cubicBezTo>
                    <a:pt x="1675209" y="2853738"/>
                    <a:pt x="2641245" y="2333744"/>
                    <a:pt x="2751004" y="2263685"/>
                  </a:cubicBezTo>
                  <a:cubicBezTo>
                    <a:pt x="2758010" y="2259014"/>
                    <a:pt x="2764237" y="2253565"/>
                    <a:pt x="2775136" y="2257457"/>
                  </a:cubicBezTo>
                  <a:cubicBezTo>
                    <a:pt x="2859985" y="2293266"/>
                    <a:pt x="3161239" y="2422485"/>
                    <a:pt x="3218065" y="2445838"/>
                  </a:cubicBezTo>
                  <a:cubicBezTo>
                    <a:pt x="3383871" y="2514340"/>
                    <a:pt x="4295417" y="2889545"/>
                    <a:pt x="4347572" y="2909785"/>
                  </a:cubicBezTo>
                  <a:cubicBezTo>
                    <a:pt x="4361583" y="2915234"/>
                    <a:pt x="4370147" y="2912899"/>
                    <a:pt x="4389607" y="2912899"/>
                  </a:cubicBezTo>
                  <a:cubicBezTo>
                    <a:pt x="4425415" y="2906671"/>
                    <a:pt x="4451103" y="2900444"/>
                    <a:pt x="4487690" y="2894995"/>
                  </a:cubicBezTo>
                  <a:cubicBezTo>
                    <a:pt x="4499366" y="2893438"/>
                    <a:pt x="4503258" y="2888767"/>
                    <a:pt x="4504037" y="2877869"/>
                  </a:cubicBezTo>
                  <a:cubicBezTo>
                    <a:pt x="4507151" y="2838947"/>
                    <a:pt x="4510265" y="2800026"/>
                    <a:pt x="4514935" y="2761104"/>
                  </a:cubicBezTo>
                  <a:cubicBezTo>
                    <a:pt x="4514935" y="2751763"/>
                    <a:pt x="4511821" y="2745535"/>
                    <a:pt x="4505594" y="2738530"/>
                  </a:cubicBezTo>
                  <a:close/>
                  <a:moveTo>
                    <a:pt x="2079216" y="1971773"/>
                  </a:moveTo>
                  <a:cubicBezTo>
                    <a:pt x="2206879" y="2024706"/>
                    <a:pt x="2335321" y="2077639"/>
                    <a:pt x="2462984" y="2129794"/>
                  </a:cubicBezTo>
                  <a:cubicBezTo>
                    <a:pt x="2464540" y="2130573"/>
                    <a:pt x="2466876" y="2131351"/>
                    <a:pt x="2471547" y="2134465"/>
                  </a:cubicBezTo>
                  <a:cubicBezTo>
                    <a:pt x="2285501" y="2229434"/>
                    <a:pt x="2101791" y="2322846"/>
                    <a:pt x="1918080" y="2416258"/>
                  </a:cubicBezTo>
                  <a:cubicBezTo>
                    <a:pt x="1914188" y="2407695"/>
                    <a:pt x="1918859" y="2402246"/>
                    <a:pt x="1921194" y="2396019"/>
                  </a:cubicBezTo>
                  <a:cubicBezTo>
                    <a:pt x="1967122" y="2258236"/>
                    <a:pt x="2013828" y="2120453"/>
                    <a:pt x="2059755" y="1983449"/>
                  </a:cubicBezTo>
                  <a:cubicBezTo>
                    <a:pt x="2062091" y="1973329"/>
                    <a:pt x="2063647" y="1965545"/>
                    <a:pt x="2079216" y="1971773"/>
                  </a:cubicBezTo>
                  <a:close/>
                  <a:moveTo>
                    <a:pt x="1562336" y="2787571"/>
                  </a:moveTo>
                  <a:cubicBezTo>
                    <a:pt x="1560001" y="2782122"/>
                    <a:pt x="1564671" y="2776673"/>
                    <a:pt x="1566228" y="2772002"/>
                  </a:cubicBezTo>
                  <a:cubicBezTo>
                    <a:pt x="1679879" y="2489431"/>
                    <a:pt x="1793531" y="2206859"/>
                    <a:pt x="1906404" y="1924288"/>
                  </a:cubicBezTo>
                  <a:cubicBezTo>
                    <a:pt x="1911853" y="1909498"/>
                    <a:pt x="1918080" y="1904827"/>
                    <a:pt x="1932092" y="1913390"/>
                  </a:cubicBezTo>
                  <a:cubicBezTo>
                    <a:pt x="1946882" y="1921953"/>
                    <a:pt x="1972571" y="1921953"/>
                    <a:pt x="1977241" y="1935964"/>
                  </a:cubicBezTo>
                  <a:cubicBezTo>
                    <a:pt x="1981133" y="1947641"/>
                    <a:pt x="1964786" y="1965545"/>
                    <a:pt x="1960894" y="1981892"/>
                  </a:cubicBezTo>
                  <a:cubicBezTo>
                    <a:pt x="1914966" y="2148477"/>
                    <a:pt x="1850357" y="2309612"/>
                    <a:pt x="1790417" y="2465299"/>
                  </a:cubicBezTo>
                  <a:cubicBezTo>
                    <a:pt x="1785747" y="2476976"/>
                    <a:pt x="1789639" y="2480090"/>
                    <a:pt x="1800537" y="2482425"/>
                  </a:cubicBezTo>
                  <a:cubicBezTo>
                    <a:pt x="1848800" y="2492544"/>
                    <a:pt x="1873710" y="2502664"/>
                    <a:pt x="1921973" y="2513562"/>
                  </a:cubicBezTo>
                  <a:cubicBezTo>
                    <a:pt x="1932870" y="2515897"/>
                    <a:pt x="1941433" y="2512005"/>
                    <a:pt x="1950774" y="2507335"/>
                  </a:cubicBezTo>
                  <a:cubicBezTo>
                    <a:pt x="2150832" y="2406917"/>
                    <a:pt x="2366458" y="2291709"/>
                    <a:pt x="2566516" y="2191290"/>
                  </a:cubicBezTo>
                  <a:cubicBezTo>
                    <a:pt x="2579749" y="2185063"/>
                    <a:pt x="2590647" y="2182728"/>
                    <a:pt x="2603880" y="2188955"/>
                  </a:cubicBezTo>
                  <a:cubicBezTo>
                    <a:pt x="2627233" y="2199854"/>
                    <a:pt x="2652143" y="2209195"/>
                    <a:pt x="2677831" y="2220093"/>
                  </a:cubicBezTo>
                  <a:cubicBezTo>
                    <a:pt x="2311968" y="2417036"/>
                    <a:pt x="1972571" y="2580507"/>
                    <a:pt x="1562336" y="2787571"/>
                  </a:cubicBezTo>
                  <a:close/>
                </a:path>
              </a:pathLst>
            </a:custGeom>
            <a:solidFill>
              <a:srgbClr val="1A967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" name="Google Shape;278;p6"/>
            <p:cNvSpPr/>
            <p:nvPr/>
          </p:nvSpPr>
          <p:spPr>
            <a:xfrm>
              <a:off x="6376302" y="3878027"/>
              <a:ext cx="3059241" cy="1813743"/>
            </a:xfrm>
            <a:custGeom>
              <a:avLst/>
              <a:gdLst/>
              <a:ahLst/>
              <a:cxnLst/>
              <a:rect l="l" t="t" r="r" b="b"/>
              <a:pathLst>
                <a:path w="3059244" h="1813750" extrusionOk="0">
                  <a:moveTo>
                    <a:pt x="114360" y="267897"/>
                  </a:moveTo>
                  <a:cubicBezTo>
                    <a:pt x="122144" y="272568"/>
                    <a:pt x="128371" y="267897"/>
                    <a:pt x="135377" y="264783"/>
                  </a:cubicBezTo>
                  <a:cubicBezTo>
                    <a:pt x="341662" y="177599"/>
                    <a:pt x="548725" y="91193"/>
                    <a:pt x="755010" y="3230"/>
                  </a:cubicBezTo>
                  <a:cubicBezTo>
                    <a:pt x="769801" y="-2998"/>
                    <a:pt x="782256" y="894"/>
                    <a:pt x="796267" y="5565"/>
                  </a:cubicBezTo>
                  <a:cubicBezTo>
                    <a:pt x="997882" y="74845"/>
                    <a:pt x="1199496" y="143347"/>
                    <a:pt x="1401889" y="212628"/>
                  </a:cubicBezTo>
                  <a:cubicBezTo>
                    <a:pt x="1622964" y="288136"/>
                    <a:pt x="1843260" y="364423"/>
                    <a:pt x="2064336" y="439931"/>
                  </a:cubicBezTo>
                  <a:cubicBezTo>
                    <a:pt x="2258166" y="506098"/>
                    <a:pt x="2452774" y="572265"/>
                    <a:pt x="2646604" y="638432"/>
                  </a:cubicBezTo>
                  <a:cubicBezTo>
                    <a:pt x="2779716" y="684359"/>
                    <a:pt x="2913607" y="730287"/>
                    <a:pt x="3046719" y="775436"/>
                  </a:cubicBezTo>
                  <a:cubicBezTo>
                    <a:pt x="3063066" y="780885"/>
                    <a:pt x="3067737" y="789447"/>
                    <a:pt x="3063844" y="805016"/>
                  </a:cubicBezTo>
                  <a:cubicBezTo>
                    <a:pt x="3062288" y="812800"/>
                    <a:pt x="3061509" y="821363"/>
                    <a:pt x="3061509" y="829148"/>
                  </a:cubicBezTo>
                  <a:cubicBezTo>
                    <a:pt x="3058396" y="918668"/>
                    <a:pt x="3057617" y="1008966"/>
                    <a:pt x="3052168" y="1098486"/>
                  </a:cubicBezTo>
                  <a:cubicBezTo>
                    <a:pt x="3049054" y="1142856"/>
                    <a:pt x="3052947" y="1187227"/>
                    <a:pt x="3045941" y="1231598"/>
                  </a:cubicBezTo>
                  <a:cubicBezTo>
                    <a:pt x="3044384" y="1244053"/>
                    <a:pt x="3040491" y="1250280"/>
                    <a:pt x="3028815" y="1255729"/>
                  </a:cubicBezTo>
                  <a:cubicBezTo>
                    <a:pt x="2933068" y="1297765"/>
                    <a:pt x="2837320" y="1340579"/>
                    <a:pt x="2741573" y="1383393"/>
                  </a:cubicBezTo>
                  <a:cubicBezTo>
                    <a:pt x="2645047" y="1426985"/>
                    <a:pt x="2548522" y="1469799"/>
                    <a:pt x="2451218" y="1513391"/>
                  </a:cubicBezTo>
                  <a:cubicBezTo>
                    <a:pt x="2448104" y="1521954"/>
                    <a:pt x="2440319" y="1525067"/>
                    <a:pt x="2432535" y="1528181"/>
                  </a:cubicBezTo>
                  <a:cubicBezTo>
                    <a:pt x="2236370" y="1614587"/>
                    <a:pt x="2040983" y="1704107"/>
                    <a:pt x="1844817" y="1790513"/>
                  </a:cubicBezTo>
                  <a:cubicBezTo>
                    <a:pt x="1836255" y="1794405"/>
                    <a:pt x="1827692" y="1799076"/>
                    <a:pt x="1819129" y="1802968"/>
                  </a:cubicBezTo>
                  <a:cubicBezTo>
                    <a:pt x="1780986" y="1827878"/>
                    <a:pt x="1745178" y="1820094"/>
                    <a:pt x="1704699" y="1804525"/>
                  </a:cubicBezTo>
                  <a:cubicBezTo>
                    <a:pt x="1405002" y="1687760"/>
                    <a:pt x="1105306" y="1572552"/>
                    <a:pt x="805609" y="1457344"/>
                  </a:cubicBezTo>
                  <a:cubicBezTo>
                    <a:pt x="689622" y="1412973"/>
                    <a:pt x="573635" y="1367824"/>
                    <a:pt x="456870" y="1323453"/>
                  </a:cubicBezTo>
                  <a:cubicBezTo>
                    <a:pt x="434296" y="1314890"/>
                    <a:pt x="418727" y="1303214"/>
                    <a:pt x="410943" y="1279082"/>
                  </a:cubicBezTo>
                  <a:cubicBezTo>
                    <a:pt x="403937" y="1257286"/>
                    <a:pt x="393039" y="1237047"/>
                    <a:pt x="384476" y="1215251"/>
                  </a:cubicBezTo>
                  <a:cubicBezTo>
                    <a:pt x="339327" y="1110162"/>
                    <a:pt x="294178" y="1005074"/>
                    <a:pt x="248250" y="900764"/>
                  </a:cubicBezTo>
                  <a:cubicBezTo>
                    <a:pt x="206993" y="805016"/>
                    <a:pt x="165736" y="709269"/>
                    <a:pt x="124479" y="614300"/>
                  </a:cubicBezTo>
                  <a:cubicBezTo>
                    <a:pt x="97234" y="552025"/>
                    <a:pt x="70767" y="489750"/>
                    <a:pt x="44301" y="427476"/>
                  </a:cubicBezTo>
                  <a:cubicBezTo>
                    <a:pt x="38073" y="411907"/>
                    <a:pt x="24840" y="400231"/>
                    <a:pt x="20169" y="383105"/>
                  </a:cubicBezTo>
                  <a:cubicBezTo>
                    <a:pt x="18612" y="365980"/>
                    <a:pt x="9271" y="351189"/>
                    <a:pt x="3043" y="335621"/>
                  </a:cubicBezTo>
                  <a:cubicBezTo>
                    <a:pt x="-849" y="325501"/>
                    <a:pt x="-3184" y="316160"/>
                    <a:pt x="10049" y="310711"/>
                  </a:cubicBezTo>
                  <a:cubicBezTo>
                    <a:pt x="45857" y="295921"/>
                    <a:pt x="79330" y="280352"/>
                    <a:pt x="114360" y="267897"/>
                  </a:cubicBezTo>
                  <a:close/>
                </a:path>
              </a:pathLst>
            </a:custGeom>
            <a:solidFill>
              <a:srgbClr val="98989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" name="Google Shape;279;p6"/>
            <p:cNvSpPr/>
            <p:nvPr/>
          </p:nvSpPr>
          <p:spPr>
            <a:xfrm>
              <a:off x="6707844" y="4036142"/>
              <a:ext cx="2428711" cy="910764"/>
            </a:xfrm>
            <a:custGeom>
              <a:avLst/>
              <a:gdLst/>
              <a:ahLst/>
              <a:cxnLst/>
              <a:rect l="l" t="t" r="r" b="b"/>
              <a:pathLst>
                <a:path w="2428712" h="910767" extrusionOk="0">
                  <a:moveTo>
                    <a:pt x="0" y="205531"/>
                  </a:moveTo>
                  <a:cubicBezTo>
                    <a:pt x="77843" y="168944"/>
                    <a:pt x="151016" y="134693"/>
                    <a:pt x="224189" y="100442"/>
                  </a:cubicBezTo>
                  <a:cubicBezTo>
                    <a:pt x="293470" y="68526"/>
                    <a:pt x="362750" y="36611"/>
                    <a:pt x="432031" y="3916"/>
                  </a:cubicBezTo>
                  <a:cubicBezTo>
                    <a:pt x="442929" y="-754"/>
                    <a:pt x="450713" y="-1533"/>
                    <a:pt x="462390" y="3138"/>
                  </a:cubicBezTo>
                  <a:cubicBezTo>
                    <a:pt x="623526" y="62299"/>
                    <a:pt x="784662" y="120681"/>
                    <a:pt x="945019" y="179064"/>
                  </a:cubicBezTo>
                  <a:cubicBezTo>
                    <a:pt x="1176992" y="263913"/>
                    <a:pt x="1408965" y="348762"/>
                    <a:pt x="1640160" y="433612"/>
                  </a:cubicBezTo>
                  <a:cubicBezTo>
                    <a:pt x="1770158" y="481096"/>
                    <a:pt x="1901714" y="524689"/>
                    <a:pt x="2032491" y="568281"/>
                  </a:cubicBezTo>
                  <a:cubicBezTo>
                    <a:pt x="2160153" y="611095"/>
                    <a:pt x="2287817" y="654687"/>
                    <a:pt x="2415480" y="698279"/>
                  </a:cubicBezTo>
                  <a:cubicBezTo>
                    <a:pt x="2425600" y="702171"/>
                    <a:pt x="2432605" y="703728"/>
                    <a:pt x="2428713" y="718518"/>
                  </a:cubicBezTo>
                  <a:cubicBezTo>
                    <a:pt x="2413923" y="778458"/>
                    <a:pt x="2400690" y="839176"/>
                    <a:pt x="2388235" y="899893"/>
                  </a:cubicBezTo>
                  <a:cubicBezTo>
                    <a:pt x="2385121" y="916241"/>
                    <a:pt x="2378894" y="917798"/>
                    <a:pt x="2363325" y="913905"/>
                  </a:cubicBezTo>
                  <a:cubicBezTo>
                    <a:pt x="2145363" y="848517"/>
                    <a:pt x="1926623" y="783907"/>
                    <a:pt x="1708662" y="718518"/>
                  </a:cubicBezTo>
                  <a:cubicBezTo>
                    <a:pt x="1556867" y="673369"/>
                    <a:pt x="1405073" y="627441"/>
                    <a:pt x="1254057" y="581514"/>
                  </a:cubicBezTo>
                  <a:cubicBezTo>
                    <a:pt x="1075017" y="527802"/>
                    <a:pt x="895977" y="474869"/>
                    <a:pt x="717716" y="421935"/>
                  </a:cubicBezTo>
                  <a:cubicBezTo>
                    <a:pt x="569814" y="377564"/>
                    <a:pt x="421911" y="333194"/>
                    <a:pt x="274009" y="288823"/>
                  </a:cubicBezTo>
                  <a:cubicBezTo>
                    <a:pt x="190716" y="263913"/>
                    <a:pt x="107424" y="239782"/>
                    <a:pt x="24132" y="214872"/>
                  </a:cubicBezTo>
                  <a:cubicBezTo>
                    <a:pt x="17904" y="212536"/>
                    <a:pt x="10898" y="209423"/>
                    <a:pt x="0" y="205531"/>
                  </a:cubicBezTo>
                  <a:close/>
                </a:path>
              </a:pathLst>
            </a:custGeom>
            <a:solidFill>
              <a:srgbClr val="65656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" name="Google Shape;280;p6"/>
            <p:cNvSpPr/>
            <p:nvPr/>
          </p:nvSpPr>
          <p:spPr>
            <a:xfrm>
              <a:off x="3478996" y="4962498"/>
              <a:ext cx="934120" cy="1214351"/>
            </a:xfrm>
            <a:custGeom>
              <a:avLst/>
              <a:gdLst/>
              <a:ahLst/>
              <a:cxnLst/>
              <a:rect l="l" t="t" r="r" b="b"/>
              <a:pathLst>
                <a:path w="934120" h="1214356" extrusionOk="0">
                  <a:moveTo>
                    <a:pt x="629660" y="157244"/>
                  </a:moveTo>
                  <a:cubicBezTo>
                    <a:pt x="628103" y="145567"/>
                    <a:pt x="610199" y="27245"/>
                    <a:pt x="600080" y="0"/>
                  </a:cubicBezTo>
                  <a:cubicBezTo>
                    <a:pt x="598523" y="2335"/>
                    <a:pt x="596966" y="4670"/>
                    <a:pt x="594631" y="7006"/>
                  </a:cubicBezTo>
                  <a:cubicBezTo>
                    <a:pt x="456848" y="155687"/>
                    <a:pt x="335412" y="316823"/>
                    <a:pt x="206192" y="472509"/>
                  </a:cubicBezTo>
                  <a:cubicBezTo>
                    <a:pt x="193737" y="487299"/>
                    <a:pt x="180504" y="500533"/>
                    <a:pt x="165714" y="512209"/>
                  </a:cubicBezTo>
                  <a:cubicBezTo>
                    <a:pt x="110445" y="555023"/>
                    <a:pt x="55955" y="597837"/>
                    <a:pt x="1464" y="640651"/>
                  </a:cubicBezTo>
                  <a:cubicBezTo>
                    <a:pt x="-2428" y="650770"/>
                    <a:pt x="2243" y="659333"/>
                    <a:pt x="6135" y="667896"/>
                  </a:cubicBezTo>
                  <a:cubicBezTo>
                    <a:pt x="24817" y="706039"/>
                    <a:pt x="44278" y="744182"/>
                    <a:pt x="62960" y="782326"/>
                  </a:cubicBezTo>
                  <a:cubicBezTo>
                    <a:pt x="69966" y="796338"/>
                    <a:pt x="127570" y="843044"/>
                    <a:pt x="139247" y="861726"/>
                  </a:cubicBezTo>
                  <a:cubicBezTo>
                    <a:pt x="170384" y="908432"/>
                    <a:pt x="210863" y="944240"/>
                    <a:pt x="259126" y="971485"/>
                  </a:cubicBezTo>
                  <a:cubicBezTo>
                    <a:pt x="275473" y="980826"/>
                    <a:pt x="286371" y="994838"/>
                    <a:pt x="294934" y="1011185"/>
                  </a:cubicBezTo>
                  <a:cubicBezTo>
                    <a:pt x="318287" y="1056335"/>
                    <a:pt x="343196" y="1099927"/>
                    <a:pt x="376669" y="1138848"/>
                  </a:cubicBezTo>
                  <a:cubicBezTo>
                    <a:pt x="405471" y="1171543"/>
                    <a:pt x="436609" y="1200345"/>
                    <a:pt x="480201" y="1212800"/>
                  </a:cubicBezTo>
                  <a:cubicBezTo>
                    <a:pt x="490321" y="1215913"/>
                    <a:pt x="499662" y="1219027"/>
                    <a:pt x="509781" y="1216692"/>
                  </a:cubicBezTo>
                  <a:cubicBezTo>
                    <a:pt x="572056" y="1205015"/>
                    <a:pt x="635109" y="1194896"/>
                    <a:pt x="697384" y="1183219"/>
                  </a:cubicBezTo>
                  <a:cubicBezTo>
                    <a:pt x="704390" y="1181662"/>
                    <a:pt x="712174" y="1181662"/>
                    <a:pt x="716066" y="1173100"/>
                  </a:cubicBezTo>
                  <a:cubicBezTo>
                    <a:pt x="733192" y="1146633"/>
                    <a:pt x="751096" y="1074238"/>
                    <a:pt x="746425" y="1069568"/>
                  </a:cubicBezTo>
                  <a:cubicBezTo>
                    <a:pt x="732413" y="1057113"/>
                    <a:pt x="720737" y="1039987"/>
                    <a:pt x="699719" y="1035317"/>
                  </a:cubicBezTo>
                  <a:cubicBezTo>
                    <a:pt x="657684" y="1025197"/>
                    <a:pt x="616427" y="1012742"/>
                    <a:pt x="575948" y="997173"/>
                  </a:cubicBezTo>
                  <a:cubicBezTo>
                    <a:pt x="559601" y="990946"/>
                    <a:pt x="534691" y="1001065"/>
                    <a:pt x="528464" y="986275"/>
                  </a:cubicBezTo>
                  <a:cubicBezTo>
                    <a:pt x="523015" y="973042"/>
                    <a:pt x="533913" y="952803"/>
                    <a:pt x="533913" y="934899"/>
                  </a:cubicBezTo>
                  <a:cubicBezTo>
                    <a:pt x="533913" y="899869"/>
                    <a:pt x="539362" y="867175"/>
                    <a:pt x="553374" y="834481"/>
                  </a:cubicBezTo>
                  <a:cubicBezTo>
                    <a:pt x="568942" y="800230"/>
                    <a:pt x="579062" y="762865"/>
                    <a:pt x="595409" y="729392"/>
                  </a:cubicBezTo>
                  <a:cubicBezTo>
                    <a:pt x="614091" y="690471"/>
                    <a:pt x="635109" y="652327"/>
                    <a:pt x="667025" y="621969"/>
                  </a:cubicBezTo>
                  <a:cubicBezTo>
                    <a:pt x="758102" y="535562"/>
                    <a:pt x="848400" y="449935"/>
                    <a:pt x="934806" y="358858"/>
                  </a:cubicBezTo>
                  <a:cubicBezTo>
                    <a:pt x="936363" y="356523"/>
                    <a:pt x="938698" y="354187"/>
                    <a:pt x="940255" y="352630"/>
                  </a:cubicBezTo>
                  <a:cubicBezTo>
                    <a:pt x="917681" y="346403"/>
                    <a:pt x="870975" y="321493"/>
                    <a:pt x="791574" y="293470"/>
                  </a:cubicBezTo>
                  <a:cubicBezTo>
                    <a:pt x="719180" y="267781"/>
                    <a:pt x="637444" y="213291"/>
                    <a:pt x="629660" y="157244"/>
                  </a:cubicBezTo>
                  <a:close/>
                </a:path>
              </a:pathLst>
            </a:custGeom>
            <a:solidFill>
              <a:srgbClr val="BD9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" name="Google Shape;281;p6"/>
            <p:cNvSpPr/>
            <p:nvPr/>
          </p:nvSpPr>
          <p:spPr>
            <a:xfrm>
              <a:off x="4661954" y="3022453"/>
              <a:ext cx="529335" cy="599392"/>
            </a:xfrm>
            <a:custGeom>
              <a:avLst/>
              <a:gdLst/>
              <a:ahLst/>
              <a:cxnLst/>
              <a:rect l="l" t="t" r="r" b="b"/>
              <a:pathLst>
                <a:path w="529334" h="599393" extrusionOk="0">
                  <a:moveTo>
                    <a:pt x="535732" y="422106"/>
                  </a:moveTo>
                  <a:cubicBezTo>
                    <a:pt x="479685" y="369172"/>
                    <a:pt x="446991" y="470369"/>
                    <a:pt x="424416" y="514739"/>
                  </a:cubicBezTo>
                  <a:cubicBezTo>
                    <a:pt x="421302" y="520967"/>
                    <a:pt x="418189" y="527973"/>
                    <a:pt x="415075" y="534200"/>
                  </a:cubicBezTo>
                  <a:cubicBezTo>
                    <a:pt x="400285" y="553661"/>
                    <a:pt x="387051" y="573122"/>
                    <a:pt x="367591" y="588690"/>
                  </a:cubicBezTo>
                  <a:cubicBezTo>
                    <a:pt x="337232" y="613600"/>
                    <a:pt x="324777" y="596475"/>
                    <a:pt x="286633" y="584798"/>
                  </a:cubicBezTo>
                  <a:cubicBezTo>
                    <a:pt x="249268" y="570008"/>
                    <a:pt x="230586" y="597253"/>
                    <a:pt x="189329" y="571565"/>
                  </a:cubicBezTo>
                  <a:cubicBezTo>
                    <a:pt x="184659" y="570008"/>
                    <a:pt x="151964" y="577014"/>
                    <a:pt x="140288" y="573900"/>
                  </a:cubicBezTo>
                  <a:cubicBezTo>
                    <a:pt x="125498" y="571565"/>
                    <a:pt x="110707" y="548990"/>
                    <a:pt x="102923" y="547434"/>
                  </a:cubicBezTo>
                  <a:cubicBezTo>
                    <a:pt x="78792" y="540428"/>
                    <a:pt x="69451" y="537314"/>
                    <a:pt x="58552" y="516296"/>
                  </a:cubicBezTo>
                  <a:cubicBezTo>
                    <a:pt x="39091" y="477375"/>
                    <a:pt x="37535" y="436896"/>
                    <a:pt x="25858" y="394861"/>
                  </a:cubicBezTo>
                  <a:cubicBezTo>
                    <a:pt x="17295" y="366058"/>
                    <a:pt x="12625" y="337256"/>
                    <a:pt x="4062" y="309233"/>
                  </a:cubicBezTo>
                  <a:cubicBezTo>
                    <a:pt x="-10728" y="257856"/>
                    <a:pt x="18074" y="222048"/>
                    <a:pt x="39091" y="183905"/>
                  </a:cubicBezTo>
                  <a:cubicBezTo>
                    <a:pt x="56217" y="151989"/>
                    <a:pt x="79570" y="123966"/>
                    <a:pt x="99809" y="93607"/>
                  </a:cubicBezTo>
                  <a:cubicBezTo>
                    <a:pt x="106815" y="83487"/>
                    <a:pt x="102145" y="75703"/>
                    <a:pt x="103702" y="60134"/>
                  </a:cubicBezTo>
                  <a:cubicBezTo>
                    <a:pt x="105258" y="47679"/>
                    <a:pt x="106037" y="37560"/>
                    <a:pt x="108372" y="26661"/>
                  </a:cubicBezTo>
                  <a:cubicBezTo>
                    <a:pt x="128611" y="16542"/>
                    <a:pt x="158192" y="19655"/>
                    <a:pt x="179209" y="17320"/>
                  </a:cubicBezTo>
                  <a:cubicBezTo>
                    <a:pt x="239927" y="11093"/>
                    <a:pt x="301424" y="7201"/>
                    <a:pt x="362141" y="1752"/>
                  </a:cubicBezTo>
                  <a:cubicBezTo>
                    <a:pt x="374596" y="195"/>
                    <a:pt x="395614" y="-2141"/>
                    <a:pt x="407291" y="4087"/>
                  </a:cubicBezTo>
                  <a:cubicBezTo>
                    <a:pt x="436871" y="103726"/>
                    <a:pt x="489026" y="207258"/>
                    <a:pt x="513158" y="308454"/>
                  </a:cubicBezTo>
                  <a:cubicBezTo>
                    <a:pt x="518607" y="333364"/>
                    <a:pt x="538846" y="395639"/>
                    <a:pt x="535732" y="422106"/>
                  </a:cubicBezTo>
                  <a:close/>
                </a:path>
              </a:pathLst>
            </a:custGeom>
            <a:solidFill>
              <a:srgbClr val="EEEAE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" name="Google Shape;282;p6"/>
            <p:cNvSpPr/>
            <p:nvPr/>
          </p:nvSpPr>
          <p:spPr>
            <a:xfrm>
              <a:off x="5858307" y="541182"/>
              <a:ext cx="124549" cy="77843"/>
            </a:xfrm>
            <a:custGeom>
              <a:avLst/>
              <a:gdLst/>
              <a:ahLst/>
              <a:cxnLst/>
              <a:rect l="l" t="t" r="r" b="b"/>
              <a:pathLst>
                <a:path w="124549" h="77843" extrusionOk="0">
                  <a:moveTo>
                    <a:pt x="68412" y="9809"/>
                  </a:moveTo>
                  <a:cubicBezTo>
                    <a:pt x="100634" y="15226"/>
                    <a:pt x="124502" y="33022"/>
                    <a:pt x="121723" y="49558"/>
                  </a:cubicBezTo>
                  <a:cubicBezTo>
                    <a:pt x="118943" y="66093"/>
                    <a:pt x="90567" y="75106"/>
                    <a:pt x="58345" y="69689"/>
                  </a:cubicBezTo>
                  <a:cubicBezTo>
                    <a:pt x="26122" y="64271"/>
                    <a:pt x="2254" y="46475"/>
                    <a:pt x="5034" y="29940"/>
                  </a:cubicBezTo>
                  <a:cubicBezTo>
                    <a:pt x="7813" y="13405"/>
                    <a:pt x="36189" y="4392"/>
                    <a:pt x="68412" y="9809"/>
                  </a:cubicBezTo>
                  <a:close/>
                </a:path>
              </a:pathLst>
            </a:custGeom>
            <a:solidFill>
              <a:srgbClr val="F8F5F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" name="Google Shape;283;p6"/>
            <p:cNvSpPr/>
            <p:nvPr/>
          </p:nvSpPr>
          <p:spPr>
            <a:xfrm>
              <a:off x="6144352" y="575235"/>
              <a:ext cx="116766" cy="62275"/>
            </a:xfrm>
            <a:custGeom>
              <a:avLst/>
              <a:gdLst/>
              <a:ahLst/>
              <a:cxnLst/>
              <a:rect l="l" t="t" r="r" b="b"/>
              <a:pathLst>
                <a:path w="116765" h="62274" extrusionOk="0">
                  <a:moveTo>
                    <a:pt x="61806" y="2635"/>
                  </a:moveTo>
                  <a:cubicBezTo>
                    <a:pt x="94447" y="4090"/>
                    <a:pt x="120303" y="18849"/>
                    <a:pt x="119556" y="35599"/>
                  </a:cubicBezTo>
                  <a:cubicBezTo>
                    <a:pt x="118809" y="52348"/>
                    <a:pt x="91743" y="64747"/>
                    <a:pt x="59102" y="63292"/>
                  </a:cubicBezTo>
                  <a:cubicBezTo>
                    <a:pt x="26461" y="61837"/>
                    <a:pt x="605" y="47078"/>
                    <a:pt x="1352" y="30329"/>
                  </a:cubicBezTo>
                  <a:cubicBezTo>
                    <a:pt x="2099" y="13579"/>
                    <a:pt x="29165" y="1180"/>
                    <a:pt x="61806" y="2635"/>
                  </a:cubicBezTo>
                  <a:close/>
                </a:path>
              </a:pathLst>
            </a:custGeom>
            <a:solidFill>
              <a:srgbClr val="F8F5F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" name="Google Shape;284;p6"/>
            <p:cNvSpPr/>
            <p:nvPr/>
          </p:nvSpPr>
          <p:spPr>
            <a:xfrm>
              <a:off x="6174233" y="575677"/>
              <a:ext cx="54490" cy="62275"/>
            </a:xfrm>
            <a:custGeom>
              <a:avLst/>
              <a:gdLst/>
              <a:ahLst/>
              <a:cxnLst/>
              <a:rect l="l" t="t" r="r" b="b"/>
              <a:pathLst>
                <a:path w="54490" h="62274" extrusionOk="0">
                  <a:moveTo>
                    <a:pt x="57227" y="59522"/>
                  </a:moveTo>
                  <a:cubicBezTo>
                    <a:pt x="34652" y="71977"/>
                    <a:pt x="15192" y="68085"/>
                    <a:pt x="7407" y="50959"/>
                  </a:cubicBezTo>
                  <a:cubicBezTo>
                    <a:pt x="-3491" y="37726"/>
                    <a:pt x="-1156" y="23714"/>
                    <a:pt x="6629" y="10481"/>
                  </a:cubicBezTo>
                  <a:cubicBezTo>
                    <a:pt x="19862" y="361"/>
                    <a:pt x="33095" y="-5088"/>
                    <a:pt x="47886" y="6589"/>
                  </a:cubicBezTo>
                  <a:cubicBezTo>
                    <a:pt x="58784" y="22157"/>
                    <a:pt x="64233" y="40061"/>
                    <a:pt x="57227" y="59522"/>
                  </a:cubicBezTo>
                  <a:close/>
                </a:path>
              </a:pathLst>
            </a:custGeom>
            <a:solidFill>
              <a:srgbClr val="06050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" name="Google Shape;285;p6"/>
            <p:cNvSpPr/>
            <p:nvPr/>
          </p:nvSpPr>
          <p:spPr>
            <a:xfrm>
              <a:off x="5890834" y="546081"/>
              <a:ext cx="54490" cy="62275"/>
            </a:xfrm>
            <a:custGeom>
              <a:avLst/>
              <a:gdLst/>
              <a:ahLst/>
              <a:cxnLst/>
              <a:rect l="l" t="t" r="r" b="b"/>
              <a:pathLst>
                <a:path w="54490" h="62274" extrusionOk="0">
                  <a:moveTo>
                    <a:pt x="50258" y="63432"/>
                  </a:moveTo>
                  <a:cubicBezTo>
                    <a:pt x="33910" y="72774"/>
                    <a:pt x="18342" y="61876"/>
                    <a:pt x="1995" y="62654"/>
                  </a:cubicBezTo>
                  <a:cubicBezTo>
                    <a:pt x="-3454" y="42415"/>
                    <a:pt x="2773" y="25289"/>
                    <a:pt x="14450" y="9721"/>
                  </a:cubicBezTo>
                  <a:cubicBezTo>
                    <a:pt x="29240" y="-4291"/>
                    <a:pt x="37024" y="-3513"/>
                    <a:pt x="57264" y="14391"/>
                  </a:cubicBezTo>
                  <a:cubicBezTo>
                    <a:pt x="62713" y="32295"/>
                    <a:pt x="61156" y="48642"/>
                    <a:pt x="50258" y="63432"/>
                  </a:cubicBezTo>
                  <a:close/>
                </a:path>
              </a:pathLst>
            </a:custGeom>
            <a:solidFill>
              <a:srgbClr val="03030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86" name="Google Shape;286;p6"/>
          <p:cNvGrpSpPr/>
          <p:nvPr/>
        </p:nvGrpSpPr>
        <p:grpSpPr>
          <a:xfrm>
            <a:off x="10968596" y="3672357"/>
            <a:ext cx="703436" cy="522580"/>
            <a:chOff x="5580697" y="3047729"/>
            <a:chExt cx="1027747" cy="763511"/>
          </a:xfrm>
        </p:grpSpPr>
        <p:sp>
          <p:nvSpPr>
            <p:cNvPr id="287" name="Google Shape;287;p6"/>
            <p:cNvSpPr/>
            <p:nvPr/>
          </p:nvSpPr>
          <p:spPr>
            <a:xfrm>
              <a:off x="5580697" y="3250488"/>
              <a:ext cx="1019874" cy="560752"/>
            </a:xfrm>
            <a:custGeom>
              <a:avLst/>
              <a:gdLst/>
              <a:ahLst/>
              <a:cxnLst/>
              <a:rect l="l" t="t" r="r" b="b"/>
              <a:pathLst>
                <a:path w="1019874" h="560752" extrusionOk="0">
                  <a:moveTo>
                    <a:pt x="836295" y="307099"/>
                  </a:moveTo>
                  <a:cubicBezTo>
                    <a:pt x="877253" y="311862"/>
                    <a:pt x="922020" y="308052"/>
                    <a:pt x="959168" y="324244"/>
                  </a:cubicBezTo>
                  <a:cubicBezTo>
                    <a:pt x="1013460" y="348057"/>
                    <a:pt x="1032510" y="416637"/>
                    <a:pt x="1011555" y="476644"/>
                  </a:cubicBezTo>
                  <a:cubicBezTo>
                    <a:pt x="993458" y="529984"/>
                    <a:pt x="939165" y="564274"/>
                    <a:pt x="881063" y="560464"/>
                  </a:cubicBezTo>
                  <a:cubicBezTo>
                    <a:pt x="824865" y="555702"/>
                    <a:pt x="781050" y="515697"/>
                    <a:pt x="771525" y="458547"/>
                  </a:cubicBezTo>
                  <a:cubicBezTo>
                    <a:pt x="769620" y="445212"/>
                    <a:pt x="775335" y="430924"/>
                    <a:pt x="778193" y="409969"/>
                  </a:cubicBezTo>
                  <a:cubicBezTo>
                    <a:pt x="738188" y="387109"/>
                    <a:pt x="692468" y="376632"/>
                    <a:pt x="634365" y="412827"/>
                  </a:cubicBezTo>
                  <a:cubicBezTo>
                    <a:pt x="542925" y="470929"/>
                    <a:pt x="553403" y="496647"/>
                    <a:pt x="485775" y="369964"/>
                  </a:cubicBezTo>
                  <a:cubicBezTo>
                    <a:pt x="469583" y="340437"/>
                    <a:pt x="446723" y="311862"/>
                    <a:pt x="421005" y="289954"/>
                  </a:cubicBezTo>
                  <a:cubicBezTo>
                    <a:pt x="338138" y="218517"/>
                    <a:pt x="253365" y="148984"/>
                    <a:pt x="166688" y="82309"/>
                  </a:cubicBezTo>
                  <a:cubicBezTo>
                    <a:pt x="142875" y="64212"/>
                    <a:pt x="107633" y="58497"/>
                    <a:pt x="77153" y="49924"/>
                  </a:cubicBezTo>
                  <a:cubicBezTo>
                    <a:pt x="54293" y="43257"/>
                    <a:pt x="30480" y="42304"/>
                    <a:pt x="0" y="37542"/>
                  </a:cubicBezTo>
                  <a:cubicBezTo>
                    <a:pt x="40958" y="-558"/>
                    <a:pt x="120968" y="-13893"/>
                    <a:pt x="157163" y="17539"/>
                  </a:cubicBezTo>
                  <a:cubicBezTo>
                    <a:pt x="299085" y="136602"/>
                    <a:pt x="465773" y="231852"/>
                    <a:pt x="562928" y="409969"/>
                  </a:cubicBezTo>
                  <a:cubicBezTo>
                    <a:pt x="582930" y="396634"/>
                    <a:pt x="604838" y="384252"/>
                    <a:pt x="624840" y="368059"/>
                  </a:cubicBezTo>
                  <a:cubicBezTo>
                    <a:pt x="657225" y="342342"/>
                    <a:pt x="687705" y="331864"/>
                    <a:pt x="728663" y="350914"/>
                  </a:cubicBezTo>
                  <a:cubicBezTo>
                    <a:pt x="769620" y="369964"/>
                    <a:pt x="814388" y="381394"/>
                    <a:pt x="862013" y="386157"/>
                  </a:cubicBezTo>
                  <a:cubicBezTo>
                    <a:pt x="842963" y="376632"/>
                    <a:pt x="823913" y="368059"/>
                    <a:pt x="798195" y="355677"/>
                  </a:cubicBezTo>
                  <a:cubicBezTo>
                    <a:pt x="811530" y="338532"/>
                    <a:pt x="824865" y="321387"/>
                    <a:pt x="837248" y="305194"/>
                  </a:cubicBezTo>
                  <a:cubicBezTo>
                    <a:pt x="838200" y="305194"/>
                    <a:pt x="836295" y="307099"/>
                    <a:pt x="836295" y="307099"/>
                  </a:cubicBezTo>
                  <a:close/>
                </a:path>
              </a:pathLst>
            </a:custGeom>
            <a:solidFill>
              <a:srgbClr val="F2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" name="Google Shape;288;p6"/>
            <p:cNvSpPr/>
            <p:nvPr/>
          </p:nvSpPr>
          <p:spPr>
            <a:xfrm>
              <a:off x="6416992" y="3555682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5" h="1905" extrusionOk="0">
                  <a:moveTo>
                    <a:pt x="0" y="1905"/>
                  </a:moveTo>
                  <a:lnTo>
                    <a:pt x="1905" y="0"/>
                  </a:lnTo>
                  <a:cubicBezTo>
                    <a:pt x="1905" y="0"/>
                    <a:pt x="953" y="0"/>
                    <a:pt x="953" y="0"/>
                  </a:cubicBezTo>
                  <a:cubicBezTo>
                    <a:pt x="953" y="953"/>
                    <a:pt x="953" y="953"/>
                    <a:pt x="0" y="1905"/>
                  </a:cubicBezTo>
                  <a:close/>
                </a:path>
              </a:pathLst>
            </a:custGeom>
            <a:solidFill>
              <a:srgbClr val="F2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" name="Google Shape;289;p6"/>
            <p:cNvSpPr/>
            <p:nvPr/>
          </p:nvSpPr>
          <p:spPr>
            <a:xfrm>
              <a:off x="5969712" y="3200400"/>
              <a:ext cx="634922" cy="370644"/>
            </a:xfrm>
            <a:custGeom>
              <a:avLst/>
              <a:gdLst/>
              <a:ahLst/>
              <a:cxnLst/>
              <a:rect l="l" t="t" r="r" b="b"/>
              <a:pathLst>
                <a:path w="634922" h="370644" extrusionOk="0">
                  <a:moveTo>
                    <a:pt x="16750" y="0"/>
                  </a:moveTo>
                  <a:cubicBezTo>
                    <a:pt x="7225" y="16193"/>
                    <a:pt x="1510" y="35243"/>
                    <a:pt x="2463" y="57150"/>
                  </a:cubicBezTo>
                  <a:cubicBezTo>
                    <a:pt x="3415" y="116205"/>
                    <a:pt x="-7062" y="179070"/>
                    <a:pt x="9130" y="234315"/>
                  </a:cubicBezTo>
                  <a:cubicBezTo>
                    <a:pt x="16750" y="260033"/>
                    <a:pt x="71995" y="277178"/>
                    <a:pt x="108190" y="289560"/>
                  </a:cubicBezTo>
                  <a:cubicBezTo>
                    <a:pt x="184390" y="316230"/>
                    <a:pt x="263448" y="335280"/>
                    <a:pt x="339648" y="360045"/>
                  </a:cubicBezTo>
                  <a:cubicBezTo>
                    <a:pt x="377748" y="372428"/>
                    <a:pt x="412990" y="377190"/>
                    <a:pt x="448233" y="356235"/>
                  </a:cubicBezTo>
                  <a:cubicBezTo>
                    <a:pt x="509193" y="260985"/>
                    <a:pt x="571105" y="164783"/>
                    <a:pt x="634923" y="65723"/>
                  </a:cubicBezTo>
                  <a:lnTo>
                    <a:pt x="16750" y="0"/>
                  </a:lnTo>
                  <a:close/>
                </a:path>
              </a:pathLst>
            </a:custGeom>
            <a:solidFill>
              <a:srgbClr val="F2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" name="Google Shape;290;p6"/>
            <p:cNvSpPr/>
            <p:nvPr/>
          </p:nvSpPr>
          <p:spPr>
            <a:xfrm>
              <a:off x="5987414" y="3047729"/>
              <a:ext cx="621030" cy="199343"/>
            </a:xfrm>
            <a:custGeom>
              <a:avLst/>
              <a:gdLst/>
              <a:ahLst/>
              <a:cxnLst/>
              <a:rect l="l" t="t" r="r" b="b"/>
              <a:pathLst>
                <a:path w="621030" h="199343" extrusionOk="0">
                  <a:moveTo>
                    <a:pt x="621030" y="193628"/>
                  </a:moveTo>
                  <a:cubicBezTo>
                    <a:pt x="593408" y="186008"/>
                    <a:pt x="573405" y="180293"/>
                    <a:pt x="554355" y="174578"/>
                  </a:cubicBezTo>
                  <a:cubicBezTo>
                    <a:pt x="577215" y="135526"/>
                    <a:pt x="540068" y="59326"/>
                    <a:pt x="497205" y="54563"/>
                  </a:cubicBezTo>
                  <a:cubicBezTo>
                    <a:pt x="473393" y="51706"/>
                    <a:pt x="445770" y="51706"/>
                    <a:pt x="426720" y="40276"/>
                  </a:cubicBezTo>
                  <a:cubicBezTo>
                    <a:pt x="378143" y="9796"/>
                    <a:pt x="322898" y="11701"/>
                    <a:pt x="270510" y="271"/>
                  </a:cubicBezTo>
                  <a:cubicBezTo>
                    <a:pt x="262890" y="-1634"/>
                    <a:pt x="253365" y="6938"/>
                    <a:pt x="245745" y="12653"/>
                  </a:cubicBezTo>
                  <a:cubicBezTo>
                    <a:pt x="214313" y="35513"/>
                    <a:pt x="184785" y="61231"/>
                    <a:pt x="153353" y="83138"/>
                  </a:cubicBezTo>
                  <a:cubicBezTo>
                    <a:pt x="145733" y="88853"/>
                    <a:pt x="130493" y="83138"/>
                    <a:pt x="119063" y="85043"/>
                  </a:cubicBezTo>
                  <a:cubicBezTo>
                    <a:pt x="90488" y="88853"/>
                    <a:pt x="60008" y="88853"/>
                    <a:pt x="36195" y="101236"/>
                  </a:cubicBezTo>
                  <a:cubicBezTo>
                    <a:pt x="20955" y="108856"/>
                    <a:pt x="8573" y="120286"/>
                    <a:pt x="0" y="134573"/>
                  </a:cubicBezTo>
                  <a:lnTo>
                    <a:pt x="618173" y="199343"/>
                  </a:lnTo>
                  <a:cubicBezTo>
                    <a:pt x="618173" y="197438"/>
                    <a:pt x="619125" y="195533"/>
                    <a:pt x="621030" y="193628"/>
                  </a:cubicBezTo>
                  <a:close/>
                </a:path>
              </a:pathLst>
            </a:custGeom>
            <a:solidFill>
              <a:srgbClr val="F2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91" name="Google Shape;291;p6"/>
          <p:cNvGrpSpPr/>
          <p:nvPr/>
        </p:nvGrpSpPr>
        <p:grpSpPr>
          <a:xfrm>
            <a:off x="564802" y="3633048"/>
            <a:ext cx="706599" cy="504847"/>
            <a:chOff x="9893915" y="1315124"/>
            <a:chExt cx="1050106" cy="750274"/>
          </a:xfrm>
        </p:grpSpPr>
        <p:sp>
          <p:nvSpPr>
            <p:cNvPr id="292" name="Google Shape;292;p6"/>
            <p:cNvSpPr/>
            <p:nvPr/>
          </p:nvSpPr>
          <p:spPr>
            <a:xfrm>
              <a:off x="10596537" y="1701614"/>
              <a:ext cx="170567" cy="182912"/>
            </a:xfrm>
            <a:custGeom>
              <a:avLst/>
              <a:gdLst/>
              <a:ahLst/>
              <a:cxnLst/>
              <a:rect l="l" t="t" r="r" b="b"/>
              <a:pathLst>
                <a:path w="170567" h="182912" extrusionOk="0">
                  <a:moveTo>
                    <a:pt x="85725" y="17"/>
                  </a:moveTo>
                  <a:cubicBezTo>
                    <a:pt x="36195" y="17"/>
                    <a:pt x="0" y="36212"/>
                    <a:pt x="0" y="86694"/>
                  </a:cubicBezTo>
                  <a:cubicBezTo>
                    <a:pt x="0" y="142892"/>
                    <a:pt x="38100" y="183849"/>
                    <a:pt x="87630" y="182897"/>
                  </a:cubicBezTo>
                  <a:cubicBezTo>
                    <a:pt x="134303" y="181944"/>
                    <a:pt x="169545" y="143844"/>
                    <a:pt x="170498" y="92409"/>
                  </a:cubicBezTo>
                  <a:cubicBezTo>
                    <a:pt x="172403" y="39069"/>
                    <a:pt x="135255" y="-936"/>
                    <a:pt x="85725" y="17"/>
                  </a:cubicBezTo>
                  <a:close/>
                </a:path>
              </a:pathLst>
            </a:custGeom>
            <a:solidFill>
              <a:srgbClr val="F2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" name="Google Shape;293;p6"/>
            <p:cNvSpPr/>
            <p:nvPr/>
          </p:nvSpPr>
          <p:spPr>
            <a:xfrm>
              <a:off x="9893915" y="1315124"/>
              <a:ext cx="1050106" cy="750274"/>
            </a:xfrm>
            <a:custGeom>
              <a:avLst/>
              <a:gdLst/>
              <a:ahLst/>
              <a:cxnLst/>
              <a:rect l="l" t="t" r="r" b="b"/>
              <a:pathLst>
                <a:path w="1050106" h="750274" extrusionOk="0">
                  <a:moveTo>
                    <a:pt x="948368" y="268397"/>
                  </a:moveTo>
                  <a:cubicBezTo>
                    <a:pt x="928365" y="253157"/>
                    <a:pt x="921697" y="236965"/>
                    <a:pt x="923603" y="211247"/>
                  </a:cubicBezTo>
                  <a:cubicBezTo>
                    <a:pt x="928365" y="154097"/>
                    <a:pt x="930270" y="96947"/>
                    <a:pt x="933128" y="39797"/>
                  </a:cubicBezTo>
                  <a:cubicBezTo>
                    <a:pt x="935032" y="3602"/>
                    <a:pt x="913125" y="-9733"/>
                    <a:pt x="880740" y="7412"/>
                  </a:cubicBezTo>
                  <a:cubicBezTo>
                    <a:pt x="862643" y="16937"/>
                    <a:pt x="853118" y="33130"/>
                    <a:pt x="847403" y="52180"/>
                  </a:cubicBezTo>
                  <a:cubicBezTo>
                    <a:pt x="838830" y="82660"/>
                    <a:pt x="830257" y="113140"/>
                    <a:pt x="825495" y="144572"/>
                  </a:cubicBezTo>
                  <a:cubicBezTo>
                    <a:pt x="819780" y="186482"/>
                    <a:pt x="801682" y="205532"/>
                    <a:pt x="756915" y="198865"/>
                  </a:cubicBezTo>
                  <a:cubicBezTo>
                    <a:pt x="730245" y="195055"/>
                    <a:pt x="702622" y="196960"/>
                    <a:pt x="675953" y="198865"/>
                  </a:cubicBezTo>
                  <a:cubicBezTo>
                    <a:pt x="656903" y="200770"/>
                    <a:pt x="634995" y="207437"/>
                    <a:pt x="637853" y="232202"/>
                  </a:cubicBezTo>
                  <a:cubicBezTo>
                    <a:pt x="641663" y="265540"/>
                    <a:pt x="617850" y="274112"/>
                    <a:pt x="593085" y="292210"/>
                  </a:cubicBezTo>
                  <a:cubicBezTo>
                    <a:pt x="588323" y="260777"/>
                    <a:pt x="584512" y="236012"/>
                    <a:pt x="575940" y="211247"/>
                  </a:cubicBezTo>
                  <a:cubicBezTo>
                    <a:pt x="560700" y="171242"/>
                    <a:pt x="597848" y="152192"/>
                    <a:pt x="617850" y="129332"/>
                  </a:cubicBezTo>
                  <a:cubicBezTo>
                    <a:pt x="635947" y="108377"/>
                    <a:pt x="645472" y="138857"/>
                    <a:pt x="658807" y="144572"/>
                  </a:cubicBezTo>
                  <a:cubicBezTo>
                    <a:pt x="670238" y="149335"/>
                    <a:pt x="680715" y="163622"/>
                    <a:pt x="692145" y="151240"/>
                  </a:cubicBezTo>
                  <a:cubicBezTo>
                    <a:pt x="705480" y="136952"/>
                    <a:pt x="690240" y="123617"/>
                    <a:pt x="680715" y="115045"/>
                  </a:cubicBezTo>
                  <a:cubicBezTo>
                    <a:pt x="652140" y="89327"/>
                    <a:pt x="622613" y="65515"/>
                    <a:pt x="592132" y="42655"/>
                  </a:cubicBezTo>
                  <a:cubicBezTo>
                    <a:pt x="578798" y="32177"/>
                    <a:pt x="560700" y="14080"/>
                    <a:pt x="547365" y="29320"/>
                  </a:cubicBezTo>
                  <a:cubicBezTo>
                    <a:pt x="532125" y="46465"/>
                    <a:pt x="555937" y="58847"/>
                    <a:pt x="567368" y="70277"/>
                  </a:cubicBezTo>
                  <a:cubicBezTo>
                    <a:pt x="579750" y="81707"/>
                    <a:pt x="600705" y="91232"/>
                    <a:pt x="580703" y="110282"/>
                  </a:cubicBezTo>
                  <a:cubicBezTo>
                    <a:pt x="566415" y="124570"/>
                    <a:pt x="565462" y="164575"/>
                    <a:pt x="526410" y="141715"/>
                  </a:cubicBezTo>
                  <a:cubicBezTo>
                    <a:pt x="515932" y="135047"/>
                    <a:pt x="498787" y="137905"/>
                    <a:pt x="484500" y="137905"/>
                  </a:cubicBezTo>
                  <a:cubicBezTo>
                    <a:pt x="355912" y="137905"/>
                    <a:pt x="227325" y="137905"/>
                    <a:pt x="98737" y="137905"/>
                  </a:cubicBezTo>
                  <a:cubicBezTo>
                    <a:pt x="23490" y="137905"/>
                    <a:pt x="-11753" y="178862"/>
                    <a:pt x="3487" y="252205"/>
                  </a:cubicBezTo>
                  <a:cubicBezTo>
                    <a:pt x="14917" y="309355"/>
                    <a:pt x="28252" y="366505"/>
                    <a:pt x="40635" y="423655"/>
                  </a:cubicBezTo>
                  <a:cubicBezTo>
                    <a:pt x="42540" y="433180"/>
                    <a:pt x="43492" y="448420"/>
                    <a:pt x="49207" y="450325"/>
                  </a:cubicBezTo>
                  <a:cubicBezTo>
                    <a:pt x="97785" y="467470"/>
                    <a:pt x="73020" y="493187"/>
                    <a:pt x="60637" y="519857"/>
                  </a:cubicBezTo>
                  <a:cubicBezTo>
                    <a:pt x="32062" y="578912"/>
                    <a:pt x="45397" y="657970"/>
                    <a:pt x="89212" y="701785"/>
                  </a:cubicBezTo>
                  <a:cubicBezTo>
                    <a:pt x="133027" y="745600"/>
                    <a:pt x="205417" y="757982"/>
                    <a:pt x="266377" y="732265"/>
                  </a:cubicBezTo>
                  <a:cubicBezTo>
                    <a:pt x="329242" y="705595"/>
                    <a:pt x="355912" y="657017"/>
                    <a:pt x="353055" y="578912"/>
                  </a:cubicBezTo>
                  <a:cubicBezTo>
                    <a:pt x="352103" y="557005"/>
                    <a:pt x="352103" y="536050"/>
                    <a:pt x="359722" y="513190"/>
                  </a:cubicBezTo>
                  <a:cubicBezTo>
                    <a:pt x="383535" y="443657"/>
                    <a:pt x="440685" y="462707"/>
                    <a:pt x="490215" y="460802"/>
                  </a:cubicBezTo>
                  <a:cubicBezTo>
                    <a:pt x="519742" y="458897"/>
                    <a:pt x="530220" y="469375"/>
                    <a:pt x="532125" y="500807"/>
                  </a:cubicBezTo>
                  <a:cubicBezTo>
                    <a:pt x="541650" y="628442"/>
                    <a:pt x="633090" y="728455"/>
                    <a:pt x="751200" y="747505"/>
                  </a:cubicBezTo>
                  <a:cubicBezTo>
                    <a:pt x="862643" y="764650"/>
                    <a:pt x="977895" y="700832"/>
                    <a:pt x="1026472" y="594152"/>
                  </a:cubicBezTo>
                  <a:cubicBezTo>
                    <a:pt x="1076955" y="483662"/>
                    <a:pt x="1044570" y="344597"/>
                    <a:pt x="948368" y="268397"/>
                  </a:cubicBezTo>
                  <a:close/>
                  <a:moveTo>
                    <a:pt x="113025" y="217915"/>
                  </a:moveTo>
                  <a:cubicBezTo>
                    <a:pt x="113977" y="211247"/>
                    <a:pt x="118740" y="206485"/>
                    <a:pt x="125407" y="206485"/>
                  </a:cubicBezTo>
                  <a:cubicBezTo>
                    <a:pt x="146362" y="206485"/>
                    <a:pt x="166365" y="206485"/>
                    <a:pt x="187320" y="206485"/>
                  </a:cubicBezTo>
                  <a:cubicBezTo>
                    <a:pt x="187320" y="206485"/>
                    <a:pt x="187320" y="206485"/>
                    <a:pt x="187320" y="207437"/>
                  </a:cubicBezTo>
                  <a:cubicBezTo>
                    <a:pt x="203512" y="207437"/>
                    <a:pt x="218752" y="207437"/>
                    <a:pt x="234945" y="207437"/>
                  </a:cubicBezTo>
                  <a:cubicBezTo>
                    <a:pt x="244470" y="207437"/>
                    <a:pt x="255900" y="205532"/>
                    <a:pt x="256852" y="218867"/>
                  </a:cubicBezTo>
                  <a:cubicBezTo>
                    <a:pt x="256852" y="231250"/>
                    <a:pt x="244470" y="234107"/>
                    <a:pt x="235897" y="234107"/>
                  </a:cubicBezTo>
                  <a:cubicBezTo>
                    <a:pt x="199702" y="235060"/>
                    <a:pt x="162555" y="234107"/>
                    <a:pt x="126360" y="233155"/>
                  </a:cubicBezTo>
                  <a:cubicBezTo>
                    <a:pt x="118740" y="232202"/>
                    <a:pt x="112072" y="227440"/>
                    <a:pt x="113025" y="217915"/>
                  </a:cubicBezTo>
                  <a:close/>
                  <a:moveTo>
                    <a:pt x="198750" y="637967"/>
                  </a:moveTo>
                  <a:cubicBezTo>
                    <a:pt x="167317" y="639872"/>
                    <a:pt x="153982" y="619870"/>
                    <a:pt x="153030" y="594152"/>
                  </a:cubicBezTo>
                  <a:cubicBezTo>
                    <a:pt x="153982" y="556052"/>
                    <a:pt x="171127" y="537002"/>
                    <a:pt x="206370" y="537955"/>
                  </a:cubicBezTo>
                  <a:cubicBezTo>
                    <a:pt x="234945" y="537955"/>
                    <a:pt x="252090" y="554147"/>
                    <a:pt x="251137" y="581770"/>
                  </a:cubicBezTo>
                  <a:cubicBezTo>
                    <a:pt x="250185" y="614155"/>
                    <a:pt x="232087" y="636062"/>
                    <a:pt x="198750" y="637967"/>
                  </a:cubicBezTo>
                  <a:close/>
                  <a:moveTo>
                    <a:pt x="236850" y="373172"/>
                  </a:moveTo>
                  <a:cubicBezTo>
                    <a:pt x="200655" y="374125"/>
                    <a:pt x="163507" y="373172"/>
                    <a:pt x="127312" y="372220"/>
                  </a:cubicBezTo>
                  <a:cubicBezTo>
                    <a:pt x="118740" y="372220"/>
                    <a:pt x="112072" y="368410"/>
                    <a:pt x="113025" y="357932"/>
                  </a:cubicBezTo>
                  <a:cubicBezTo>
                    <a:pt x="113977" y="351265"/>
                    <a:pt x="118740" y="346502"/>
                    <a:pt x="125407" y="346502"/>
                  </a:cubicBezTo>
                  <a:cubicBezTo>
                    <a:pt x="146362" y="346502"/>
                    <a:pt x="166365" y="346502"/>
                    <a:pt x="187320" y="346502"/>
                  </a:cubicBezTo>
                  <a:cubicBezTo>
                    <a:pt x="187320" y="346502"/>
                    <a:pt x="187320" y="346502"/>
                    <a:pt x="187320" y="347455"/>
                  </a:cubicBezTo>
                  <a:cubicBezTo>
                    <a:pt x="203512" y="347455"/>
                    <a:pt x="218752" y="347455"/>
                    <a:pt x="234945" y="347455"/>
                  </a:cubicBezTo>
                  <a:cubicBezTo>
                    <a:pt x="244470" y="347455"/>
                    <a:pt x="255900" y="345550"/>
                    <a:pt x="256852" y="358885"/>
                  </a:cubicBezTo>
                  <a:cubicBezTo>
                    <a:pt x="257805" y="370315"/>
                    <a:pt x="245422" y="373172"/>
                    <a:pt x="236850" y="373172"/>
                  </a:cubicBezTo>
                  <a:close/>
                  <a:moveTo>
                    <a:pt x="113025" y="310307"/>
                  </a:moveTo>
                  <a:cubicBezTo>
                    <a:pt x="113977" y="302687"/>
                    <a:pt x="120645" y="300782"/>
                    <a:pt x="126360" y="300782"/>
                  </a:cubicBezTo>
                  <a:cubicBezTo>
                    <a:pt x="145410" y="300782"/>
                    <a:pt x="164460" y="300782"/>
                    <a:pt x="183510" y="300782"/>
                  </a:cubicBezTo>
                  <a:cubicBezTo>
                    <a:pt x="183510" y="300782"/>
                    <a:pt x="183510" y="299830"/>
                    <a:pt x="183510" y="299830"/>
                  </a:cubicBezTo>
                  <a:cubicBezTo>
                    <a:pt x="202560" y="299830"/>
                    <a:pt x="221610" y="299830"/>
                    <a:pt x="239707" y="299830"/>
                  </a:cubicBezTo>
                  <a:cubicBezTo>
                    <a:pt x="247327" y="299830"/>
                    <a:pt x="255900" y="302687"/>
                    <a:pt x="256852" y="312212"/>
                  </a:cubicBezTo>
                  <a:cubicBezTo>
                    <a:pt x="256852" y="321737"/>
                    <a:pt x="248280" y="326500"/>
                    <a:pt x="240660" y="326500"/>
                  </a:cubicBezTo>
                  <a:cubicBezTo>
                    <a:pt x="201607" y="326500"/>
                    <a:pt x="162555" y="324595"/>
                    <a:pt x="122550" y="322690"/>
                  </a:cubicBezTo>
                  <a:cubicBezTo>
                    <a:pt x="116835" y="322690"/>
                    <a:pt x="112072" y="317927"/>
                    <a:pt x="113025" y="310307"/>
                  </a:cubicBezTo>
                  <a:close/>
                  <a:moveTo>
                    <a:pt x="237802" y="279827"/>
                  </a:moveTo>
                  <a:cubicBezTo>
                    <a:pt x="201607" y="280780"/>
                    <a:pt x="164460" y="279827"/>
                    <a:pt x="128265" y="278875"/>
                  </a:cubicBezTo>
                  <a:cubicBezTo>
                    <a:pt x="119692" y="278875"/>
                    <a:pt x="113025" y="275065"/>
                    <a:pt x="113977" y="264587"/>
                  </a:cubicBezTo>
                  <a:cubicBezTo>
                    <a:pt x="114930" y="257920"/>
                    <a:pt x="119692" y="253157"/>
                    <a:pt x="126360" y="253157"/>
                  </a:cubicBezTo>
                  <a:cubicBezTo>
                    <a:pt x="147315" y="253157"/>
                    <a:pt x="167317" y="253157"/>
                    <a:pt x="188272" y="253157"/>
                  </a:cubicBezTo>
                  <a:cubicBezTo>
                    <a:pt x="188272" y="253157"/>
                    <a:pt x="188272" y="253157"/>
                    <a:pt x="188272" y="254110"/>
                  </a:cubicBezTo>
                  <a:cubicBezTo>
                    <a:pt x="204465" y="254110"/>
                    <a:pt x="219705" y="254110"/>
                    <a:pt x="235897" y="254110"/>
                  </a:cubicBezTo>
                  <a:cubicBezTo>
                    <a:pt x="245422" y="254110"/>
                    <a:pt x="256852" y="252205"/>
                    <a:pt x="257805" y="265540"/>
                  </a:cubicBezTo>
                  <a:cubicBezTo>
                    <a:pt x="258757" y="276970"/>
                    <a:pt x="246375" y="279827"/>
                    <a:pt x="237802" y="279827"/>
                  </a:cubicBezTo>
                  <a:close/>
                  <a:moveTo>
                    <a:pt x="787395" y="653207"/>
                  </a:moveTo>
                  <a:cubicBezTo>
                    <a:pt x="696907" y="653207"/>
                    <a:pt x="623565" y="575102"/>
                    <a:pt x="623565" y="478900"/>
                  </a:cubicBezTo>
                  <a:cubicBezTo>
                    <a:pt x="623565" y="379840"/>
                    <a:pt x="699765" y="303640"/>
                    <a:pt x="797872" y="304592"/>
                  </a:cubicBezTo>
                  <a:cubicBezTo>
                    <a:pt x="883597" y="305545"/>
                    <a:pt x="951225" y="385555"/>
                    <a:pt x="950272" y="484615"/>
                  </a:cubicBezTo>
                  <a:cubicBezTo>
                    <a:pt x="950272" y="579865"/>
                    <a:pt x="879788" y="653207"/>
                    <a:pt x="787395" y="653207"/>
                  </a:cubicBezTo>
                  <a:close/>
                </a:path>
              </a:pathLst>
            </a:custGeom>
            <a:solidFill>
              <a:srgbClr val="F2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294" name="Google Shape;294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29447" y="178501"/>
            <a:ext cx="1023091" cy="72266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5" name="Google Shape;295;p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1301384">
            <a:off x="6542009" y="3815660"/>
            <a:ext cx="1283663" cy="109131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6" name="Google Shape;296;p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-3633" y="5763858"/>
            <a:ext cx="1632081" cy="11089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7"/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F2903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2" name="Google Shape;302;p7"/>
          <p:cNvSpPr/>
          <p:nvPr/>
        </p:nvSpPr>
        <p:spPr>
          <a:xfrm>
            <a:off x="9027677" y="4322870"/>
            <a:ext cx="543334" cy="113195"/>
          </a:xfrm>
          <a:custGeom>
            <a:avLst/>
            <a:gdLst/>
            <a:ahLst/>
            <a:cxnLst/>
            <a:rect l="l" t="t" r="r" b="b"/>
            <a:pathLst>
              <a:path w="1143000" h="238125" extrusionOk="0">
                <a:moveTo>
                  <a:pt x="0" y="0"/>
                </a:moveTo>
                <a:cubicBezTo>
                  <a:pt x="273368" y="107633"/>
                  <a:pt x="557212" y="167640"/>
                  <a:pt x="848678" y="200025"/>
                </a:cubicBezTo>
                <a:cubicBezTo>
                  <a:pt x="858203" y="202883"/>
                  <a:pt x="868680" y="207645"/>
                  <a:pt x="876300" y="207645"/>
                </a:cubicBezTo>
                <a:cubicBezTo>
                  <a:pt x="956310" y="227647"/>
                  <a:pt x="1040130" y="230505"/>
                  <a:pt x="1149667" y="240030"/>
                </a:cubicBezTo>
                <a:cubicBezTo>
                  <a:pt x="1047750" y="192405"/>
                  <a:pt x="967740" y="189547"/>
                  <a:pt x="893445" y="175260"/>
                </a:cubicBezTo>
                <a:cubicBezTo>
                  <a:pt x="594360" y="117158"/>
                  <a:pt x="298133" y="57150"/>
                  <a:pt x="0" y="0"/>
                </a:cubicBezTo>
                <a:close/>
              </a:path>
            </a:pathLst>
          </a:cu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" name="Google Shape;303;p7"/>
          <p:cNvSpPr/>
          <p:nvPr/>
        </p:nvSpPr>
        <p:spPr>
          <a:xfrm>
            <a:off x="9842678" y="4340529"/>
            <a:ext cx="710862" cy="203750"/>
          </a:xfrm>
          <a:custGeom>
            <a:avLst/>
            <a:gdLst/>
            <a:ahLst/>
            <a:cxnLst/>
            <a:rect l="l" t="t" r="r" b="b"/>
            <a:pathLst>
              <a:path w="1495425" h="428625" extrusionOk="0">
                <a:moveTo>
                  <a:pt x="1496377" y="0"/>
                </a:moveTo>
                <a:cubicBezTo>
                  <a:pt x="1177290" y="22860"/>
                  <a:pt x="283845" y="282893"/>
                  <a:pt x="0" y="435293"/>
                </a:cubicBezTo>
                <a:cubicBezTo>
                  <a:pt x="495300" y="285750"/>
                  <a:pt x="993458" y="132398"/>
                  <a:pt x="1496377" y="0"/>
                </a:cubicBezTo>
                <a:close/>
              </a:path>
            </a:pathLst>
          </a:cu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4" name="Google Shape;304;p7"/>
          <p:cNvSpPr txBox="1"/>
          <p:nvPr/>
        </p:nvSpPr>
        <p:spPr>
          <a:xfrm>
            <a:off x="7258020" y="3245629"/>
            <a:ext cx="3771961" cy="387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Global Food Advantages</a:t>
            </a:r>
            <a:endParaRPr/>
          </a:p>
        </p:txBody>
      </p:sp>
      <p:sp>
        <p:nvSpPr>
          <p:cNvPr id="305" name="Google Shape;305;p7"/>
          <p:cNvSpPr txBox="1"/>
          <p:nvPr/>
        </p:nvSpPr>
        <p:spPr>
          <a:xfrm>
            <a:off x="7664900" y="3774282"/>
            <a:ext cx="29582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LOREM IPSUM DOLOR SIT AMET,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CU USU AGAM INTEGRE IMPEDIT.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6" name="Google Shape;306;p7"/>
          <p:cNvSpPr/>
          <p:nvPr/>
        </p:nvSpPr>
        <p:spPr>
          <a:xfrm>
            <a:off x="7664901" y="4277650"/>
            <a:ext cx="295819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</a:t>
            </a:r>
            <a:endParaRPr/>
          </a:p>
        </p:txBody>
      </p:sp>
      <p:sp>
        <p:nvSpPr>
          <p:cNvPr id="307" name="Google Shape;307;p7"/>
          <p:cNvSpPr/>
          <p:nvPr/>
        </p:nvSpPr>
        <p:spPr>
          <a:xfrm>
            <a:off x="10339754" y="1607736"/>
            <a:ext cx="1075173" cy="2984361"/>
          </a:xfrm>
          <a:custGeom>
            <a:avLst/>
            <a:gdLst/>
            <a:ahLst/>
            <a:cxnLst/>
            <a:rect l="l" t="t" r="r" b="b"/>
            <a:pathLst>
              <a:path w="1075173" h="2984361" extrusionOk="0">
                <a:moveTo>
                  <a:pt x="512466" y="2984361"/>
                </a:moveTo>
                <a:lnTo>
                  <a:pt x="1075173" y="2984361"/>
                </a:lnTo>
                <a:lnTo>
                  <a:pt x="1075173" y="0"/>
                </a:lnTo>
                <a:lnTo>
                  <a:pt x="0" y="0"/>
                </a:lnTo>
              </a:path>
            </a:pathLst>
          </a:custGeom>
          <a:noFill/>
          <a:ln w="12700" cap="flat" cmpd="sng">
            <a:solidFill>
              <a:schemeClr val="lt1"/>
            </a:solidFill>
            <a:prstDash val="solid"/>
            <a:miter lim="800000"/>
            <a:headEnd type="oval" w="med" len="med"/>
            <a:tailEnd type="triangle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08" name="Google Shape;308;p7"/>
          <p:cNvGrpSpPr/>
          <p:nvPr/>
        </p:nvGrpSpPr>
        <p:grpSpPr>
          <a:xfrm>
            <a:off x="7614000" y="5181273"/>
            <a:ext cx="3060000" cy="1094591"/>
            <a:chOff x="6760489" y="1480588"/>
            <a:chExt cx="1947202" cy="1094591"/>
          </a:xfrm>
        </p:grpSpPr>
        <p:sp>
          <p:nvSpPr>
            <p:cNvPr id="309" name="Google Shape;309;p7"/>
            <p:cNvSpPr txBox="1"/>
            <p:nvPr/>
          </p:nvSpPr>
          <p:spPr>
            <a:xfrm>
              <a:off x="6760489" y="1480588"/>
              <a:ext cx="1947202" cy="5078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7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Contents Here</a:t>
              </a:r>
              <a:endParaRPr sz="27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" name="Google Shape;310;p7"/>
            <p:cNvSpPr txBox="1"/>
            <p:nvPr/>
          </p:nvSpPr>
          <p:spPr>
            <a:xfrm>
              <a:off x="6760489" y="1928848"/>
              <a:ext cx="1947201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</p:grpSp>
      <p:grpSp>
        <p:nvGrpSpPr>
          <p:cNvPr id="311" name="Google Shape;311;p7"/>
          <p:cNvGrpSpPr/>
          <p:nvPr/>
        </p:nvGrpSpPr>
        <p:grpSpPr>
          <a:xfrm rot="10800000">
            <a:off x="774122" y="619110"/>
            <a:ext cx="4156907" cy="4668128"/>
            <a:chOff x="7410420" y="1760136"/>
            <a:chExt cx="4156907" cy="4668128"/>
          </a:xfrm>
        </p:grpSpPr>
        <p:sp>
          <p:nvSpPr>
            <p:cNvPr id="312" name="Google Shape;312;p7"/>
            <p:cNvSpPr/>
            <p:nvPr/>
          </p:nvSpPr>
          <p:spPr>
            <a:xfrm>
              <a:off x="9180077" y="4475270"/>
              <a:ext cx="543334" cy="113195"/>
            </a:xfrm>
            <a:custGeom>
              <a:avLst/>
              <a:gdLst/>
              <a:ahLst/>
              <a:cxnLst/>
              <a:rect l="l" t="t" r="r" b="b"/>
              <a:pathLst>
                <a:path w="1143000" h="238125" extrusionOk="0">
                  <a:moveTo>
                    <a:pt x="0" y="0"/>
                  </a:moveTo>
                  <a:cubicBezTo>
                    <a:pt x="273368" y="107633"/>
                    <a:pt x="557212" y="167640"/>
                    <a:pt x="848678" y="200025"/>
                  </a:cubicBezTo>
                  <a:cubicBezTo>
                    <a:pt x="858203" y="202883"/>
                    <a:pt x="868680" y="207645"/>
                    <a:pt x="876300" y="207645"/>
                  </a:cubicBezTo>
                  <a:cubicBezTo>
                    <a:pt x="956310" y="227647"/>
                    <a:pt x="1040130" y="230505"/>
                    <a:pt x="1149667" y="240030"/>
                  </a:cubicBezTo>
                  <a:cubicBezTo>
                    <a:pt x="1047750" y="192405"/>
                    <a:pt x="967740" y="189547"/>
                    <a:pt x="893445" y="175260"/>
                  </a:cubicBezTo>
                  <a:cubicBezTo>
                    <a:pt x="594360" y="117158"/>
                    <a:pt x="298133" y="57150"/>
                    <a:pt x="0" y="0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" name="Google Shape;313;p7"/>
            <p:cNvSpPr/>
            <p:nvPr/>
          </p:nvSpPr>
          <p:spPr>
            <a:xfrm>
              <a:off x="9995078" y="4492929"/>
              <a:ext cx="710862" cy="203750"/>
            </a:xfrm>
            <a:custGeom>
              <a:avLst/>
              <a:gdLst/>
              <a:ahLst/>
              <a:cxnLst/>
              <a:rect l="l" t="t" r="r" b="b"/>
              <a:pathLst>
                <a:path w="1495425" h="428625" extrusionOk="0">
                  <a:moveTo>
                    <a:pt x="1496377" y="0"/>
                  </a:moveTo>
                  <a:cubicBezTo>
                    <a:pt x="1177290" y="22860"/>
                    <a:pt x="283845" y="282893"/>
                    <a:pt x="0" y="435293"/>
                  </a:cubicBezTo>
                  <a:cubicBezTo>
                    <a:pt x="495300" y="285750"/>
                    <a:pt x="993458" y="132398"/>
                    <a:pt x="1496377" y="0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" name="Google Shape;314;p7"/>
            <p:cNvSpPr txBox="1"/>
            <p:nvPr/>
          </p:nvSpPr>
          <p:spPr>
            <a:xfrm rot="10800000" flipH="1">
              <a:off x="7410420" y="3408077"/>
              <a:ext cx="3771961" cy="3877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Local Food Advantages</a:t>
              </a:r>
              <a:endParaRPr/>
            </a:p>
          </p:txBody>
        </p:sp>
        <p:sp>
          <p:nvSpPr>
            <p:cNvPr id="315" name="Google Shape;315;p7"/>
            <p:cNvSpPr txBox="1"/>
            <p:nvPr/>
          </p:nvSpPr>
          <p:spPr>
            <a:xfrm rot="10800000" flipH="1">
              <a:off x="7817301" y="3936730"/>
              <a:ext cx="2958200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938953"/>
                  </a:solidFill>
                  <a:latin typeface="Arial"/>
                  <a:ea typeface="Arial"/>
                  <a:cs typeface="Arial"/>
                  <a:sym typeface="Arial"/>
                </a:rPr>
                <a:t>LOREM IPSUM DOLOR SIT AMET,</a:t>
              </a:r>
              <a:endParaRPr/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938953"/>
                  </a:solidFill>
                  <a:latin typeface="Arial"/>
                  <a:ea typeface="Arial"/>
                  <a:cs typeface="Arial"/>
                  <a:sym typeface="Arial"/>
                </a:rPr>
                <a:t>CU USU AGAM INTEGRE IMPEDIT.</a:t>
              </a:r>
              <a:endParaRPr sz="1200">
                <a:solidFill>
                  <a:srgbClr val="93895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" name="Google Shape;316;p7"/>
            <p:cNvSpPr/>
            <p:nvPr/>
          </p:nvSpPr>
          <p:spPr>
            <a:xfrm rot="10800000" flipH="1">
              <a:off x="7817302" y="4440098"/>
              <a:ext cx="2958198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  <p:sp>
          <p:nvSpPr>
            <p:cNvPr id="317" name="Google Shape;317;p7"/>
            <p:cNvSpPr/>
            <p:nvPr/>
          </p:nvSpPr>
          <p:spPr>
            <a:xfrm>
              <a:off x="10492154" y="1760136"/>
              <a:ext cx="1075173" cy="2984361"/>
            </a:xfrm>
            <a:custGeom>
              <a:avLst/>
              <a:gdLst/>
              <a:ahLst/>
              <a:cxnLst/>
              <a:rect l="l" t="t" r="r" b="b"/>
              <a:pathLst>
                <a:path w="1075173" h="2984361" extrusionOk="0">
                  <a:moveTo>
                    <a:pt x="512466" y="2984361"/>
                  </a:moveTo>
                  <a:lnTo>
                    <a:pt x="1075173" y="2984361"/>
                  </a:lnTo>
                  <a:lnTo>
                    <a:pt x="1075173" y="0"/>
                  </a:lnTo>
                  <a:lnTo>
                    <a:pt x="0" y="0"/>
                  </a:lnTo>
                </a:path>
              </a:pathLst>
            </a:custGeom>
            <a:noFill/>
            <a:ln w="12700" cap="flat" cmpd="sng">
              <a:solidFill>
                <a:schemeClr val="accent5"/>
              </a:solidFill>
              <a:prstDash val="solid"/>
              <a:miter lim="800000"/>
              <a:headEnd type="oval" w="med" len="med"/>
              <a:tailEnd type="triangle" w="med" len="med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18" name="Google Shape;318;p7"/>
            <p:cNvGrpSpPr/>
            <p:nvPr/>
          </p:nvGrpSpPr>
          <p:grpSpPr>
            <a:xfrm>
              <a:off x="7766401" y="5333673"/>
              <a:ext cx="3060002" cy="1094591"/>
              <a:chOff x="6760489" y="1480588"/>
              <a:chExt cx="1947203" cy="1094591"/>
            </a:xfrm>
          </p:grpSpPr>
          <p:sp>
            <p:nvSpPr>
              <p:cNvPr id="319" name="Google Shape;319;p7"/>
              <p:cNvSpPr txBox="1"/>
              <p:nvPr/>
            </p:nvSpPr>
            <p:spPr>
              <a:xfrm rot="10800000" flipH="1">
                <a:off x="6760490" y="1480588"/>
                <a:ext cx="1947202" cy="5078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700" b="1">
                    <a:solidFill>
                      <a:srgbClr val="938953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Contents Here</a:t>
                </a:r>
                <a:endParaRPr sz="2700" b="1">
                  <a:solidFill>
                    <a:srgbClr val="938953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0" name="Google Shape;320;p7"/>
              <p:cNvSpPr txBox="1"/>
              <p:nvPr/>
            </p:nvSpPr>
            <p:spPr>
              <a:xfrm rot="10800000" flipH="1">
                <a:off x="6760489" y="1928848"/>
                <a:ext cx="1947201" cy="6463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rPr>
                  <a:t>You can simply impress your audience and add a unique zing and appeal to your Presentations. </a:t>
                </a:r>
                <a:endParaRPr/>
              </a:p>
            </p:txBody>
          </p:sp>
        </p:grpSp>
      </p:grpSp>
      <p:pic>
        <p:nvPicPr>
          <p:cNvPr id="321" name="Google Shape;321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44316" y="4235947"/>
            <a:ext cx="2695694" cy="2299996"/>
          </a:xfrm>
          <a:prstGeom prst="rect">
            <a:avLst/>
          </a:prstGeom>
          <a:noFill/>
          <a:ln>
            <a:noFill/>
          </a:ln>
          <a:effectLst>
            <a:outerShdw blurRad="76200" sy="23000" kx="-1200000" algn="bl" rotWithShape="0">
              <a:srgbClr val="000000">
                <a:alpha val="20000"/>
              </a:srgbClr>
            </a:outerShdw>
          </a:effectLst>
        </p:spPr>
      </p:pic>
      <p:grpSp>
        <p:nvGrpSpPr>
          <p:cNvPr id="322" name="Google Shape;322;p7"/>
          <p:cNvGrpSpPr/>
          <p:nvPr/>
        </p:nvGrpSpPr>
        <p:grpSpPr>
          <a:xfrm>
            <a:off x="7249899" y="1036870"/>
            <a:ext cx="2249518" cy="1720843"/>
            <a:chOff x="460376" y="1835151"/>
            <a:chExt cx="4370388" cy="3343275"/>
          </a:xfrm>
        </p:grpSpPr>
        <p:sp>
          <p:nvSpPr>
            <p:cNvPr id="323" name="Google Shape;323;p7"/>
            <p:cNvSpPr/>
            <p:nvPr/>
          </p:nvSpPr>
          <p:spPr>
            <a:xfrm>
              <a:off x="460376" y="1835151"/>
              <a:ext cx="4370388" cy="3343275"/>
            </a:xfrm>
            <a:custGeom>
              <a:avLst/>
              <a:gdLst/>
              <a:ahLst/>
              <a:cxnLst/>
              <a:rect l="l" t="t" r="r" b="b"/>
              <a:pathLst>
                <a:path w="2124" h="1624" extrusionOk="0">
                  <a:moveTo>
                    <a:pt x="564" y="1311"/>
                  </a:moveTo>
                  <a:cubicBezTo>
                    <a:pt x="535" y="1315"/>
                    <a:pt x="507" y="1321"/>
                    <a:pt x="478" y="1324"/>
                  </a:cubicBezTo>
                  <a:cubicBezTo>
                    <a:pt x="262" y="1347"/>
                    <a:pt x="119" y="1219"/>
                    <a:pt x="60" y="1042"/>
                  </a:cubicBezTo>
                  <a:cubicBezTo>
                    <a:pt x="0" y="858"/>
                    <a:pt x="48" y="644"/>
                    <a:pt x="257" y="513"/>
                  </a:cubicBezTo>
                  <a:cubicBezTo>
                    <a:pt x="283" y="498"/>
                    <a:pt x="308" y="481"/>
                    <a:pt x="335" y="468"/>
                  </a:cubicBezTo>
                  <a:cubicBezTo>
                    <a:pt x="428" y="423"/>
                    <a:pt x="508" y="360"/>
                    <a:pt x="584" y="289"/>
                  </a:cubicBezTo>
                  <a:cubicBezTo>
                    <a:pt x="653" y="224"/>
                    <a:pt x="726" y="165"/>
                    <a:pt x="812" y="122"/>
                  </a:cubicBezTo>
                  <a:cubicBezTo>
                    <a:pt x="1057" y="0"/>
                    <a:pt x="1382" y="121"/>
                    <a:pt x="1481" y="374"/>
                  </a:cubicBezTo>
                  <a:cubicBezTo>
                    <a:pt x="1502" y="426"/>
                    <a:pt x="1511" y="481"/>
                    <a:pt x="1509" y="536"/>
                  </a:cubicBezTo>
                  <a:cubicBezTo>
                    <a:pt x="1509" y="546"/>
                    <a:pt x="1509" y="555"/>
                    <a:pt x="1509" y="567"/>
                  </a:cubicBezTo>
                  <a:cubicBezTo>
                    <a:pt x="1538" y="570"/>
                    <a:pt x="1567" y="573"/>
                    <a:pt x="1596" y="576"/>
                  </a:cubicBezTo>
                  <a:cubicBezTo>
                    <a:pt x="1721" y="592"/>
                    <a:pt x="1837" y="632"/>
                    <a:pt x="1937" y="711"/>
                  </a:cubicBezTo>
                  <a:cubicBezTo>
                    <a:pt x="2042" y="793"/>
                    <a:pt x="2106" y="898"/>
                    <a:pt x="2115" y="1033"/>
                  </a:cubicBezTo>
                  <a:cubicBezTo>
                    <a:pt x="2124" y="1183"/>
                    <a:pt x="2059" y="1297"/>
                    <a:pt x="1937" y="1380"/>
                  </a:cubicBezTo>
                  <a:cubicBezTo>
                    <a:pt x="1852" y="1438"/>
                    <a:pt x="1757" y="1470"/>
                    <a:pt x="1657" y="1492"/>
                  </a:cubicBezTo>
                  <a:cubicBezTo>
                    <a:pt x="1650" y="1493"/>
                    <a:pt x="1643" y="1495"/>
                    <a:pt x="1637" y="1499"/>
                  </a:cubicBezTo>
                  <a:cubicBezTo>
                    <a:pt x="1514" y="1566"/>
                    <a:pt x="1382" y="1599"/>
                    <a:pt x="1244" y="1612"/>
                  </a:cubicBezTo>
                  <a:cubicBezTo>
                    <a:pt x="1113" y="1624"/>
                    <a:pt x="984" y="1617"/>
                    <a:pt x="859" y="1577"/>
                  </a:cubicBezTo>
                  <a:cubicBezTo>
                    <a:pt x="768" y="1548"/>
                    <a:pt x="684" y="1505"/>
                    <a:pt x="627" y="1425"/>
                  </a:cubicBezTo>
                  <a:cubicBezTo>
                    <a:pt x="605" y="1395"/>
                    <a:pt x="590" y="1361"/>
                    <a:pt x="572" y="1328"/>
                  </a:cubicBezTo>
                  <a:cubicBezTo>
                    <a:pt x="569" y="1322"/>
                    <a:pt x="567" y="1316"/>
                    <a:pt x="564" y="1311"/>
                  </a:cubicBezTo>
                  <a:close/>
                  <a:moveTo>
                    <a:pt x="1742" y="1425"/>
                  </a:moveTo>
                  <a:cubicBezTo>
                    <a:pt x="1805" y="1405"/>
                    <a:pt x="1864" y="1378"/>
                    <a:pt x="1917" y="1342"/>
                  </a:cubicBezTo>
                  <a:cubicBezTo>
                    <a:pt x="2114" y="1208"/>
                    <a:pt x="2105" y="982"/>
                    <a:pt x="2000" y="838"/>
                  </a:cubicBezTo>
                  <a:cubicBezTo>
                    <a:pt x="1925" y="735"/>
                    <a:pt x="1822" y="672"/>
                    <a:pt x="1700" y="641"/>
                  </a:cubicBezTo>
                  <a:cubicBezTo>
                    <a:pt x="1517" y="595"/>
                    <a:pt x="1331" y="595"/>
                    <a:pt x="1146" y="635"/>
                  </a:cubicBezTo>
                  <a:cubicBezTo>
                    <a:pt x="995" y="668"/>
                    <a:pt x="857" y="729"/>
                    <a:pt x="741" y="833"/>
                  </a:cubicBezTo>
                  <a:cubicBezTo>
                    <a:pt x="646" y="918"/>
                    <a:pt x="585" y="1022"/>
                    <a:pt x="584" y="1153"/>
                  </a:cubicBezTo>
                  <a:cubicBezTo>
                    <a:pt x="583" y="1305"/>
                    <a:pt x="643" y="1426"/>
                    <a:pt x="782" y="1498"/>
                  </a:cubicBezTo>
                  <a:cubicBezTo>
                    <a:pt x="823" y="1519"/>
                    <a:pt x="868" y="1536"/>
                    <a:pt x="913" y="1547"/>
                  </a:cubicBezTo>
                  <a:cubicBezTo>
                    <a:pt x="1056" y="1585"/>
                    <a:pt x="1201" y="1581"/>
                    <a:pt x="1347" y="1554"/>
                  </a:cubicBezTo>
                  <a:cubicBezTo>
                    <a:pt x="1453" y="1534"/>
                    <a:pt x="1556" y="1501"/>
                    <a:pt x="1647" y="1441"/>
                  </a:cubicBezTo>
                  <a:cubicBezTo>
                    <a:pt x="1706" y="1403"/>
                    <a:pt x="1755" y="1356"/>
                    <a:pt x="1776" y="1286"/>
                  </a:cubicBezTo>
                  <a:cubicBezTo>
                    <a:pt x="1780" y="1274"/>
                    <a:pt x="1789" y="1267"/>
                    <a:pt x="1802" y="1271"/>
                  </a:cubicBezTo>
                  <a:cubicBezTo>
                    <a:pt x="1816" y="1275"/>
                    <a:pt x="1821" y="1286"/>
                    <a:pt x="1816" y="1297"/>
                  </a:cubicBezTo>
                  <a:cubicBezTo>
                    <a:pt x="1809" y="1319"/>
                    <a:pt x="1801" y="1340"/>
                    <a:pt x="1790" y="1360"/>
                  </a:cubicBezTo>
                  <a:cubicBezTo>
                    <a:pt x="1776" y="1382"/>
                    <a:pt x="1759" y="1402"/>
                    <a:pt x="1742" y="1425"/>
                  </a:cubicBezTo>
                  <a:close/>
                  <a:moveTo>
                    <a:pt x="1464" y="568"/>
                  </a:moveTo>
                  <a:cubicBezTo>
                    <a:pt x="1471" y="512"/>
                    <a:pt x="1465" y="462"/>
                    <a:pt x="1450" y="414"/>
                  </a:cubicBezTo>
                  <a:cubicBezTo>
                    <a:pt x="1374" y="173"/>
                    <a:pt x="1069" y="45"/>
                    <a:pt x="837" y="159"/>
                  </a:cubicBezTo>
                  <a:cubicBezTo>
                    <a:pt x="785" y="185"/>
                    <a:pt x="735" y="219"/>
                    <a:pt x="689" y="256"/>
                  </a:cubicBezTo>
                  <a:cubicBezTo>
                    <a:pt x="623" y="308"/>
                    <a:pt x="562" y="365"/>
                    <a:pt x="498" y="421"/>
                  </a:cubicBezTo>
                  <a:cubicBezTo>
                    <a:pt x="534" y="419"/>
                    <a:pt x="567" y="417"/>
                    <a:pt x="601" y="415"/>
                  </a:cubicBezTo>
                  <a:cubicBezTo>
                    <a:pt x="615" y="415"/>
                    <a:pt x="624" y="421"/>
                    <a:pt x="625" y="436"/>
                  </a:cubicBezTo>
                  <a:cubicBezTo>
                    <a:pt x="625" y="450"/>
                    <a:pt x="616" y="456"/>
                    <a:pt x="603" y="457"/>
                  </a:cubicBezTo>
                  <a:cubicBezTo>
                    <a:pt x="587" y="458"/>
                    <a:pt x="571" y="459"/>
                    <a:pt x="555" y="460"/>
                  </a:cubicBezTo>
                  <a:cubicBezTo>
                    <a:pt x="438" y="469"/>
                    <a:pt x="332" y="505"/>
                    <a:pt x="240" y="578"/>
                  </a:cubicBezTo>
                  <a:cubicBezTo>
                    <a:pt x="101" y="688"/>
                    <a:pt x="52" y="830"/>
                    <a:pt x="93" y="1001"/>
                  </a:cubicBezTo>
                  <a:cubicBezTo>
                    <a:pt x="130" y="1151"/>
                    <a:pt x="237" y="1270"/>
                    <a:pt x="403" y="1283"/>
                  </a:cubicBezTo>
                  <a:cubicBezTo>
                    <a:pt x="454" y="1287"/>
                    <a:pt x="503" y="1281"/>
                    <a:pt x="550" y="1267"/>
                  </a:cubicBezTo>
                  <a:cubicBezTo>
                    <a:pt x="546" y="1235"/>
                    <a:pt x="541" y="1206"/>
                    <a:pt x="541" y="1176"/>
                  </a:cubicBezTo>
                  <a:cubicBezTo>
                    <a:pt x="540" y="1146"/>
                    <a:pt x="542" y="1116"/>
                    <a:pt x="547" y="1087"/>
                  </a:cubicBezTo>
                  <a:cubicBezTo>
                    <a:pt x="569" y="960"/>
                    <a:pt x="637" y="861"/>
                    <a:pt x="734" y="782"/>
                  </a:cubicBezTo>
                  <a:cubicBezTo>
                    <a:pt x="899" y="647"/>
                    <a:pt x="1092" y="585"/>
                    <a:pt x="1301" y="569"/>
                  </a:cubicBezTo>
                  <a:cubicBezTo>
                    <a:pt x="1354" y="565"/>
                    <a:pt x="1409" y="568"/>
                    <a:pt x="1464" y="56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" name="Google Shape;324;p7"/>
            <p:cNvSpPr/>
            <p:nvPr/>
          </p:nvSpPr>
          <p:spPr>
            <a:xfrm>
              <a:off x="2647951" y="3498851"/>
              <a:ext cx="396875" cy="166688"/>
            </a:xfrm>
            <a:custGeom>
              <a:avLst/>
              <a:gdLst/>
              <a:ahLst/>
              <a:cxnLst/>
              <a:rect l="l" t="t" r="r" b="b"/>
              <a:pathLst>
                <a:path w="193" h="81" extrusionOk="0">
                  <a:moveTo>
                    <a:pt x="98" y="81"/>
                  </a:moveTo>
                  <a:cubicBezTo>
                    <a:pt x="64" y="80"/>
                    <a:pt x="36" y="68"/>
                    <a:pt x="13" y="44"/>
                  </a:cubicBezTo>
                  <a:cubicBezTo>
                    <a:pt x="3" y="34"/>
                    <a:pt x="0" y="22"/>
                    <a:pt x="11" y="11"/>
                  </a:cubicBezTo>
                  <a:cubicBezTo>
                    <a:pt x="22" y="0"/>
                    <a:pt x="33" y="4"/>
                    <a:pt x="43" y="13"/>
                  </a:cubicBezTo>
                  <a:cubicBezTo>
                    <a:pt x="81" y="46"/>
                    <a:pt x="112" y="46"/>
                    <a:pt x="149" y="14"/>
                  </a:cubicBezTo>
                  <a:cubicBezTo>
                    <a:pt x="160" y="4"/>
                    <a:pt x="172" y="0"/>
                    <a:pt x="183" y="12"/>
                  </a:cubicBezTo>
                  <a:cubicBezTo>
                    <a:pt x="193" y="23"/>
                    <a:pt x="189" y="35"/>
                    <a:pt x="179" y="45"/>
                  </a:cubicBezTo>
                  <a:cubicBezTo>
                    <a:pt x="156" y="68"/>
                    <a:pt x="129" y="79"/>
                    <a:pt x="98" y="8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" name="Google Shape;325;p7"/>
            <p:cNvSpPr/>
            <p:nvPr/>
          </p:nvSpPr>
          <p:spPr>
            <a:xfrm>
              <a:off x="3651251" y="3990976"/>
              <a:ext cx="403225" cy="166688"/>
            </a:xfrm>
            <a:custGeom>
              <a:avLst/>
              <a:gdLst/>
              <a:ahLst/>
              <a:cxnLst/>
              <a:rect l="l" t="t" r="r" b="b"/>
              <a:pathLst>
                <a:path w="196" h="81" extrusionOk="0">
                  <a:moveTo>
                    <a:pt x="100" y="81"/>
                  </a:moveTo>
                  <a:cubicBezTo>
                    <a:pt x="66" y="81"/>
                    <a:pt x="39" y="69"/>
                    <a:pt x="16" y="47"/>
                  </a:cubicBezTo>
                  <a:cubicBezTo>
                    <a:pt x="5" y="36"/>
                    <a:pt x="0" y="24"/>
                    <a:pt x="12" y="12"/>
                  </a:cubicBezTo>
                  <a:cubicBezTo>
                    <a:pt x="24" y="1"/>
                    <a:pt x="35" y="6"/>
                    <a:pt x="46" y="15"/>
                  </a:cubicBezTo>
                  <a:cubicBezTo>
                    <a:pt x="79" y="46"/>
                    <a:pt x="114" y="46"/>
                    <a:pt x="149" y="16"/>
                  </a:cubicBezTo>
                  <a:cubicBezTo>
                    <a:pt x="160" y="7"/>
                    <a:pt x="172" y="0"/>
                    <a:pt x="184" y="13"/>
                  </a:cubicBezTo>
                  <a:cubicBezTo>
                    <a:pt x="196" y="26"/>
                    <a:pt x="189" y="39"/>
                    <a:pt x="177" y="49"/>
                  </a:cubicBezTo>
                  <a:cubicBezTo>
                    <a:pt x="155" y="70"/>
                    <a:pt x="129" y="81"/>
                    <a:pt x="100" y="8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" name="Google Shape;326;p7"/>
            <p:cNvSpPr/>
            <p:nvPr/>
          </p:nvSpPr>
          <p:spPr>
            <a:xfrm>
              <a:off x="2287588" y="4437063"/>
              <a:ext cx="393700" cy="165100"/>
            </a:xfrm>
            <a:custGeom>
              <a:avLst/>
              <a:gdLst/>
              <a:ahLst/>
              <a:cxnLst/>
              <a:rect l="l" t="t" r="r" b="b"/>
              <a:pathLst>
                <a:path w="191" h="80" extrusionOk="0">
                  <a:moveTo>
                    <a:pt x="95" y="80"/>
                  </a:moveTo>
                  <a:cubicBezTo>
                    <a:pt x="62" y="78"/>
                    <a:pt x="34" y="67"/>
                    <a:pt x="11" y="43"/>
                  </a:cubicBezTo>
                  <a:cubicBezTo>
                    <a:pt x="2" y="33"/>
                    <a:pt x="0" y="21"/>
                    <a:pt x="9" y="11"/>
                  </a:cubicBezTo>
                  <a:cubicBezTo>
                    <a:pt x="19" y="0"/>
                    <a:pt x="30" y="2"/>
                    <a:pt x="41" y="11"/>
                  </a:cubicBezTo>
                  <a:cubicBezTo>
                    <a:pt x="82" y="46"/>
                    <a:pt x="108" y="45"/>
                    <a:pt x="150" y="11"/>
                  </a:cubicBezTo>
                  <a:cubicBezTo>
                    <a:pt x="161" y="3"/>
                    <a:pt x="171" y="1"/>
                    <a:pt x="181" y="10"/>
                  </a:cubicBezTo>
                  <a:cubicBezTo>
                    <a:pt x="191" y="20"/>
                    <a:pt x="190" y="32"/>
                    <a:pt x="180" y="42"/>
                  </a:cubicBezTo>
                  <a:cubicBezTo>
                    <a:pt x="157" y="66"/>
                    <a:pt x="128" y="79"/>
                    <a:pt x="95" y="8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" name="Google Shape;327;p7"/>
            <p:cNvSpPr/>
            <p:nvPr/>
          </p:nvSpPr>
          <p:spPr>
            <a:xfrm>
              <a:off x="938213" y="3633788"/>
              <a:ext cx="395288" cy="163513"/>
            </a:xfrm>
            <a:custGeom>
              <a:avLst/>
              <a:gdLst/>
              <a:ahLst/>
              <a:cxnLst/>
              <a:rect l="l" t="t" r="r" b="b"/>
              <a:pathLst>
                <a:path w="192" h="79" extrusionOk="0">
                  <a:moveTo>
                    <a:pt x="92" y="79"/>
                  </a:moveTo>
                  <a:cubicBezTo>
                    <a:pt x="63" y="78"/>
                    <a:pt x="36" y="66"/>
                    <a:pt x="13" y="44"/>
                  </a:cubicBezTo>
                  <a:cubicBezTo>
                    <a:pt x="3" y="33"/>
                    <a:pt x="0" y="21"/>
                    <a:pt x="11" y="10"/>
                  </a:cubicBezTo>
                  <a:cubicBezTo>
                    <a:pt x="21" y="0"/>
                    <a:pt x="32" y="3"/>
                    <a:pt x="43" y="12"/>
                  </a:cubicBezTo>
                  <a:cubicBezTo>
                    <a:pt x="82" y="45"/>
                    <a:pt x="110" y="45"/>
                    <a:pt x="150" y="11"/>
                  </a:cubicBezTo>
                  <a:cubicBezTo>
                    <a:pt x="161" y="3"/>
                    <a:pt x="172" y="0"/>
                    <a:pt x="182" y="11"/>
                  </a:cubicBezTo>
                  <a:cubicBezTo>
                    <a:pt x="192" y="21"/>
                    <a:pt x="190" y="32"/>
                    <a:pt x="181" y="42"/>
                  </a:cubicBezTo>
                  <a:cubicBezTo>
                    <a:pt x="157" y="66"/>
                    <a:pt x="129" y="79"/>
                    <a:pt x="92" y="7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" name="Google Shape;328;p7"/>
            <p:cNvSpPr/>
            <p:nvPr/>
          </p:nvSpPr>
          <p:spPr>
            <a:xfrm>
              <a:off x="2286001" y="2646363"/>
              <a:ext cx="398463" cy="165100"/>
            </a:xfrm>
            <a:custGeom>
              <a:avLst/>
              <a:gdLst/>
              <a:ahLst/>
              <a:cxnLst/>
              <a:rect l="l" t="t" r="r" b="b"/>
              <a:pathLst>
                <a:path w="194" h="80" extrusionOk="0">
                  <a:moveTo>
                    <a:pt x="95" y="80"/>
                  </a:moveTo>
                  <a:cubicBezTo>
                    <a:pt x="63" y="79"/>
                    <a:pt x="36" y="67"/>
                    <a:pt x="13" y="44"/>
                  </a:cubicBezTo>
                  <a:cubicBezTo>
                    <a:pt x="3" y="34"/>
                    <a:pt x="0" y="22"/>
                    <a:pt x="11" y="11"/>
                  </a:cubicBezTo>
                  <a:cubicBezTo>
                    <a:pt x="21" y="1"/>
                    <a:pt x="32" y="4"/>
                    <a:pt x="43" y="13"/>
                  </a:cubicBezTo>
                  <a:cubicBezTo>
                    <a:pt x="81" y="45"/>
                    <a:pt x="112" y="45"/>
                    <a:pt x="149" y="14"/>
                  </a:cubicBezTo>
                  <a:cubicBezTo>
                    <a:pt x="160" y="4"/>
                    <a:pt x="171" y="0"/>
                    <a:pt x="182" y="11"/>
                  </a:cubicBezTo>
                  <a:cubicBezTo>
                    <a:pt x="194" y="23"/>
                    <a:pt x="189" y="34"/>
                    <a:pt x="179" y="45"/>
                  </a:cubicBezTo>
                  <a:cubicBezTo>
                    <a:pt x="156" y="68"/>
                    <a:pt x="128" y="80"/>
                    <a:pt x="95" y="8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3" name="Google Shape;333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34" name="Google Shape;334;p8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</a:pPr>
            <a:r>
              <a:rPr lang="en-US">
                <a:solidFill>
                  <a:schemeClr val="lt1"/>
                </a:solidFill>
              </a:rPr>
              <a:t>Infographic Style</a:t>
            </a:r>
            <a:endParaRPr/>
          </a:p>
        </p:txBody>
      </p:sp>
      <p:sp>
        <p:nvSpPr>
          <p:cNvPr id="335" name="Google Shape;335;p8"/>
          <p:cNvSpPr/>
          <p:nvPr/>
        </p:nvSpPr>
        <p:spPr>
          <a:xfrm>
            <a:off x="791979" y="1869873"/>
            <a:ext cx="3343276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Local Food</a:t>
            </a:r>
            <a:endParaRPr/>
          </a:p>
        </p:txBody>
      </p:sp>
      <p:grpSp>
        <p:nvGrpSpPr>
          <p:cNvPr id="336" name="Google Shape;336;p8"/>
          <p:cNvGrpSpPr/>
          <p:nvPr/>
        </p:nvGrpSpPr>
        <p:grpSpPr>
          <a:xfrm>
            <a:off x="791979" y="2507576"/>
            <a:ext cx="3248026" cy="646331"/>
            <a:chOff x="4981575" y="3429000"/>
            <a:chExt cx="3248026" cy="646331"/>
          </a:xfrm>
        </p:grpSpPr>
        <p:sp>
          <p:nvSpPr>
            <p:cNvPr id="337" name="Google Shape;337;p8"/>
            <p:cNvSpPr txBox="1"/>
            <p:nvPr/>
          </p:nvSpPr>
          <p:spPr>
            <a:xfrm>
              <a:off x="4981575" y="3429000"/>
              <a:ext cx="1362075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Text Here</a:t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" name="Google Shape;338;p8"/>
            <p:cNvSpPr txBox="1"/>
            <p:nvPr/>
          </p:nvSpPr>
          <p:spPr>
            <a:xfrm>
              <a:off x="6248401" y="3429000"/>
              <a:ext cx="1981200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   </a:t>
              </a:r>
              <a:endParaRPr/>
            </a:p>
          </p:txBody>
        </p:sp>
      </p:grpSp>
      <p:grpSp>
        <p:nvGrpSpPr>
          <p:cNvPr id="339" name="Google Shape;339;p8"/>
          <p:cNvGrpSpPr/>
          <p:nvPr/>
        </p:nvGrpSpPr>
        <p:grpSpPr>
          <a:xfrm>
            <a:off x="791979" y="3449242"/>
            <a:ext cx="3248026" cy="646331"/>
            <a:chOff x="4981575" y="3429000"/>
            <a:chExt cx="3248026" cy="646331"/>
          </a:xfrm>
        </p:grpSpPr>
        <p:sp>
          <p:nvSpPr>
            <p:cNvPr id="340" name="Google Shape;340;p8"/>
            <p:cNvSpPr txBox="1"/>
            <p:nvPr/>
          </p:nvSpPr>
          <p:spPr>
            <a:xfrm>
              <a:off x="4981575" y="3429000"/>
              <a:ext cx="1362075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Text Here</a:t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" name="Google Shape;341;p8"/>
            <p:cNvSpPr txBox="1"/>
            <p:nvPr/>
          </p:nvSpPr>
          <p:spPr>
            <a:xfrm>
              <a:off x="6248401" y="3429000"/>
              <a:ext cx="1981200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   </a:t>
              </a:r>
              <a:endParaRPr/>
            </a:p>
          </p:txBody>
        </p:sp>
      </p:grpSp>
      <p:sp>
        <p:nvSpPr>
          <p:cNvPr id="342" name="Google Shape;342;p8"/>
          <p:cNvSpPr/>
          <p:nvPr/>
        </p:nvSpPr>
        <p:spPr>
          <a:xfrm>
            <a:off x="7871440" y="2240066"/>
            <a:ext cx="66021" cy="3657600"/>
          </a:xfrm>
          <a:prstGeom prst="rect">
            <a:avLst/>
          </a:prstGeom>
          <a:solidFill>
            <a:srgbClr val="93895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3" name="Google Shape;343;p8"/>
          <p:cNvSpPr txBox="1"/>
          <p:nvPr/>
        </p:nvSpPr>
        <p:spPr>
          <a:xfrm>
            <a:off x="8198561" y="2331538"/>
            <a:ext cx="3283552" cy="2893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Noto Sans Symbols"/>
              <a:buChar char="✔"/>
            </a:pPr>
            <a:r>
              <a:rPr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Simple Portfolio Presentation</a:t>
            </a:r>
            <a:endParaRPr/>
          </a:p>
        </p:txBody>
      </p:sp>
      <p:sp>
        <p:nvSpPr>
          <p:cNvPr id="344" name="Google Shape;344;p8"/>
          <p:cNvSpPr txBox="1"/>
          <p:nvPr/>
        </p:nvSpPr>
        <p:spPr>
          <a:xfrm>
            <a:off x="8198561" y="2653655"/>
            <a:ext cx="3283552" cy="2893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Noto Sans Symbols"/>
              <a:buChar char="✔"/>
            </a:pPr>
            <a:r>
              <a:rPr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/>
          </a:p>
        </p:txBody>
      </p:sp>
      <p:sp>
        <p:nvSpPr>
          <p:cNvPr id="345" name="Google Shape;345;p8"/>
          <p:cNvSpPr txBox="1"/>
          <p:nvPr/>
        </p:nvSpPr>
        <p:spPr>
          <a:xfrm>
            <a:off x="8198561" y="3620006"/>
            <a:ext cx="3283552" cy="2893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Noto Sans Symbols"/>
              <a:buChar char="✔"/>
            </a:pPr>
            <a:r>
              <a:rPr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Portfolio Presentation</a:t>
            </a:r>
            <a:endParaRPr/>
          </a:p>
        </p:txBody>
      </p:sp>
      <p:sp>
        <p:nvSpPr>
          <p:cNvPr id="346" name="Google Shape;346;p8"/>
          <p:cNvSpPr txBox="1"/>
          <p:nvPr/>
        </p:nvSpPr>
        <p:spPr>
          <a:xfrm>
            <a:off x="8198561" y="3297889"/>
            <a:ext cx="3283552" cy="2893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Noto Sans Symbols"/>
              <a:buChar char="✔"/>
            </a:pPr>
            <a:r>
              <a:rPr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Simple Portfolio</a:t>
            </a:r>
            <a:endParaRPr/>
          </a:p>
        </p:txBody>
      </p:sp>
      <p:sp>
        <p:nvSpPr>
          <p:cNvPr id="347" name="Google Shape;347;p8"/>
          <p:cNvSpPr txBox="1"/>
          <p:nvPr/>
        </p:nvSpPr>
        <p:spPr>
          <a:xfrm>
            <a:off x="8198561" y="2975772"/>
            <a:ext cx="3283552" cy="2893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Noto Sans Symbols"/>
              <a:buChar char="✔"/>
            </a:pPr>
            <a:r>
              <a:rPr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Portfolio</a:t>
            </a:r>
            <a:endParaRPr/>
          </a:p>
        </p:txBody>
      </p:sp>
      <p:sp>
        <p:nvSpPr>
          <p:cNvPr id="348" name="Google Shape;348;p8"/>
          <p:cNvSpPr txBox="1"/>
          <p:nvPr/>
        </p:nvSpPr>
        <p:spPr>
          <a:xfrm>
            <a:off x="8198561" y="3942123"/>
            <a:ext cx="3283552" cy="2893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Noto Sans Symbols"/>
              <a:buChar char="✔"/>
            </a:pPr>
            <a:r>
              <a:rPr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/>
          </a:p>
        </p:txBody>
      </p:sp>
      <p:sp>
        <p:nvSpPr>
          <p:cNvPr id="349" name="Google Shape;349;p8"/>
          <p:cNvSpPr txBox="1"/>
          <p:nvPr/>
        </p:nvSpPr>
        <p:spPr>
          <a:xfrm>
            <a:off x="8198561" y="4586357"/>
            <a:ext cx="3283552" cy="2893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Noto Sans Symbols"/>
              <a:buChar char="✔"/>
            </a:pPr>
            <a:r>
              <a:rPr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Simple Portfolio</a:t>
            </a:r>
            <a:endParaRPr/>
          </a:p>
        </p:txBody>
      </p:sp>
      <p:sp>
        <p:nvSpPr>
          <p:cNvPr id="350" name="Google Shape;350;p8"/>
          <p:cNvSpPr txBox="1"/>
          <p:nvPr/>
        </p:nvSpPr>
        <p:spPr>
          <a:xfrm>
            <a:off x="8198561" y="4264240"/>
            <a:ext cx="3283552" cy="2893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Noto Sans Symbols"/>
              <a:buChar char="✔"/>
            </a:pPr>
            <a:r>
              <a:rPr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Portfolio Presentation</a:t>
            </a:r>
            <a:endParaRPr/>
          </a:p>
        </p:txBody>
      </p:sp>
      <p:sp>
        <p:nvSpPr>
          <p:cNvPr id="351" name="Google Shape;351;p8"/>
          <p:cNvSpPr txBox="1"/>
          <p:nvPr/>
        </p:nvSpPr>
        <p:spPr>
          <a:xfrm>
            <a:off x="791979" y="5774156"/>
            <a:ext cx="3887925" cy="411758"/>
          </a:xfrm>
          <a:prstGeom prst="rect">
            <a:avLst/>
          </a:prstGeom>
          <a:solidFill>
            <a:srgbClr val="93895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rPr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Local Food Fresh Food</a:t>
            </a:r>
            <a:endParaRPr/>
          </a:p>
        </p:txBody>
      </p:sp>
      <p:sp>
        <p:nvSpPr>
          <p:cNvPr id="352" name="Google Shape;352;p8"/>
          <p:cNvSpPr txBox="1"/>
          <p:nvPr/>
        </p:nvSpPr>
        <p:spPr>
          <a:xfrm>
            <a:off x="8198561" y="4908474"/>
            <a:ext cx="3283552" cy="2893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Noto Sans Symbols"/>
              <a:buChar char="✔"/>
            </a:pPr>
            <a:r>
              <a:rPr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/>
          </a:p>
        </p:txBody>
      </p:sp>
      <p:sp>
        <p:nvSpPr>
          <p:cNvPr id="353" name="Google Shape;353;p8"/>
          <p:cNvSpPr txBox="1"/>
          <p:nvPr/>
        </p:nvSpPr>
        <p:spPr>
          <a:xfrm>
            <a:off x="8198561" y="5552704"/>
            <a:ext cx="3283552" cy="2893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Noto Sans Symbols"/>
              <a:buChar char="✔"/>
            </a:pPr>
            <a:r>
              <a:rPr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Simple Portfolio</a:t>
            </a:r>
            <a:endParaRPr/>
          </a:p>
        </p:txBody>
      </p:sp>
      <p:sp>
        <p:nvSpPr>
          <p:cNvPr id="354" name="Google Shape;354;p8"/>
          <p:cNvSpPr txBox="1"/>
          <p:nvPr/>
        </p:nvSpPr>
        <p:spPr>
          <a:xfrm>
            <a:off x="8198561" y="5230591"/>
            <a:ext cx="3283552" cy="2893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Noto Sans Symbols"/>
              <a:buChar char="✔"/>
            </a:pPr>
            <a:r>
              <a:rPr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Portfolio Presentation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9" name="Google Shape;359;p9"/>
          <p:cNvGrpSpPr/>
          <p:nvPr/>
        </p:nvGrpSpPr>
        <p:grpSpPr>
          <a:xfrm>
            <a:off x="643972" y="5286960"/>
            <a:ext cx="4213778" cy="954472"/>
            <a:chOff x="5012206" y="3755095"/>
            <a:chExt cx="3236927" cy="954472"/>
          </a:xfrm>
        </p:grpSpPr>
        <p:sp>
          <p:nvSpPr>
            <p:cNvPr id="360" name="Google Shape;360;p9"/>
            <p:cNvSpPr txBox="1"/>
            <p:nvPr/>
          </p:nvSpPr>
          <p:spPr>
            <a:xfrm>
              <a:off x="5012206" y="3755095"/>
              <a:ext cx="3236927" cy="3139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Portfolio Presentation</a:t>
              </a:r>
              <a:endParaRPr/>
            </a:p>
          </p:txBody>
        </p:sp>
        <p:sp>
          <p:nvSpPr>
            <p:cNvPr id="361" name="Google Shape;361;p9"/>
            <p:cNvSpPr txBox="1"/>
            <p:nvPr/>
          </p:nvSpPr>
          <p:spPr>
            <a:xfrm>
              <a:off x="5711408" y="4063236"/>
              <a:ext cx="2537725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62" name="Google Shape;362;p9"/>
          <p:cNvGrpSpPr/>
          <p:nvPr/>
        </p:nvGrpSpPr>
        <p:grpSpPr>
          <a:xfrm>
            <a:off x="643972" y="4344071"/>
            <a:ext cx="4213778" cy="957368"/>
            <a:chOff x="672510" y="3751768"/>
            <a:chExt cx="3236927" cy="957368"/>
          </a:xfrm>
        </p:grpSpPr>
        <p:sp>
          <p:nvSpPr>
            <p:cNvPr id="363" name="Google Shape;363;p9"/>
            <p:cNvSpPr txBox="1"/>
            <p:nvPr/>
          </p:nvSpPr>
          <p:spPr>
            <a:xfrm>
              <a:off x="672510" y="3751768"/>
              <a:ext cx="3236927" cy="3139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Simple Portfolio</a:t>
              </a:r>
              <a:endParaRPr/>
            </a:p>
          </p:txBody>
        </p:sp>
        <p:sp>
          <p:nvSpPr>
            <p:cNvPr id="364" name="Google Shape;364;p9"/>
            <p:cNvSpPr txBox="1"/>
            <p:nvPr/>
          </p:nvSpPr>
          <p:spPr>
            <a:xfrm>
              <a:off x="1371712" y="4062805"/>
              <a:ext cx="2537725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65" name="Google Shape;365;p9"/>
          <p:cNvGrpSpPr/>
          <p:nvPr/>
        </p:nvGrpSpPr>
        <p:grpSpPr>
          <a:xfrm>
            <a:off x="643972" y="3404079"/>
            <a:ext cx="4213778" cy="954472"/>
            <a:chOff x="5012206" y="2545756"/>
            <a:chExt cx="3236927" cy="954472"/>
          </a:xfrm>
        </p:grpSpPr>
        <p:sp>
          <p:nvSpPr>
            <p:cNvPr id="366" name="Google Shape;366;p9"/>
            <p:cNvSpPr txBox="1"/>
            <p:nvPr/>
          </p:nvSpPr>
          <p:spPr>
            <a:xfrm>
              <a:off x="5012206" y="2545756"/>
              <a:ext cx="3236927" cy="3139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Simple Portfolio</a:t>
              </a:r>
              <a:endParaRPr/>
            </a:p>
          </p:txBody>
        </p:sp>
        <p:sp>
          <p:nvSpPr>
            <p:cNvPr id="367" name="Google Shape;367;p9"/>
            <p:cNvSpPr txBox="1"/>
            <p:nvPr/>
          </p:nvSpPr>
          <p:spPr>
            <a:xfrm>
              <a:off x="5711408" y="2853897"/>
              <a:ext cx="2537725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68" name="Google Shape;368;p9"/>
          <p:cNvGrpSpPr/>
          <p:nvPr/>
        </p:nvGrpSpPr>
        <p:grpSpPr>
          <a:xfrm>
            <a:off x="643972" y="2458296"/>
            <a:ext cx="4213778" cy="960263"/>
            <a:chOff x="672510" y="2545756"/>
            <a:chExt cx="3236927" cy="960263"/>
          </a:xfrm>
        </p:grpSpPr>
        <p:sp>
          <p:nvSpPr>
            <p:cNvPr id="369" name="Google Shape;369;p9"/>
            <p:cNvSpPr txBox="1"/>
            <p:nvPr/>
          </p:nvSpPr>
          <p:spPr>
            <a:xfrm>
              <a:off x="672510" y="2545756"/>
              <a:ext cx="3236927" cy="3139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Simple Portfolio Presentation</a:t>
              </a:r>
              <a:endParaRPr/>
            </a:p>
          </p:txBody>
        </p:sp>
        <p:sp>
          <p:nvSpPr>
            <p:cNvPr id="370" name="Google Shape;370;p9"/>
            <p:cNvSpPr txBox="1"/>
            <p:nvPr/>
          </p:nvSpPr>
          <p:spPr>
            <a:xfrm>
              <a:off x="1371712" y="2859688"/>
              <a:ext cx="2537725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1" name="Google Shape;371;p9"/>
          <p:cNvSpPr txBox="1"/>
          <p:nvPr/>
        </p:nvSpPr>
        <p:spPr>
          <a:xfrm>
            <a:off x="1363622" y="453182"/>
            <a:ext cx="3568440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AWESOME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SLIDE</a:t>
            </a:r>
            <a:endParaRPr sz="4800" b="1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2" name="Google Shape;372;p9"/>
          <p:cNvSpPr>
            <a:spLocks noGrp="1"/>
          </p:cNvSpPr>
          <p:nvPr>
            <p:ph type="pic" idx="2"/>
          </p:nvPr>
        </p:nvSpPr>
        <p:spPr>
          <a:xfrm>
            <a:off x="7259939" y="350044"/>
            <a:ext cx="4472711" cy="4472711"/>
          </a:xfrm>
          <a:prstGeom prst="rect">
            <a:avLst/>
          </a:prstGeom>
          <a:solidFill>
            <a:srgbClr val="F2F2F2"/>
          </a:solidFill>
          <a:ln w="127000" cap="flat" cmpd="sng">
            <a:solidFill>
              <a:srgbClr val="AEF1DD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373" name="Google Shape;373;p9"/>
          <p:cNvSpPr>
            <a:spLocks noGrp="1"/>
          </p:cNvSpPr>
          <p:nvPr>
            <p:ph type="pic" idx="3"/>
          </p:nvPr>
        </p:nvSpPr>
        <p:spPr>
          <a:xfrm>
            <a:off x="5395204" y="1531615"/>
            <a:ext cx="2925777" cy="2925777"/>
          </a:xfrm>
          <a:prstGeom prst="rect">
            <a:avLst/>
          </a:prstGeom>
          <a:solidFill>
            <a:srgbClr val="F2F2F2"/>
          </a:solidFill>
          <a:ln w="1270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374" name="Google Shape;374;p9"/>
          <p:cNvSpPr>
            <a:spLocks noGrp="1"/>
          </p:cNvSpPr>
          <p:nvPr>
            <p:ph type="pic" idx="4"/>
          </p:nvPr>
        </p:nvSpPr>
        <p:spPr>
          <a:xfrm>
            <a:off x="7292568" y="3526796"/>
            <a:ext cx="2925777" cy="2925777"/>
          </a:xfrm>
          <a:prstGeom prst="rect">
            <a:avLst/>
          </a:prstGeom>
          <a:solidFill>
            <a:srgbClr val="F2F2F2"/>
          </a:solidFill>
          <a:ln w="1270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375" name="Google Shape;375;p9"/>
          <p:cNvSpPr>
            <a:spLocks noGrp="1"/>
          </p:cNvSpPr>
          <p:nvPr>
            <p:ph type="pic" idx="5"/>
          </p:nvPr>
        </p:nvSpPr>
        <p:spPr>
          <a:xfrm>
            <a:off x="5500226" y="4000500"/>
            <a:ext cx="2346448" cy="2346448"/>
          </a:xfrm>
          <a:prstGeom prst="rect">
            <a:avLst/>
          </a:prstGeom>
          <a:solidFill>
            <a:srgbClr val="F2F2F2"/>
          </a:solidFill>
          <a:ln w="1270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sp>
      <p:pic>
        <p:nvPicPr>
          <p:cNvPr id="376" name="Google Shape;376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85256" y="6050003"/>
            <a:ext cx="925431" cy="593890"/>
          </a:xfrm>
          <a:prstGeom prst="rect">
            <a:avLst/>
          </a:prstGeom>
          <a:noFill/>
          <a:ln>
            <a:noFill/>
          </a:ln>
          <a:effectLst>
            <a:outerShdw blurRad="76200" sy="23000" kx="1200000" algn="br" rotWithShape="0">
              <a:srgbClr val="000000">
                <a:alpha val="20000"/>
              </a:srgbClr>
            </a:outerShdw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 - COLOR - 003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F8C391"/>
      </a:accent1>
      <a:accent2>
        <a:srgbClr val="FEE680"/>
      </a:accent2>
      <a:accent3>
        <a:srgbClr val="7AE8C8"/>
      </a:accent3>
      <a:accent4>
        <a:srgbClr val="7ADAE8"/>
      </a:accent4>
      <a:accent5>
        <a:srgbClr val="57687C"/>
      </a:accent5>
      <a:accent6>
        <a:srgbClr val="CBCBCB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ection Break Slide Master">
  <a:themeElements>
    <a:clrScheme name="ALLPPT - COLOR - 003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FBDABB"/>
      </a:accent1>
      <a:accent2>
        <a:srgbClr val="FEFA75"/>
      </a:accent2>
      <a:accent3>
        <a:srgbClr val="C3FEAA"/>
      </a:accent3>
      <a:accent4>
        <a:srgbClr val="99D3FD"/>
      </a:accent4>
      <a:accent5>
        <a:srgbClr val="CBCBCB"/>
      </a:accent5>
      <a:accent6>
        <a:srgbClr val="57687C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ontents Slide Master">
  <a:themeElements>
    <a:clrScheme name="ALLPPT - COLOR - 003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F8C391"/>
      </a:accent1>
      <a:accent2>
        <a:srgbClr val="FEE680"/>
      </a:accent2>
      <a:accent3>
        <a:srgbClr val="7AE8C8"/>
      </a:accent3>
      <a:accent4>
        <a:srgbClr val="7ADAE8"/>
      </a:accent4>
      <a:accent5>
        <a:srgbClr val="57687C"/>
      </a:accent5>
      <a:accent6>
        <a:srgbClr val="CBCBCB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4063</Words>
  <Application>Microsoft Office PowerPoint</Application>
  <PresentationFormat>Panorámica</PresentationFormat>
  <Paragraphs>479</Paragraphs>
  <Slides>49</Slides>
  <Notes>49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49</vt:i4>
      </vt:variant>
    </vt:vector>
  </HeadingPairs>
  <TitlesOfParts>
    <vt:vector size="55" baseType="lpstr">
      <vt:lpstr>Arial</vt:lpstr>
      <vt:lpstr>Calibri</vt:lpstr>
      <vt:lpstr>Noto Sans Symbols</vt:lpstr>
      <vt:lpstr>Cover and End Slide Master</vt:lpstr>
      <vt:lpstr>Section Break Slide Master</vt:lpstr>
      <vt:lpstr>Contents Slide Master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Allppt.com</dc:creator>
  <cp:lastModifiedBy>eduardo</cp:lastModifiedBy>
  <cp:revision>1</cp:revision>
  <dcterms:created xsi:type="dcterms:W3CDTF">2020-01-20T05:08:25Z</dcterms:created>
  <dcterms:modified xsi:type="dcterms:W3CDTF">2023-11-19T22:49:10Z</dcterms:modified>
</cp:coreProperties>
</file>