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slide_de79714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slide_de7971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slide_d034caa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slide_d034caa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slide_1c016e1c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slide_1c016e1c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slide_7f23857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slide_7f23857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slide_af3837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slide_af3837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slide_21855b2a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slide_21855b2a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slide_f6f110b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slide_f6f110b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slide_501efcd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slide_501efcd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slide_241bb05b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slide_241bb05b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slide_b46b49ee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slide_b46b49ee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7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8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6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9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6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5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3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200000" y="0"/>
            <a:ext cx="3400000" cy="51000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0" y="300000"/>
            <a:ext cx="5799900" cy="54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/>
              <a:t>Objectifs du module de nutrition pour les étudiants en soins</a:t>
            </a:r>
            <a:endParaRPr b="1" sz="2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Fournir aux étudiants des connaissances approfondies sur les besoins nutritionnels spécifiques à chaque patient.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Sensibiliser à l'importance de l'alimentation dans la prévention et la gestion des maladies chroniques.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Développer des compétences pour élaborer des plans nutritionnels adaptés aux différents profils de patients.</a:t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8" name="Google Shape;108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200000" y="0"/>
            <a:ext cx="3400000" cy="5100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9" name="Google Shape;109;p22"/>
          <p:cNvSpPr txBox="1"/>
          <p:nvPr/>
        </p:nvSpPr>
        <p:spPr>
          <a:xfrm>
            <a:off x="0" y="300000"/>
            <a:ext cx="5799900" cy="54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/>
              <a:t>Défis et solutions dans la prise en charge nutritionnelle</a:t>
            </a:r>
            <a:endParaRPr b="1" sz="2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Gérer la résistance au changement chez certains patients lors de modifications alimentaires.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Former le personnel pour faire face aux diverses situations cliniques liées à la nutrition.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Utiliser la technologie pour suivre et ajuster rapidement les interventions nutritionnelles.</a:t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Google Shape;60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200000" y="0"/>
            <a:ext cx="3400000" cy="5100000"/>
          </a:xfrm>
          <a:prstGeom prst="rect">
            <a:avLst/>
          </a:prstGeom>
          <a:noFill/>
          <a:ln>
            <a:noFill/>
          </a:ln>
        </p:spPr>
      </p:pic>
      <p:sp>
        <p:nvSpPr>
          <p:cNvPr id="61" name="Google Shape;61;p14"/>
          <p:cNvSpPr txBox="1"/>
          <p:nvPr/>
        </p:nvSpPr>
        <p:spPr>
          <a:xfrm>
            <a:off x="0" y="300000"/>
            <a:ext cx="5799900" cy="54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/>
              <a:t>Introduction à la nutrition en soins infirmiers</a:t>
            </a:r>
            <a:endParaRPr b="1" sz="2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La nutrition est essentielle pour maintenir la santé et soutenir la récupération des patients dans tous les services hospitaliers.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Les infirmiers jouent un rôle clé dans l'évaluation et l'éducation nutritionnelle des patients pour améliorer leur état général.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Ce module prépare les étudiants à comprendre l'impact de la nutrition sur la guérison et la prévention des maladies.</a:t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Google Shape;66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200000" y="0"/>
            <a:ext cx="3400000" cy="5100000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Google Shape;67;p15"/>
          <p:cNvSpPr txBox="1"/>
          <p:nvPr/>
        </p:nvSpPr>
        <p:spPr>
          <a:xfrm>
            <a:off x="0" y="300000"/>
            <a:ext cx="5799900" cy="54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/>
              <a:t>Rôle des aides-soignants dans la nutrition des patients</a:t>
            </a:r>
            <a:endParaRPr b="1" sz="2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Les aides-soignants assistent à la prise alimentaire et veillent à la sécurité du patient lors des repas.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Ils identifient les difficultés rencontrées par les patients pour manger et rapportent ces observations.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Ils participent à la mise en œuvre des régimes alimentaires spécifiques sous la supervision des infirmiers.</a:t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Google Shape;72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200000" y="0"/>
            <a:ext cx="3400000" cy="5100000"/>
          </a:xfrm>
          <a:prstGeom prst="rect">
            <a:avLst/>
          </a:prstGeom>
          <a:noFill/>
          <a:ln>
            <a:noFill/>
          </a:ln>
        </p:spPr>
      </p:pic>
      <p:sp>
        <p:nvSpPr>
          <p:cNvPr id="73" name="Google Shape;73;p16"/>
          <p:cNvSpPr txBox="1"/>
          <p:nvPr/>
        </p:nvSpPr>
        <p:spPr>
          <a:xfrm>
            <a:off x="0" y="300000"/>
            <a:ext cx="5799900" cy="54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/>
              <a:t>Contribution des infirmiers auxiliaires à l'éducation nutritionnelle</a:t>
            </a:r>
            <a:endParaRPr b="1" sz="2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Les infirmiers auxiliaires éduquent les patients sur l'importance d'une alimentation équilibrée.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Ils aident à adapter les conseils nutritionnels selon l'état de santé et les préférences du patient.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Exemple : conseiller un patient diabétique sur la gestion de son régime alimentaire.</a:t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" name="Google Shape;78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200000" y="0"/>
            <a:ext cx="3400000" cy="5100000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17"/>
          <p:cNvSpPr txBox="1"/>
          <p:nvPr/>
        </p:nvSpPr>
        <p:spPr>
          <a:xfrm>
            <a:off x="0" y="300000"/>
            <a:ext cx="5799900" cy="54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/>
              <a:t>Compétences clés pour les infirmiers polyvalents en nutrition</a:t>
            </a:r>
            <a:endParaRPr b="1" sz="2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Les infirmiers polyvalents doivent maîtriser l'évaluation des besoins nutritionnels des patients.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Ils interviennent dans la planification et la surveillance des régimes alimentaires.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Ils collaborent avec une équipe multidisciplinaire pour optimiser la prise en charge nutritionnelle.</a:t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200000" y="0"/>
            <a:ext cx="3400000" cy="5100000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18"/>
          <p:cNvSpPr txBox="1"/>
          <p:nvPr/>
        </p:nvSpPr>
        <p:spPr>
          <a:xfrm>
            <a:off x="0" y="300000"/>
            <a:ext cx="5799900" cy="54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/>
              <a:t>Cas pratique : gestion de la malnutrition en hôpital</a:t>
            </a:r>
            <a:endParaRPr b="1" sz="2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Identifier rapidement les signes de malnutrition chez les patients hospitalisés.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Mettre en place un plan nutritionnel personnalisé pour améliorer l'état du patient.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Suivre l'évolution et ajuster le plan en fonction de la réponse au traitement.</a:t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" name="Google Shape;90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200000" y="0"/>
            <a:ext cx="3400000" cy="5100000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19"/>
          <p:cNvSpPr txBox="1"/>
          <p:nvPr/>
        </p:nvSpPr>
        <p:spPr>
          <a:xfrm>
            <a:off x="0" y="300000"/>
            <a:ext cx="5799900" cy="54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/>
              <a:t>Importance de la communication en nutrition pour les soignants</a:t>
            </a:r>
            <a:endParaRPr b="1" sz="2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Une communication claire permet d'assurer la compréhension des recommandations nutritionnelles.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Les soignants doivent savoir écouter et répondre aux préoccupations des patients.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Exemple : expliquer les bénéfices d'une alimentation adaptée pour encourager l'adhésion.</a:t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" name="Google Shape;96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200000" y="0"/>
            <a:ext cx="3400000" cy="5100000"/>
          </a:xfrm>
          <a:prstGeom prst="rect">
            <a:avLst/>
          </a:prstGeom>
          <a:noFill/>
          <a:ln>
            <a:noFill/>
          </a:ln>
        </p:spPr>
      </p:pic>
      <p:sp>
        <p:nvSpPr>
          <p:cNvPr id="97" name="Google Shape;97;p20"/>
          <p:cNvSpPr txBox="1"/>
          <p:nvPr/>
        </p:nvSpPr>
        <p:spPr>
          <a:xfrm>
            <a:off x="0" y="300000"/>
            <a:ext cx="5799900" cy="54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/>
              <a:t>Conclusion et perspectives futures en nutrition pour les soins</a:t>
            </a:r>
            <a:endParaRPr b="1" sz="2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La formation continue est essentielle pour rester à jour sur les avancées en nutrition.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Les nouvelles technologies offrent des possibilités innovantes pour la formation et la pratique.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L'intégration de la nutrition dans tous les aspects des soins améliorera la qualité de vie des patients.</a:t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" name="Google Shape;102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200000" y="0"/>
            <a:ext cx="3400000" cy="5100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3" name="Google Shape;103;p21"/>
          <p:cNvSpPr txBox="1"/>
          <p:nvPr/>
        </p:nvSpPr>
        <p:spPr>
          <a:xfrm>
            <a:off x="0" y="300000"/>
            <a:ext cx="5799900" cy="54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/>
              <a:t>Les outils et ressources pour la formation en nutrition</a:t>
            </a:r>
            <a:endParaRPr b="1" sz="2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Utilisation de guides alimentaires et de fiches pédagogiques pour l'apprentissage.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Recours à des ateliers pratiques pour renforcer les compétences en administration de repas.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Intégration de ressources numériques et de modules interactifs pour un apprentissage dynamique.</a:t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