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5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86847933070866E-2"/>
          <c:y val="1.9062960089580902E-2"/>
          <c:w val="0.92794402066929138"/>
          <c:h val="0.903068545621229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299-48F4-82F3-650EDD40A31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299-48F4-82F3-650EDD40A31F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299-48F4-82F3-650EDD40A31F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299-48F4-82F3-650EDD40A31F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299-48F4-82F3-650EDD40A31F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299-48F4-82F3-650EDD40A31F}"/>
              </c:ext>
            </c:extLst>
          </c:dPt>
          <c:cat>
            <c:strRef>
              <c:f>Sheet1!$A$2:$A$7</c:f>
              <c:strCache>
                <c:ptCount val="6"/>
                <c:pt idx="0">
                  <c:v>Insert Text Here</c:v>
                </c:pt>
                <c:pt idx="1">
                  <c:v>Insert Text Here</c:v>
                </c:pt>
                <c:pt idx="2">
                  <c:v>Insert Text Here</c:v>
                </c:pt>
                <c:pt idx="3">
                  <c:v>Insert Text Here</c:v>
                </c:pt>
                <c:pt idx="4">
                  <c:v>Insert Text Here</c:v>
                </c:pt>
                <c:pt idx="5">
                  <c:v>Insert Text Here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90</c:v>
                </c:pt>
                <c:pt idx="1">
                  <c:v>170</c:v>
                </c:pt>
                <c:pt idx="2">
                  <c:v>115</c:v>
                </c:pt>
                <c:pt idx="3">
                  <c:v>165</c:v>
                </c:pt>
                <c:pt idx="4">
                  <c:v>135</c:v>
                </c:pt>
                <c:pt idx="5">
                  <c:v>288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299-48F4-82F3-650EDD40A31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Insert Text Here</c:v>
                </c:pt>
                <c:pt idx="1">
                  <c:v>Insert Text Here</c:v>
                </c:pt>
                <c:pt idx="2">
                  <c:v>Insert Text Here</c:v>
                </c:pt>
                <c:pt idx="3">
                  <c:v>Insert Text Here</c:v>
                </c:pt>
                <c:pt idx="4">
                  <c:v>Insert Text Here</c:v>
                </c:pt>
                <c:pt idx="5">
                  <c:v>Insert Text Here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-105</c:v>
                </c:pt>
                <c:pt idx="1">
                  <c:v>-160</c:v>
                </c:pt>
                <c:pt idx="2">
                  <c:v>-175</c:v>
                </c:pt>
                <c:pt idx="3">
                  <c:v>-90</c:v>
                </c:pt>
                <c:pt idx="4">
                  <c:v>-175</c:v>
                </c:pt>
                <c:pt idx="5">
                  <c:v>-230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4299-48F4-82F3-650EDD40A3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2034216960"/>
        <c:axId val="1940434720"/>
      </c:barChart>
      <c:catAx>
        <c:axId val="2034216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940434720"/>
        <c:crosses val="autoZero"/>
        <c:auto val="1"/>
        <c:lblAlgn val="ctr"/>
        <c:lblOffset val="100"/>
        <c:noMultiLvlLbl val="0"/>
      </c:catAx>
      <c:valAx>
        <c:axId val="1940434720"/>
        <c:scaling>
          <c:orientation val="minMax"/>
          <c:max val="300"/>
          <c:min val="-3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034216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lang="en-US" sz="1600" b="0" i="0" u="none" strike="noStrike" kern="1200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DB046-28C5-3A18-CC58-ED06C99CE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24A8C5-724B-104F-CF94-AD0142893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F71152E-7CC4-6F9E-6649-66723E0CE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Stacked Column</a:t>
            </a:r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2B0D0154-245E-B777-6849-AC0BFD1ABB03}"/>
              </a:ext>
            </a:extLst>
          </p:cNvPr>
          <p:cNvGraphicFramePr>
            <a:graphicFrameLocks/>
          </p:cNvGraphicFramePr>
          <p:nvPr/>
        </p:nvGraphicFramePr>
        <p:xfrm>
          <a:off x="365506" y="1741458"/>
          <a:ext cx="11414991" cy="4064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id="{F8112CE2-3C13-C53E-945C-2F0307E50730}"/>
              </a:ext>
            </a:extLst>
          </p:cNvPr>
          <p:cNvGrpSpPr/>
          <p:nvPr/>
        </p:nvGrpSpPr>
        <p:grpSpPr>
          <a:xfrm>
            <a:off x="4057897" y="1263779"/>
            <a:ext cx="4017538" cy="170038"/>
            <a:chOff x="4375030" y="1481129"/>
            <a:chExt cx="4027290" cy="170451"/>
          </a:xfrm>
        </p:grpSpPr>
        <p:sp>
          <p:nvSpPr>
            <p:cNvPr id="20" name="Shape0_20210610_182727">
              <a:extLst>
                <a:ext uri="{FF2B5EF4-FFF2-40B4-BE49-F238E27FC236}">
                  <a16:creationId xmlns:a16="http://schemas.microsoft.com/office/drawing/2014/main" id="{83AC4585-4BDB-6C52-C8E0-BA853A5F04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75030" y="1481129"/>
              <a:ext cx="170451" cy="1704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8327952-2864-16BB-9314-67C7BDB9B196}"/>
                </a:ext>
              </a:extLst>
            </p:cNvPr>
            <p:cNvSpPr txBox="1"/>
            <p:nvPr/>
          </p:nvSpPr>
          <p:spPr>
            <a:xfrm>
              <a:off x="4630167" y="1485368"/>
              <a:ext cx="1527300" cy="16197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1050" dirty="0">
                  <a:solidFill>
                    <a:schemeClr val="tx1">
                      <a:lumMod val="100000"/>
                    </a:schemeClr>
                  </a:solidFill>
                  <a:cs typeface="Arial" panose="020B0604020202020204" pitchFamily="34" charset="0"/>
                </a:rPr>
                <a:t>Insert Text Here</a:t>
              </a:r>
            </a:p>
          </p:txBody>
        </p:sp>
        <p:sp>
          <p:nvSpPr>
            <p:cNvPr id="22" name="Shape1_20210629_183245">
              <a:extLst>
                <a:ext uri="{FF2B5EF4-FFF2-40B4-BE49-F238E27FC236}">
                  <a16:creationId xmlns:a16="http://schemas.microsoft.com/office/drawing/2014/main" id="{74AADED6-29BF-6430-3E55-342C4BC1DF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19887" y="1481129"/>
              <a:ext cx="170451" cy="1704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E537E52-0A0A-C2E2-C297-5C8019346C19}"/>
                </a:ext>
              </a:extLst>
            </p:cNvPr>
            <p:cNvSpPr txBox="1"/>
            <p:nvPr/>
          </p:nvSpPr>
          <p:spPr>
            <a:xfrm>
              <a:off x="6875020" y="1485369"/>
              <a:ext cx="1527300" cy="16197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1050" dirty="0">
                  <a:solidFill>
                    <a:schemeClr val="tx1">
                      <a:lumMod val="100000"/>
                    </a:schemeClr>
                  </a:solidFill>
                  <a:cs typeface="Arial" panose="020B0604020202020204" pitchFamily="34" charset="0"/>
                </a:rPr>
                <a:t>Insert Text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57193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8965</TotalTime>
  <Words>9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Stacked Column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580</cp:revision>
  <dcterms:created xsi:type="dcterms:W3CDTF">2021-03-31T02:49:57Z</dcterms:created>
  <dcterms:modified xsi:type="dcterms:W3CDTF">2025-10-16T11:30:42Z</dcterms:modified>
  <cp:category/>
</cp:coreProperties>
</file>