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84FB64E-3B3F-4190-BB40-CE0CE511D869}">
  <a:tblStyle styleId="{D84FB64E-3B3F-4190-BB40-CE0CE511D86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9c432db612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9c432db612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9c432db612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9c432db612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9c432db612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9c432db612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9c432db61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9c432db61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9c432db61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9c432db61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9c432db61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9c432db61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9c432db612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9c432db612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9c432db61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9c432db61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9c432db612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9c432db612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9c432db61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9c432db61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9c432db612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9c432db612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9c432db61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9c432db61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476813" y="0"/>
            <a:ext cx="819036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519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ermanent Marker"/>
                <a:ea typeface="Permanent Marker"/>
                <a:cs typeface="Permanent Marker"/>
                <a:sym typeface="Permanent Marker"/>
              </a:rPr>
              <a:t>Title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By ___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2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2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72175" y="1122625"/>
            <a:ext cx="5296200" cy="327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2"/>
          <p:cNvSpPr txBox="1"/>
          <p:nvPr/>
        </p:nvSpPr>
        <p:spPr>
          <a:xfrm>
            <a:off x="2283500" y="440875"/>
            <a:ext cx="51774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Permanent Marker"/>
                <a:ea typeface="Permanent Marker"/>
                <a:cs typeface="Permanent Marker"/>
                <a:sym typeface="Permanent Marker"/>
              </a:rPr>
              <a:t>Graphs</a:t>
            </a:r>
            <a:endParaRPr sz="2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3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3"/>
          <p:cNvSpPr/>
          <p:nvPr/>
        </p:nvSpPr>
        <p:spPr>
          <a:xfrm>
            <a:off x="1209550" y="1752175"/>
            <a:ext cx="5980374" cy="40755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1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Permanent Marker"/>
              </a:rPr>
              <a:t>trA droW emos ddA ebyaM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4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1" name="Google Shape;131;p24"/>
          <p:cNvGrpSpPr/>
          <p:nvPr/>
        </p:nvGrpSpPr>
        <p:grpSpPr>
          <a:xfrm>
            <a:off x="102988" y="636639"/>
            <a:ext cx="2214600" cy="3217636"/>
            <a:chOff x="102988" y="636639"/>
            <a:chExt cx="2214600" cy="3217636"/>
          </a:xfrm>
        </p:grpSpPr>
        <p:sp>
          <p:nvSpPr>
            <p:cNvPr id="132" name="Google Shape;132;p24"/>
            <p:cNvSpPr/>
            <p:nvPr/>
          </p:nvSpPr>
          <p:spPr>
            <a:xfrm>
              <a:off x="102988" y="636639"/>
              <a:ext cx="2214600" cy="669000"/>
            </a:xfrm>
            <a:prstGeom prst="homePlate">
              <a:avLst>
                <a:gd fmla="val 50000" name="adj"/>
              </a:avLst>
            </a:prstGeom>
            <a:solidFill>
              <a:srgbClr val="8020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Permanent Marker"/>
                  <a:ea typeface="Permanent Marker"/>
                  <a:cs typeface="Permanent Marker"/>
                  <a:sym typeface="Permanent Marker"/>
                </a:rPr>
                <a:t>Lorem 1</a:t>
              </a:r>
              <a:endParaRPr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  <p:sp>
          <p:nvSpPr>
            <p:cNvPr id="133" name="Google Shape;133;p24"/>
            <p:cNvSpPr txBox="1"/>
            <p:nvPr/>
          </p:nvSpPr>
          <p:spPr>
            <a:xfrm>
              <a:off x="398038" y="150377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Lorem ipsum dolor sit amet, consectetur adipiscing elit. Duis sit amet odio vel purus bibendum luctus. Morbi iaculis dapibus tristique. In hac nec habitasse platea ipsum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dictumst. Mauris nec convallis quam dolor at. Morbi iaculis nec dolor lorem dapibus.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</p:grpSp>
      <p:grpSp>
        <p:nvGrpSpPr>
          <p:cNvPr id="134" name="Google Shape;134;p24"/>
          <p:cNvGrpSpPr/>
          <p:nvPr/>
        </p:nvGrpSpPr>
        <p:grpSpPr>
          <a:xfrm>
            <a:off x="1941313" y="636425"/>
            <a:ext cx="2064000" cy="3217850"/>
            <a:chOff x="1941313" y="636425"/>
            <a:chExt cx="2064000" cy="3217850"/>
          </a:xfrm>
        </p:grpSpPr>
        <p:sp>
          <p:nvSpPr>
            <p:cNvPr id="135" name="Google Shape;135;p24"/>
            <p:cNvSpPr/>
            <p:nvPr/>
          </p:nvSpPr>
          <p:spPr>
            <a:xfrm>
              <a:off x="1941313" y="63642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A72A1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Permanent Marker"/>
                  <a:ea typeface="Permanent Marker"/>
                  <a:cs typeface="Permanent Marker"/>
                  <a:sym typeface="Permanent Marker"/>
                </a:rPr>
                <a:t>Lorem 2</a:t>
              </a:r>
              <a:endParaRPr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  <p:sp>
          <p:nvSpPr>
            <p:cNvPr id="136" name="Google Shape;136;p24"/>
            <p:cNvSpPr txBox="1"/>
            <p:nvPr/>
          </p:nvSpPr>
          <p:spPr>
            <a:xfrm>
              <a:off x="2120238" y="150377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Lorem ipsum dolor sit amet, consectetur adipiscing elit. Duis sit amet odio vel purus bibendum luctus. Morbi iaculis dapibus tristique. In hac nec habitasse platea ipsum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dictumst. Mauris nec convallis quam dolor at. Morbi iaculis nec dolor lorem dapibus.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</p:grpSp>
      <p:grpSp>
        <p:nvGrpSpPr>
          <p:cNvPr id="137" name="Google Shape;137;p24"/>
          <p:cNvGrpSpPr/>
          <p:nvPr/>
        </p:nvGrpSpPr>
        <p:grpSpPr>
          <a:xfrm>
            <a:off x="3619737" y="636425"/>
            <a:ext cx="2064000" cy="3217850"/>
            <a:chOff x="3619737" y="636425"/>
            <a:chExt cx="2064000" cy="3217850"/>
          </a:xfrm>
        </p:grpSpPr>
        <p:sp>
          <p:nvSpPr>
            <p:cNvPr id="138" name="Google Shape;138;p24"/>
            <p:cNvSpPr/>
            <p:nvPr/>
          </p:nvSpPr>
          <p:spPr>
            <a:xfrm>
              <a:off x="3619737" y="63642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B02C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Permanent Marker"/>
                  <a:ea typeface="Permanent Marker"/>
                  <a:cs typeface="Permanent Marker"/>
                  <a:sym typeface="Permanent Marker"/>
                </a:rPr>
                <a:t>Lorem 3</a:t>
              </a:r>
              <a:endParaRPr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  <p:sp>
          <p:nvSpPr>
            <p:cNvPr id="139" name="Google Shape;139;p24"/>
            <p:cNvSpPr txBox="1"/>
            <p:nvPr/>
          </p:nvSpPr>
          <p:spPr>
            <a:xfrm>
              <a:off x="3842438" y="150377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Lorem ipsum dolor sit amet, consectetur adipiscing elit. Duis sit amet odio vel purus bibendum luctus. Morbi iaculis dapibus tristique. In hac nec habitasse platea ipsum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dictumst. Mauris nec convallis quam dolor at. Morbi iaculis nec dolor lorem dapibus.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</p:grpSp>
      <p:grpSp>
        <p:nvGrpSpPr>
          <p:cNvPr id="140" name="Google Shape;140;p24"/>
          <p:cNvGrpSpPr/>
          <p:nvPr/>
        </p:nvGrpSpPr>
        <p:grpSpPr>
          <a:xfrm>
            <a:off x="6977012" y="636425"/>
            <a:ext cx="2064000" cy="3217850"/>
            <a:chOff x="6977012" y="636425"/>
            <a:chExt cx="2064000" cy="3217850"/>
          </a:xfrm>
        </p:grpSpPr>
        <p:sp>
          <p:nvSpPr>
            <p:cNvPr id="141" name="Google Shape;141;p24"/>
            <p:cNvSpPr/>
            <p:nvPr/>
          </p:nvSpPr>
          <p:spPr>
            <a:xfrm>
              <a:off x="6977012" y="63642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D8382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Permanent Marker"/>
                  <a:ea typeface="Permanent Marker"/>
                  <a:cs typeface="Permanent Marker"/>
                  <a:sym typeface="Permanent Marker"/>
                </a:rPr>
                <a:t>Lorem 5</a:t>
              </a:r>
              <a:endParaRPr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  <p:sp>
          <p:nvSpPr>
            <p:cNvPr id="142" name="Google Shape;142;p24"/>
            <p:cNvSpPr txBox="1"/>
            <p:nvPr/>
          </p:nvSpPr>
          <p:spPr>
            <a:xfrm>
              <a:off x="7286838" y="150377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Lorem ipsum dolor sit amet, consectetur adipiscing elit. Duis sit amet odio vel purus bibendum luctus. Morbi iaculis dapibus tristique. In hac nec habitasse platea ipsum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dictumst. Mauris nec convallis quam dolor at. Morbi iaculis nec dolor lorem dapibus.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</p:grpSp>
      <p:grpSp>
        <p:nvGrpSpPr>
          <p:cNvPr id="143" name="Google Shape;143;p24"/>
          <p:cNvGrpSpPr/>
          <p:nvPr/>
        </p:nvGrpSpPr>
        <p:grpSpPr>
          <a:xfrm>
            <a:off x="5298338" y="636425"/>
            <a:ext cx="2064000" cy="3217850"/>
            <a:chOff x="5298338" y="636425"/>
            <a:chExt cx="2064000" cy="3217850"/>
          </a:xfrm>
        </p:grpSpPr>
        <p:sp>
          <p:nvSpPr>
            <p:cNvPr id="144" name="Google Shape;144;p24"/>
            <p:cNvSpPr/>
            <p:nvPr/>
          </p:nvSpPr>
          <p:spPr>
            <a:xfrm>
              <a:off x="5298338" y="636425"/>
              <a:ext cx="2064000" cy="669000"/>
            </a:xfrm>
            <a:prstGeom prst="chevron">
              <a:avLst>
                <a:gd fmla="val 50000" name="adj"/>
              </a:avLst>
            </a:prstGeom>
            <a:solidFill>
              <a:srgbClr val="BE2F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Permanent Marker"/>
                  <a:ea typeface="Permanent Marker"/>
                  <a:cs typeface="Permanent Marker"/>
                  <a:sym typeface="Permanent Marker"/>
                </a:rPr>
                <a:t>Lorem 4</a:t>
              </a:r>
              <a:endParaRPr>
                <a:solidFill>
                  <a:srgbClr val="FFFFFF"/>
                </a:solidFill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  <p:sp>
          <p:nvSpPr>
            <p:cNvPr id="145" name="Google Shape;145;p24"/>
            <p:cNvSpPr txBox="1"/>
            <p:nvPr/>
          </p:nvSpPr>
          <p:spPr>
            <a:xfrm>
              <a:off x="5564638" y="1503775"/>
              <a:ext cx="1624500" cy="235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Lorem ipsum dolor sit amet, consectetur adipiscing elit. Duis sit amet odio vel purus bibendum luctus. Morbi iaculis dapibus tristique. In hac nec habitasse platea ipsum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Permanent Marker"/>
                  <a:ea typeface="Permanent Marker"/>
                  <a:cs typeface="Permanent Marker"/>
                  <a:sym typeface="Permanent Marker"/>
                </a:rPr>
                <a:t>dictumst. Mauris nec convallis quam dolor at. Morbi iaculis nec dolor lorem dapibus.</a:t>
              </a:r>
              <a:endParaRPr sz="1100">
                <a:latin typeface="Permanent Marker"/>
                <a:ea typeface="Permanent Marker"/>
                <a:cs typeface="Permanent Marker"/>
                <a:sym typeface="Permanent Marker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5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5"/>
          <p:cNvSpPr txBox="1"/>
          <p:nvPr/>
        </p:nvSpPr>
        <p:spPr>
          <a:xfrm>
            <a:off x="1673050" y="553925"/>
            <a:ext cx="6353100" cy="9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Permanent Marker"/>
                <a:ea typeface="Permanent Marker"/>
                <a:cs typeface="Permanent Marker"/>
                <a:sym typeface="Permanent Marker"/>
              </a:rPr>
              <a:t>Credits</a:t>
            </a:r>
            <a:endParaRPr sz="2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2" name="Google Shape;152;p25"/>
          <p:cNvSpPr txBox="1"/>
          <p:nvPr/>
        </p:nvSpPr>
        <p:spPr>
          <a:xfrm>
            <a:off x="2339950" y="1288725"/>
            <a:ext cx="5019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Permanent Marker"/>
                <a:ea typeface="Permanent Marker"/>
                <a:cs typeface="Permanent Marker"/>
                <a:sym typeface="Permanent Marker"/>
              </a:rPr>
              <a:t>This is the only Slide you need to keep.</a:t>
            </a:r>
            <a:endParaRPr sz="20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3" name="Google Shape;153;p25"/>
          <p:cNvSpPr txBox="1"/>
          <p:nvPr/>
        </p:nvSpPr>
        <p:spPr>
          <a:xfrm>
            <a:off x="2339950" y="1831388"/>
            <a:ext cx="5019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Permanent Marker"/>
                <a:ea typeface="Permanent Marker"/>
                <a:cs typeface="Permanent Marker"/>
                <a:sym typeface="Permanent Marker"/>
              </a:rPr>
              <a:t>Template made by Rhyder Wiggins</a:t>
            </a:r>
            <a:endParaRPr sz="27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4" name="Google Shape;154;p25"/>
          <p:cNvSpPr txBox="1"/>
          <p:nvPr/>
        </p:nvSpPr>
        <p:spPr>
          <a:xfrm>
            <a:off x="-300350" y="2724250"/>
            <a:ext cx="5019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Permanent Marker"/>
                <a:ea typeface="Permanent Marker"/>
                <a:cs typeface="Permanent Marker"/>
                <a:sym typeface="Permanent Marker"/>
              </a:rPr>
              <a:t>Eiffel tower is by Art Projects for kids</a:t>
            </a:r>
            <a:endParaRPr sz="1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5" name="Google Shape;155;p25"/>
          <p:cNvSpPr txBox="1"/>
          <p:nvPr/>
        </p:nvSpPr>
        <p:spPr>
          <a:xfrm>
            <a:off x="4499100" y="2724250"/>
            <a:ext cx="43635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Permanent Marker"/>
                <a:ea typeface="Permanent Marker"/>
                <a:cs typeface="Permanent Marker"/>
                <a:sym typeface="Permanent Marker"/>
              </a:rPr>
              <a:t>Background from WebStockReview</a:t>
            </a:r>
            <a:endParaRPr sz="1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6" name="Google Shape;156;p25"/>
          <p:cNvSpPr txBox="1"/>
          <p:nvPr/>
        </p:nvSpPr>
        <p:spPr>
          <a:xfrm>
            <a:off x="2667850" y="3572075"/>
            <a:ext cx="43635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Permanent Marker"/>
                <a:ea typeface="Permanent Marker"/>
                <a:cs typeface="Permanent Marker"/>
                <a:sym typeface="Permanent Marker"/>
              </a:rPr>
              <a:t>Lincoln Reflecting Pool</a:t>
            </a:r>
            <a:r>
              <a:rPr lang="en" sz="1500">
                <a:latin typeface="Permanent Marker"/>
                <a:ea typeface="Permanent Marker"/>
                <a:cs typeface="Permanent Marker"/>
                <a:sym typeface="Permanent Marker"/>
              </a:rPr>
              <a:t> from Louis Berger</a:t>
            </a:r>
            <a:endParaRPr sz="1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476813" y="0"/>
            <a:ext cx="819036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>
            <p:ph type="title"/>
          </p:nvPr>
        </p:nvSpPr>
        <p:spPr>
          <a:xfrm>
            <a:off x="768700" y="450150"/>
            <a:ext cx="60894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ermanent Marker"/>
                <a:ea typeface="Permanent Marker"/>
                <a:cs typeface="Permanent Marker"/>
                <a:sym typeface="Permanent Marker"/>
              </a:rPr>
              <a:t>Main Point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476813" y="0"/>
            <a:ext cx="819036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>
            <p:ph type="title"/>
          </p:nvPr>
        </p:nvSpPr>
        <p:spPr>
          <a:xfrm>
            <a:off x="836525" y="445025"/>
            <a:ext cx="7461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ermanent Marker"/>
                <a:ea typeface="Permanent Marker"/>
                <a:cs typeface="Permanent Marker"/>
                <a:sym typeface="Permanent Marker"/>
              </a:rPr>
              <a:t>Heading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9" name="Google Shape;69;p15"/>
          <p:cNvSpPr txBox="1"/>
          <p:nvPr>
            <p:ph idx="4294967295" type="subTitle"/>
          </p:nvPr>
        </p:nvSpPr>
        <p:spPr>
          <a:xfrm>
            <a:off x="836525" y="1254800"/>
            <a:ext cx="7562700" cy="347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Permanent Marker"/>
              <a:buChar char="●"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Don’t write too much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Char char="○"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Keep bulleted lists like this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Permanent Marker"/>
              <a:buChar char="●"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Maybe add some Music (Go to “Insert”, “Audio”, “Upload”)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Char char="○"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If you want it to play throughout the slides or not show the button just click it and push format options and go through the settings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Permanent Marker"/>
              <a:buChar char="●"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Spell Check is important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ermanent Marker"/>
              <a:buChar char="○"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In “Tools” click “Spelling” and “Spell Check”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 rot="-2337206">
            <a:off x="1277389" y="1932934"/>
            <a:ext cx="4827191" cy="76857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Permanent Marker"/>
                <a:ea typeface="Permanent Marker"/>
                <a:cs typeface="Permanent Marker"/>
                <a:sym typeface="Permanent Marker"/>
              </a:rPr>
              <a:t>Sometimes All You need Is A Nice, blank, clean slate.</a:t>
            </a:r>
            <a:endParaRPr sz="2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476813" y="0"/>
            <a:ext cx="819036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1572600" y="4174050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Big Images Have Big effects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27649" y="351074"/>
            <a:ext cx="3888700" cy="38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8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ermanent Marker"/>
                <a:ea typeface="Permanent Marker"/>
                <a:cs typeface="Permanent Marker"/>
                <a:sym typeface="Permanent Marker"/>
              </a:rPr>
              <a:t>Main Idea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9" name="Google Shape;89;p1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And Image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53925" y="408075"/>
            <a:ext cx="2997750" cy="387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9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ermanent Marker"/>
                <a:ea typeface="Permanent Marker"/>
                <a:cs typeface="Permanent Marker"/>
                <a:sym typeface="Permanent Marker"/>
              </a:rPr>
              <a:t>$100,000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You earned a lot of money!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0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ermanent Marker"/>
                <a:ea typeface="Permanent Marker"/>
                <a:cs typeface="Permanent Marker"/>
                <a:sym typeface="Permanent Marker"/>
              </a:rPr>
              <a:t>Heading</a:t>
            </a:r>
            <a:endParaRPr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Column 1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5" name="Google Shape;105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Column 2</a:t>
            </a:r>
            <a:endParaRPr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1"/>
          <p:cNvPicPr preferRelativeResize="0"/>
          <p:nvPr/>
        </p:nvPicPr>
        <p:blipFill rotWithShape="1">
          <a:blip r:embed="rId3">
            <a:alphaModFix/>
          </a:blip>
          <a:srcRect b="21756" l="6095" r="4531" t="3297"/>
          <a:stretch/>
        </p:blipFill>
        <p:spPr>
          <a:xfrm>
            <a:off x="1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1" name="Google Shape;111;p21"/>
          <p:cNvGraphicFramePr/>
          <p:nvPr/>
        </p:nvGraphicFramePr>
        <p:xfrm>
          <a:off x="9525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{D84FB64E-3B3F-4190-BB40-CE0CE511D869}</a:tableStyleId>
              </a:tblPr>
              <a:tblGrid>
                <a:gridCol w="1206500"/>
                <a:gridCol w="1206500"/>
                <a:gridCol w="1206500"/>
                <a:gridCol w="1206500"/>
                <a:gridCol w="1206500"/>
                <a:gridCol w="1206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2" name="Google Shape;112;p21"/>
          <p:cNvSpPr txBox="1"/>
          <p:nvPr/>
        </p:nvSpPr>
        <p:spPr>
          <a:xfrm>
            <a:off x="1203300" y="373050"/>
            <a:ext cx="6737400" cy="10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Permanent Marker"/>
                <a:ea typeface="Permanent Marker"/>
                <a:cs typeface="Permanent Marker"/>
                <a:sym typeface="Permanent Marker"/>
              </a:rPr>
              <a:t>Table</a:t>
            </a:r>
            <a:endParaRPr sz="35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