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B7BA9-1ED5-F4D0-67BA-72379E770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423C98E-F59F-53E4-1342-FE254A70B28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23C98E-F59F-53E4-1342-FE254A70B2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91F8747-0AA0-6A58-CF42-CBF3C35C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297E097-A1A2-90C1-614D-E386C765F91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Google Shape;2647;p50">
            <a:extLst>
              <a:ext uri="{FF2B5EF4-FFF2-40B4-BE49-F238E27FC236}">
                <a16:creationId xmlns:a16="http://schemas.microsoft.com/office/drawing/2014/main" id="{9D6B923A-4670-55F1-CA24-868FB2C29C8D}"/>
              </a:ext>
            </a:extLst>
          </p:cNvPr>
          <p:cNvSpPr/>
          <p:nvPr/>
        </p:nvSpPr>
        <p:spPr>
          <a:xfrm>
            <a:off x="456104" y="3141727"/>
            <a:ext cx="2331435" cy="953847"/>
          </a:xfrm>
          <a:prstGeom prst="homePlate">
            <a:avLst>
              <a:gd name="adj" fmla="val 27421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6" name="Google Shape;2647;p50~1">
            <a:extLst>
              <a:ext uri="{FF2B5EF4-FFF2-40B4-BE49-F238E27FC236}">
                <a16:creationId xmlns:a16="http://schemas.microsoft.com/office/drawing/2014/main" id="{5D498E32-0E7D-1629-26A6-D50F1E48EA11}"/>
              </a:ext>
            </a:extLst>
          </p:cNvPr>
          <p:cNvSpPr/>
          <p:nvPr/>
        </p:nvSpPr>
        <p:spPr>
          <a:xfrm>
            <a:off x="2699833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7" name="Google Shape;2647;p50~2">
            <a:extLst>
              <a:ext uri="{FF2B5EF4-FFF2-40B4-BE49-F238E27FC236}">
                <a16:creationId xmlns:a16="http://schemas.microsoft.com/office/drawing/2014/main" id="{9A7E90EC-CCCC-D34D-5824-EC90C74A6B4E}"/>
              </a:ext>
            </a:extLst>
          </p:cNvPr>
          <p:cNvSpPr/>
          <p:nvPr/>
        </p:nvSpPr>
        <p:spPr>
          <a:xfrm>
            <a:off x="4943565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8" name="Google Shape;2647;p50~3">
            <a:extLst>
              <a:ext uri="{FF2B5EF4-FFF2-40B4-BE49-F238E27FC236}">
                <a16:creationId xmlns:a16="http://schemas.microsoft.com/office/drawing/2014/main" id="{4C4A0438-9906-8B2D-9BBD-1A80695BE120}"/>
              </a:ext>
            </a:extLst>
          </p:cNvPr>
          <p:cNvSpPr/>
          <p:nvPr/>
        </p:nvSpPr>
        <p:spPr>
          <a:xfrm>
            <a:off x="7187293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9" name="Google Shape;2647;p50~4">
            <a:extLst>
              <a:ext uri="{FF2B5EF4-FFF2-40B4-BE49-F238E27FC236}">
                <a16:creationId xmlns:a16="http://schemas.microsoft.com/office/drawing/2014/main" id="{683C97AF-3CCD-7660-CE5C-0E31485C7877}"/>
              </a:ext>
            </a:extLst>
          </p:cNvPr>
          <p:cNvSpPr/>
          <p:nvPr/>
        </p:nvSpPr>
        <p:spPr>
          <a:xfrm>
            <a:off x="9431027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10" name="Shape1_20220106_101645">
            <a:extLst>
              <a:ext uri="{FF2B5EF4-FFF2-40B4-BE49-F238E27FC236}">
                <a16:creationId xmlns:a16="http://schemas.microsoft.com/office/drawing/2014/main" id="{5C78B92A-04A5-03A8-533E-7097079ADB73}"/>
              </a:ext>
            </a:extLst>
          </p:cNvPr>
          <p:cNvSpPr txBox="1"/>
          <p:nvPr/>
        </p:nvSpPr>
        <p:spPr>
          <a:xfrm>
            <a:off x="106492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01</a:t>
            </a: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1" name="Shape2_20220106_101645">
            <a:extLst>
              <a:ext uri="{FF2B5EF4-FFF2-40B4-BE49-F238E27FC236}">
                <a16:creationId xmlns:a16="http://schemas.microsoft.com/office/drawing/2014/main" id="{21FD74CA-1C0F-6871-6D30-5D3372FF4ADA}"/>
              </a:ext>
            </a:extLst>
          </p:cNvPr>
          <p:cNvSpPr txBox="1"/>
          <p:nvPr/>
        </p:nvSpPr>
        <p:spPr>
          <a:xfrm>
            <a:off x="3308651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02</a:t>
            </a: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2" name="Shape3_20220106_101645">
            <a:extLst>
              <a:ext uri="{FF2B5EF4-FFF2-40B4-BE49-F238E27FC236}">
                <a16:creationId xmlns:a16="http://schemas.microsoft.com/office/drawing/2014/main" id="{2286D73C-3F9A-321A-0C17-C1751C517AC3}"/>
              </a:ext>
            </a:extLst>
          </p:cNvPr>
          <p:cNvSpPr txBox="1"/>
          <p:nvPr/>
        </p:nvSpPr>
        <p:spPr>
          <a:xfrm>
            <a:off x="555238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03</a:t>
            </a: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3" name="Shape4_20220106_101645">
            <a:extLst>
              <a:ext uri="{FF2B5EF4-FFF2-40B4-BE49-F238E27FC236}">
                <a16:creationId xmlns:a16="http://schemas.microsoft.com/office/drawing/2014/main" id="{079EA0E9-6E03-7C1B-689F-06E5D6F9DE49}"/>
              </a:ext>
            </a:extLst>
          </p:cNvPr>
          <p:cNvSpPr txBox="1"/>
          <p:nvPr/>
        </p:nvSpPr>
        <p:spPr>
          <a:xfrm>
            <a:off x="779611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04</a:t>
            </a: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4" name="Shape0_20220106_101645">
            <a:extLst>
              <a:ext uri="{FF2B5EF4-FFF2-40B4-BE49-F238E27FC236}">
                <a16:creationId xmlns:a16="http://schemas.microsoft.com/office/drawing/2014/main" id="{B7AAD615-72D4-74AD-A486-9008D0B43C47}"/>
              </a:ext>
            </a:extLst>
          </p:cNvPr>
          <p:cNvSpPr txBox="1"/>
          <p:nvPr/>
        </p:nvSpPr>
        <p:spPr>
          <a:xfrm>
            <a:off x="10039844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05</a:t>
            </a:r>
            <a:endParaRPr sz="1600" b="1" dirty="0">
              <a:cs typeface="Arial" panose="020B0604020202020204" pitchFamily="34" charset="0"/>
            </a:endParaRPr>
          </a:p>
        </p:txBody>
      </p:sp>
      <p:sp>
        <p:nvSpPr>
          <p:cNvPr id="15" name="Google Shape;2659;p50">
            <a:extLst>
              <a:ext uri="{FF2B5EF4-FFF2-40B4-BE49-F238E27FC236}">
                <a16:creationId xmlns:a16="http://schemas.microsoft.com/office/drawing/2014/main" id="{B97E5BEE-32BB-0ACD-351C-C5B7482F5248}"/>
              </a:ext>
            </a:extLst>
          </p:cNvPr>
          <p:cNvSpPr txBox="1"/>
          <p:nvPr/>
        </p:nvSpPr>
        <p:spPr>
          <a:xfrm>
            <a:off x="418350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6" name="Google Shape;2660;p50">
            <a:extLst>
              <a:ext uri="{FF2B5EF4-FFF2-40B4-BE49-F238E27FC236}">
                <a16:creationId xmlns:a16="http://schemas.microsoft.com/office/drawing/2014/main" id="{08B83C74-79DE-773D-2206-D42F80738847}"/>
              </a:ext>
            </a:extLst>
          </p:cNvPr>
          <p:cNvSpPr txBox="1"/>
          <p:nvPr/>
        </p:nvSpPr>
        <p:spPr>
          <a:xfrm>
            <a:off x="542112" y="2009684"/>
            <a:ext cx="1596106" cy="643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7" name="Google Shape;2661;p50">
            <a:extLst>
              <a:ext uri="{FF2B5EF4-FFF2-40B4-BE49-F238E27FC236}">
                <a16:creationId xmlns:a16="http://schemas.microsoft.com/office/drawing/2014/main" id="{23FF2FCA-CE3D-F91D-92F4-69CB82330E4B}"/>
              </a:ext>
            </a:extLst>
          </p:cNvPr>
          <p:cNvSpPr txBox="1"/>
          <p:nvPr/>
        </p:nvSpPr>
        <p:spPr>
          <a:xfrm>
            <a:off x="2526581" y="4830683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8" name="Google Shape;2662;p50">
            <a:extLst>
              <a:ext uri="{FF2B5EF4-FFF2-40B4-BE49-F238E27FC236}">
                <a16:creationId xmlns:a16="http://schemas.microsoft.com/office/drawing/2014/main" id="{69FAA87B-F32E-29C0-C943-C89F77A3DCF1}"/>
              </a:ext>
            </a:extLst>
          </p:cNvPr>
          <p:cNvSpPr txBox="1"/>
          <p:nvPr/>
        </p:nvSpPr>
        <p:spPr>
          <a:xfrm>
            <a:off x="2337476" y="5268446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9" name="Google Shape;2663;p50">
            <a:extLst>
              <a:ext uri="{FF2B5EF4-FFF2-40B4-BE49-F238E27FC236}">
                <a16:creationId xmlns:a16="http://schemas.microsoft.com/office/drawing/2014/main" id="{755A2805-40B8-879B-4CCF-6E2E36B77D6A}"/>
              </a:ext>
            </a:extLst>
          </p:cNvPr>
          <p:cNvSpPr txBox="1"/>
          <p:nvPr/>
        </p:nvSpPr>
        <p:spPr>
          <a:xfrm>
            <a:off x="4856781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0" name="Google Shape;2664;p50">
            <a:extLst>
              <a:ext uri="{FF2B5EF4-FFF2-40B4-BE49-F238E27FC236}">
                <a16:creationId xmlns:a16="http://schemas.microsoft.com/office/drawing/2014/main" id="{6F47A440-76E4-4420-4A16-788FEF4E0B12}"/>
              </a:ext>
            </a:extLst>
          </p:cNvPr>
          <p:cNvSpPr txBox="1"/>
          <p:nvPr/>
        </p:nvSpPr>
        <p:spPr>
          <a:xfrm>
            <a:off x="4667676" y="2009685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1" name="Google Shape;2665;p50">
            <a:extLst>
              <a:ext uri="{FF2B5EF4-FFF2-40B4-BE49-F238E27FC236}">
                <a16:creationId xmlns:a16="http://schemas.microsoft.com/office/drawing/2014/main" id="{A377B519-868A-5BD6-5AED-8DCBE1876835}"/>
              </a:ext>
            </a:extLst>
          </p:cNvPr>
          <p:cNvSpPr txBox="1"/>
          <p:nvPr/>
        </p:nvSpPr>
        <p:spPr>
          <a:xfrm>
            <a:off x="7045780" y="4830683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2" name="Google Shape;2666;p50">
            <a:extLst>
              <a:ext uri="{FF2B5EF4-FFF2-40B4-BE49-F238E27FC236}">
                <a16:creationId xmlns:a16="http://schemas.microsoft.com/office/drawing/2014/main" id="{356D4E0A-54E7-E029-C283-884A536ED9BF}"/>
              </a:ext>
            </a:extLst>
          </p:cNvPr>
          <p:cNvSpPr txBox="1"/>
          <p:nvPr/>
        </p:nvSpPr>
        <p:spPr>
          <a:xfrm>
            <a:off x="6856671" y="5268446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3" name="Google Shape;2667;p50">
            <a:extLst>
              <a:ext uri="{FF2B5EF4-FFF2-40B4-BE49-F238E27FC236}">
                <a16:creationId xmlns:a16="http://schemas.microsoft.com/office/drawing/2014/main" id="{099D22AD-A97C-297F-EA16-D22FC18288CA}"/>
              </a:ext>
            </a:extLst>
          </p:cNvPr>
          <p:cNvSpPr txBox="1"/>
          <p:nvPr/>
        </p:nvSpPr>
        <p:spPr>
          <a:xfrm>
            <a:off x="9272223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4" name="Google Shape;2668;p50">
            <a:extLst>
              <a:ext uri="{FF2B5EF4-FFF2-40B4-BE49-F238E27FC236}">
                <a16:creationId xmlns:a16="http://schemas.microsoft.com/office/drawing/2014/main" id="{09EFD6CF-DF36-698E-45B4-68C02480EBE9}"/>
              </a:ext>
            </a:extLst>
          </p:cNvPr>
          <p:cNvSpPr txBox="1"/>
          <p:nvPr/>
        </p:nvSpPr>
        <p:spPr>
          <a:xfrm>
            <a:off x="9083121" y="2009685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5EE8D29-2A43-4734-DB3E-74AC80EC0AB7}"/>
              </a:ext>
            </a:extLst>
          </p:cNvPr>
          <p:cNvCxnSpPr/>
          <p:nvPr/>
        </p:nvCxnSpPr>
        <p:spPr>
          <a:xfrm flipV="1">
            <a:off x="2178721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705200D-B854-748F-1F5B-81487B340001}"/>
              </a:ext>
            </a:extLst>
          </p:cNvPr>
          <p:cNvCxnSpPr/>
          <p:nvPr/>
        </p:nvCxnSpPr>
        <p:spPr>
          <a:xfrm flipV="1">
            <a:off x="4422451" y="4095579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78D1E66-8144-C9D5-27E7-5674A7AFEAD4}"/>
              </a:ext>
            </a:extLst>
          </p:cNvPr>
          <p:cNvCxnSpPr/>
          <p:nvPr/>
        </p:nvCxnSpPr>
        <p:spPr>
          <a:xfrm flipV="1">
            <a:off x="8909912" y="4095579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74BF91B4-80CA-3741-CBB7-8E31F28ADA54}"/>
              </a:ext>
            </a:extLst>
          </p:cNvPr>
          <p:cNvCxnSpPr/>
          <p:nvPr/>
        </p:nvCxnSpPr>
        <p:spPr>
          <a:xfrm flipV="1">
            <a:off x="6666182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E0AD1D9-6777-6B45-077A-149ADB683121}"/>
              </a:ext>
            </a:extLst>
          </p:cNvPr>
          <p:cNvCxnSpPr/>
          <p:nvPr/>
        </p:nvCxnSpPr>
        <p:spPr>
          <a:xfrm flipV="1">
            <a:off x="11153645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4787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27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484</cp:revision>
  <dcterms:created xsi:type="dcterms:W3CDTF">2021-03-31T02:49:57Z</dcterms:created>
  <dcterms:modified xsi:type="dcterms:W3CDTF">2025-10-16T10:54:37Z</dcterms:modified>
  <cp:category/>
</cp:coreProperties>
</file>