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96" r:id="rId4"/>
    <p:sldId id="297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30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8/7/2025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8/7/2025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4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ẾNG VỌNG G</a:t>
            </a:r>
            <a:r>
              <a:rPr lang="en-US" sz="4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ỮA ĐỜI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85796" y="3872602"/>
            <a:ext cx="3852472" cy="609457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  <a:p>
            <a:pPr algn="l"/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9777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3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Hãy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thức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tỉnh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chớ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ngủ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mê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bất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ngờ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những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lúc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nào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hay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biết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cầu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khẩn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thiết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Để</a:t>
            </a:r>
            <a:r>
              <a:rPr lang="en-US" sz="6000" b="1" dirty="0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rồi</a:t>
            </a:r>
            <a:r>
              <a:rPr lang="en-US" sz="6000" b="1" dirty="0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không</a:t>
            </a:r>
            <a:r>
              <a:rPr lang="en-US" sz="6000" b="1" dirty="0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chút</a:t>
            </a:r>
            <a:r>
              <a:rPr lang="en-US" sz="6000" b="1" dirty="0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ngỡ</a:t>
            </a:r>
            <a:r>
              <a:rPr lang="en-US" sz="6000" b="1" dirty="0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ngàng</a:t>
            </a:r>
            <a:r>
              <a:rPr lang="en-US" sz="6000" b="1" dirty="0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Một</a:t>
            </a:r>
            <a:r>
              <a:rPr lang="en-US" sz="6000" b="1" dirty="0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khi</a:t>
            </a:r>
            <a:r>
              <a:rPr lang="en-US" sz="6000" b="1" dirty="0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đến</a:t>
            </a:r>
            <a:r>
              <a:rPr lang="en-US" sz="6000" b="1" dirty="0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thấy</a:t>
            </a:r>
            <a:r>
              <a:rPr lang="en-US" sz="6000" b="1" dirty="0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ta</a:t>
            </a:r>
            <a:r>
              <a:rPr lang="en-US" sz="6000" b="1" dirty="0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sẵn</a:t>
            </a:r>
            <a:r>
              <a:rPr lang="en-US" sz="6000" b="1" dirty="0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sàng</a:t>
            </a:r>
            <a:r>
              <a:rPr lang="en-US" sz="6000" b="1" smtClean="0">
                <a:solidFill>
                  <a:srgbClr val="333333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0290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sắp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rồi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dương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rạng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soi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cõi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sắp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nơi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rồi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phá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tan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xiềng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xích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tội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khiên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Ma-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ra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Đấng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cứu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độ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trần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gian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ngóng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trông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Đấng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gieo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hy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vọng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Đấng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mang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công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bình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ngàn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nơi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Bình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ngàn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nơi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(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mang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đến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khắp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nơi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).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78504" y="320328"/>
            <a:ext cx="68055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6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 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TIẾNG VỌNG GIỮA ĐỜI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95240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Có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tiếng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vọng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giữa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nơi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thẳm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sâu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Nghe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tiếng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kêu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giục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hồn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mau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dọn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Núi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đồi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nào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hãy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san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phẳng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Lũng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sâu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hãy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lấp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đầy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Để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ngự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hiển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vinh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uy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quyền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0290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sắp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rồi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dương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rạng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soi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cõi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sắp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nơi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rồi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phá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tan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xiềng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xích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tội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khiên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Ma-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ra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Đấng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cứu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độ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trần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gian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ngóng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trông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Đấng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gieo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hy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vọng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Đấng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mang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công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bình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ngàn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nơi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Bình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ngàn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nơi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(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mang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đến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khắp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nơi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).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9777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Hãy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trở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về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khóc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than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tội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lỗi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Quỵ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ngã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trong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tự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vấn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quyết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một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sám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hối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Để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hồn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đổi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mới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Đón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chào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giáng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trần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Đổi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thay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thế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giới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Kỷ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nguyên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tuyệt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vời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0290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sắp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rồi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dương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rạng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soi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cõi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sắp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nơi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rồi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phá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tan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xiềng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xích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tội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khiên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Ma-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ra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-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Đấng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cứu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độ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trần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gian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ngóng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trông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Đấng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gieo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hy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vọng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Đấng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mang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công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bình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ngàn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nơi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Bình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ngàn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nơi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(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mang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đến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khắp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nơi</a:t>
            </a:r>
            <a:r>
              <a:rPr lang="en-US" sz="60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).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466</TotalTime>
  <Words>321</Words>
  <Application>Microsoft Office PowerPoint</Application>
  <PresentationFormat>Custom</PresentationFormat>
  <Paragraphs>15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Savon</vt:lpstr>
      <vt:lpstr>TiẾNG VỌNG GiỮA ĐỜI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103</cp:revision>
  <dcterms:created xsi:type="dcterms:W3CDTF">2024-12-09T09:39:37Z</dcterms:created>
  <dcterms:modified xsi:type="dcterms:W3CDTF">2025-08-07T10:08:56Z</dcterms:modified>
</cp:coreProperties>
</file>