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117"/>
  </p:notesMasterIdLst>
  <p:sldIdLst>
    <p:sldId id="257" r:id="rId4"/>
    <p:sldId id="2134804810" r:id="rId5"/>
    <p:sldId id="2134805474" r:id="rId6"/>
    <p:sldId id="2134804730" r:id="rId7"/>
    <p:sldId id="2134807511" r:id="rId8"/>
    <p:sldId id="2134806077" r:id="rId9"/>
    <p:sldId id="2134806261" r:id="rId10"/>
    <p:sldId id="2134807509" r:id="rId11"/>
    <p:sldId id="2134807098" r:id="rId12"/>
    <p:sldId id="2134807299" r:id="rId13"/>
    <p:sldId id="2134807380" r:id="rId14"/>
    <p:sldId id="2134807357" r:id="rId15"/>
    <p:sldId id="2134806092" r:id="rId16"/>
    <p:sldId id="2134807396" r:id="rId17"/>
    <p:sldId id="2134807247" r:id="rId18"/>
    <p:sldId id="2134807397" r:id="rId19"/>
    <p:sldId id="2134807398" r:id="rId20"/>
    <p:sldId id="2134807399" r:id="rId21"/>
    <p:sldId id="2134807400" r:id="rId22"/>
    <p:sldId id="2134807401" r:id="rId23"/>
    <p:sldId id="2134807402" r:id="rId24"/>
    <p:sldId id="2134807403" r:id="rId25"/>
    <p:sldId id="2134807404" r:id="rId26"/>
    <p:sldId id="2134807284" r:id="rId27"/>
    <p:sldId id="2134807365" r:id="rId28"/>
    <p:sldId id="2134807367" r:id="rId29"/>
    <p:sldId id="2134807368" r:id="rId30"/>
    <p:sldId id="2134807381" r:id="rId31"/>
    <p:sldId id="2134804919" r:id="rId32"/>
    <p:sldId id="2134807372" r:id="rId33"/>
    <p:sldId id="2134807373" r:id="rId34"/>
    <p:sldId id="2134807382" r:id="rId35"/>
    <p:sldId id="2134807383" r:id="rId36"/>
    <p:sldId id="2134807384" r:id="rId37"/>
    <p:sldId id="2134807385" r:id="rId38"/>
    <p:sldId id="2134807386" r:id="rId39"/>
    <p:sldId id="2134805383" r:id="rId40"/>
    <p:sldId id="2134807375" r:id="rId41"/>
    <p:sldId id="2134805384" r:id="rId42"/>
    <p:sldId id="2134807376" r:id="rId43"/>
    <p:sldId id="2134807377" r:id="rId44"/>
    <p:sldId id="2134807358" r:id="rId45"/>
    <p:sldId id="2134807309" r:id="rId46"/>
    <p:sldId id="2134807243" r:id="rId47"/>
    <p:sldId id="2134807428" r:id="rId48"/>
    <p:sldId id="2134807429" r:id="rId49"/>
    <p:sldId id="2134807430" r:id="rId50"/>
    <p:sldId id="2134807431" r:id="rId51"/>
    <p:sldId id="2134807433" r:id="rId52"/>
    <p:sldId id="2134807434" r:id="rId53"/>
    <p:sldId id="2134807435" r:id="rId54"/>
    <p:sldId id="2134807436" r:id="rId55"/>
    <p:sldId id="2134807301" r:id="rId56"/>
    <p:sldId id="2134806499" r:id="rId57"/>
    <p:sldId id="2134806500" r:id="rId58"/>
    <p:sldId id="2134807349" r:id="rId59"/>
    <p:sldId id="2134807437" r:id="rId60"/>
    <p:sldId id="2134807438" r:id="rId61"/>
    <p:sldId id="2134807439" r:id="rId62"/>
    <p:sldId id="2134807440" r:id="rId63"/>
    <p:sldId id="2134807482" r:id="rId64"/>
    <p:sldId id="2134807481" r:id="rId65"/>
    <p:sldId id="2134807483" r:id="rId66"/>
    <p:sldId id="2134807395" r:id="rId67"/>
    <p:sldId id="2134807314" r:id="rId68"/>
    <p:sldId id="2134807316" r:id="rId69"/>
    <p:sldId id="2134807496" r:id="rId70"/>
    <p:sldId id="2134807497" r:id="rId71"/>
    <p:sldId id="2134807498" r:id="rId72"/>
    <p:sldId id="2134807499" r:id="rId73"/>
    <p:sldId id="2134807500" r:id="rId74"/>
    <p:sldId id="2134807501" r:id="rId75"/>
    <p:sldId id="2134807322" r:id="rId76"/>
    <p:sldId id="2134807323" r:id="rId77"/>
    <p:sldId id="2134807324" r:id="rId78"/>
    <p:sldId id="2134807391" r:id="rId79"/>
    <p:sldId id="2134807325" r:id="rId80"/>
    <p:sldId id="2134807392" r:id="rId81"/>
    <p:sldId id="2134807484" r:id="rId82"/>
    <p:sldId id="2134807327" r:id="rId83"/>
    <p:sldId id="2134807361" r:id="rId84"/>
    <p:sldId id="2134807329" r:id="rId85"/>
    <p:sldId id="2134807456" r:id="rId86"/>
    <p:sldId id="2134807335" r:id="rId87"/>
    <p:sldId id="2134807458" r:id="rId88"/>
    <p:sldId id="2134807459" r:id="rId89"/>
    <p:sldId id="2134807502" r:id="rId90"/>
    <p:sldId id="2134807461" r:id="rId91"/>
    <p:sldId id="2134807462" r:id="rId92"/>
    <p:sldId id="2134807503" r:id="rId93"/>
    <p:sldId id="2134807464" r:id="rId94"/>
    <p:sldId id="2134807465" r:id="rId95"/>
    <p:sldId id="2134807504" r:id="rId96"/>
    <p:sldId id="2134807467" r:id="rId97"/>
    <p:sldId id="2134806502" r:id="rId98"/>
    <p:sldId id="2134807505" r:id="rId99"/>
    <p:sldId id="2134806503" r:id="rId100"/>
    <p:sldId id="2134807334" r:id="rId101"/>
    <p:sldId id="2134807506" r:id="rId102"/>
    <p:sldId id="2134807379" r:id="rId103"/>
    <p:sldId id="2134807331" r:id="rId104"/>
    <p:sldId id="2134807507" r:id="rId105"/>
    <p:sldId id="2134807333" r:id="rId106"/>
    <p:sldId id="2134807494" r:id="rId107"/>
    <p:sldId id="2134807508" r:id="rId108"/>
    <p:sldId id="2134807339" r:id="rId109"/>
    <p:sldId id="2134807495" r:id="rId110"/>
    <p:sldId id="2134807341" r:id="rId111"/>
    <p:sldId id="2134807362" r:id="rId112"/>
    <p:sldId id="2134807355" r:id="rId113"/>
    <p:sldId id="2134807510" r:id="rId114"/>
    <p:sldId id="2134807347" r:id="rId115"/>
    <p:sldId id="2134805888" r:id="rId116"/>
  </p:sldIdLst>
  <p:sldSz cx="9144000" cy="6858000" type="screen4x3"/>
  <p:notesSz cx="6858000" cy="9144000"/>
  <p:embeddedFontLst>
    <p:embeddedFont>
      <p:font typeface="Cambria" panose="02040503050406030204" pitchFamily="18" charset="0"/>
      <p:regular r:id="rId118"/>
      <p:bold r:id="rId119"/>
      <p:italic r:id="rId120"/>
      <p:boldItalic r:id="rId121"/>
    </p:embeddedFont>
    <p:embeddedFont>
      <p:font typeface="Carelia" panose="020B0604020202020204" charset="0"/>
      <p:regular r:id="rId122"/>
    </p:embeddedFont>
    <p:embeddedFont>
      <p:font typeface="Dosis" pitchFamily="2" charset="0"/>
      <p:regular r:id="rId123"/>
      <p:bold r:id="rId124"/>
    </p:embeddedFont>
    <p:embeddedFont>
      <p:font typeface="Dosis Bold" charset="0"/>
      <p:regular r:id="rId125"/>
      <p:bold r:id="rId126"/>
    </p:embeddedFont>
    <p:embeddedFont>
      <p:font typeface="Tahoma" panose="020B0604030504040204" pitchFamily="34" charset="0"/>
      <p:regular r:id="rId127"/>
      <p:bold r:id="rId1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6.fntdata"/><Relationship Id="rId128" Type="http://schemas.openxmlformats.org/officeDocument/2006/relationships/font" Target="fonts/font1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font" Target="fonts/font1.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7.fntdata"/><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font" Target="fonts/font2.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3.fntdata"/><Relationship Id="rId125"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08/08/2025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8/8/2025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8/8/2025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8/8/2025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tags" Target="../tags/tag10.xml"/><Relationship Id="rId19" Type="http://schemas.openxmlformats.org/officeDocument/2006/relationships/image" Target="../media/image9.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3.xml"/><Relationship Id="rId7" Type="http://schemas.openxmlformats.org/officeDocument/2006/relationships/tags" Target="../tags/tag85.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4.xml"/><Relationship Id="rId5" Type="http://schemas.openxmlformats.org/officeDocument/2006/relationships/audio" Target="../media/media1.m4a"/><Relationship Id="rId10" Type="http://schemas.openxmlformats.org/officeDocument/2006/relationships/image" Target="../media/image30.png"/><Relationship Id="rId4" Type="http://schemas.microsoft.com/office/2007/relationships/media" Target="../media/media1.m4a"/><Relationship Id="rId9" Type="http://schemas.openxmlformats.org/officeDocument/2006/relationships/image" Target="../media/image29.png"/></Relationships>
</file>

<file path=ppt/slides/_rels/slide100.xml.rels><?xml version="1.0" encoding="UTF-8" standalone="yes"?>
<Relationships xmlns="http://schemas.openxmlformats.org/package/2006/relationships"><Relationship Id="rId8" Type="http://schemas.openxmlformats.org/officeDocument/2006/relationships/tags" Target="../tags/tag827.xml"/><Relationship Id="rId3" Type="http://schemas.openxmlformats.org/officeDocument/2006/relationships/tags" Target="../tags/tag822.xml"/><Relationship Id="rId7" Type="http://schemas.openxmlformats.org/officeDocument/2006/relationships/tags" Target="../tags/tag826.xml"/><Relationship Id="rId12" Type="http://schemas.openxmlformats.org/officeDocument/2006/relationships/image" Target="../media/image44.png"/><Relationship Id="rId2" Type="http://schemas.openxmlformats.org/officeDocument/2006/relationships/tags" Target="../tags/tag821.xml"/><Relationship Id="rId1" Type="http://schemas.openxmlformats.org/officeDocument/2006/relationships/tags" Target="../tags/tag820.xml"/><Relationship Id="rId6" Type="http://schemas.openxmlformats.org/officeDocument/2006/relationships/tags" Target="../tags/tag825.xml"/><Relationship Id="rId11" Type="http://schemas.openxmlformats.org/officeDocument/2006/relationships/image" Target="../media/image26.svg"/><Relationship Id="rId5" Type="http://schemas.openxmlformats.org/officeDocument/2006/relationships/tags" Target="../tags/tag824.xml"/><Relationship Id="rId10" Type="http://schemas.openxmlformats.org/officeDocument/2006/relationships/image" Target="../media/image25.png"/><Relationship Id="rId4" Type="http://schemas.openxmlformats.org/officeDocument/2006/relationships/tags" Target="../tags/tag823.xml"/><Relationship Id="rId9"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tags" Target="../tags/tag835.xml"/><Relationship Id="rId13" Type="http://schemas.openxmlformats.org/officeDocument/2006/relationships/image" Target="../media/image69.png"/><Relationship Id="rId3" Type="http://schemas.openxmlformats.org/officeDocument/2006/relationships/tags" Target="../tags/tag830.xml"/><Relationship Id="rId7" Type="http://schemas.openxmlformats.org/officeDocument/2006/relationships/tags" Target="../tags/tag834.xml"/><Relationship Id="rId12" Type="http://schemas.openxmlformats.org/officeDocument/2006/relationships/image" Target="../media/image26.svg"/><Relationship Id="rId2" Type="http://schemas.openxmlformats.org/officeDocument/2006/relationships/tags" Target="../tags/tag829.xml"/><Relationship Id="rId1" Type="http://schemas.openxmlformats.org/officeDocument/2006/relationships/tags" Target="../tags/tag828.xml"/><Relationship Id="rId6" Type="http://schemas.openxmlformats.org/officeDocument/2006/relationships/tags" Target="../tags/tag833.xml"/><Relationship Id="rId11" Type="http://schemas.openxmlformats.org/officeDocument/2006/relationships/image" Target="../media/image25.png"/><Relationship Id="rId5" Type="http://schemas.openxmlformats.org/officeDocument/2006/relationships/tags" Target="../tags/tag832.xml"/><Relationship Id="rId10" Type="http://schemas.openxmlformats.org/officeDocument/2006/relationships/slideLayout" Target="../slideLayouts/slideLayout7.xml"/><Relationship Id="rId4" Type="http://schemas.openxmlformats.org/officeDocument/2006/relationships/tags" Target="../tags/tag831.xml"/><Relationship Id="rId9" Type="http://schemas.openxmlformats.org/officeDocument/2006/relationships/tags" Target="../tags/tag836.xml"/></Relationships>
</file>

<file path=ppt/slides/_rels/slide102.xml.rels><?xml version="1.0" encoding="UTF-8" standalone="yes"?>
<Relationships xmlns="http://schemas.openxmlformats.org/package/2006/relationships"><Relationship Id="rId8" Type="http://schemas.openxmlformats.org/officeDocument/2006/relationships/tags" Target="../tags/tag844.xml"/><Relationship Id="rId13" Type="http://schemas.openxmlformats.org/officeDocument/2006/relationships/image" Target="../media/image63.png"/><Relationship Id="rId3" Type="http://schemas.openxmlformats.org/officeDocument/2006/relationships/tags" Target="../tags/tag839.xml"/><Relationship Id="rId7" Type="http://schemas.openxmlformats.org/officeDocument/2006/relationships/tags" Target="../tags/tag843.xml"/><Relationship Id="rId12" Type="http://schemas.openxmlformats.org/officeDocument/2006/relationships/image" Target="../media/image26.svg"/><Relationship Id="rId2" Type="http://schemas.openxmlformats.org/officeDocument/2006/relationships/tags" Target="../tags/tag838.xml"/><Relationship Id="rId1" Type="http://schemas.openxmlformats.org/officeDocument/2006/relationships/tags" Target="../tags/tag837.xml"/><Relationship Id="rId6" Type="http://schemas.openxmlformats.org/officeDocument/2006/relationships/tags" Target="../tags/tag842.xml"/><Relationship Id="rId11" Type="http://schemas.openxmlformats.org/officeDocument/2006/relationships/image" Target="../media/image25.png"/><Relationship Id="rId5" Type="http://schemas.openxmlformats.org/officeDocument/2006/relationships/tags" Target="../tags/tag841.xml"/><Relationship Id="rId10" Type="http://schemas.openxmlformats.org/officeDocument/2006/relationships/slideLayout" Target="../slideLayouts/slideLayout7.xml"/><Relationship Id="rId4" Type="http://schemas.openxmlformats.org/officeDocument/2006/relationships/tags" Target="../tags/tag840.xml"/><Relationship Id="rId9" Type="http://schemas.openxmlformats.org/officeDocument/2006/relationships/tags" Target="../tags/tag845.xml"/></Relationships>
</file>

<file path=ppt/slides/_rels/slide103.xml.rels><?xml version="1.0" encoding="UTF-8" standalone="yes"?>
<Relationships xmlns="http://schemas.openxmlformats.org/package/2006/relationships"><Relationship Id="rId8" Type="http://schemas.openxmlformats.org/officeDocument/2006/relationships/tags" Target="../tags/tag853.xml"/><Relationship Id="rId3" Type="http://schemas.openxmlformats.org/officeDocument/2006/relationships/tags" Target="../tags/tag848.xml"/><Relationship Id="rId7" Type="http://schemas.openxmlformats.org/officeDocument/2006/relationships/tags" Target="../tags/tag852.xml"/><Relationship Id="rId12" Type="http://schemas.openxmlformats.org/officeDocument/2006/relationships/image" Target="../media/image44.png"/><Relationship Id="rId2" Type="http://schemas.openxmlformats.org/officeDocument/2006/relationships/tags" Target="../tags/tag847.xml"/><Relationship Id="rId1" Type="http://schemas.openxmlformats.org/officeDocument/2006/relationships/tags" Target="../tags/tag846.xml"/><Relationship Id="rId6" Type="http://schemas.openxmlformats.org/officeDocument/2006/relationships/tags" Target="../tags/tag851.xml"/><Relationship Id="rId11" Type="http://schemas.openxmlformats.org/officeDocument/2006/relationships/image" Target="../media/image26.svg"/><Relationship Id="rId5" Type="http://schemas.openxmlformats.org/officeDocument/2006/relationships/tags" Target="../tags/tag850.xml"/><Relationship Id="rId10" Type="http://schemas.openxmlformats.org/officeDocument/2006/relationships/image" Target="../media/image25.png"/><Relationship Id="rId4" Type="http://schemas.openxmlformats.org/officeDocument/2006/relationships/tags" Target="../tags/tag849.xml"/><Relationship Id="rId9"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tags" Target="../tags/tag861.xml"/><Relationship Id="rId13" Type="http://schemas.openxmlformats.org/officeDocument/2006/relationships/image" Target="../media/image70.png"/><Relationship Id="rId3" Type="http://schemas.openxmlformats.org/officeDocument/2006/relationships/tags" Target="../tags/tag856.xml"/><Relationship Id="rId7" Type="http://schemas.openxmlformats.org/officeDocument/2006/relationships/tags" Target="../tags/tag860.xml"/><Relationship Id="rId12" Type="http://schemas.openxmlformats.org/officeDocument/2006/relationships/image" Target="../media/image26.svg"/><Relationship Id="rId2" Type="http://schemas.openxmlformats.org/officeDocument/2006/relationships/tags" Target="../tags/tag855.xml"/><Relationship Id="rId1" Type="http://schemas.openxmlformats.org/officeDocument/2006/relationships/tags" Target="../tags/tag854.xml"/><Relationship Id="rId6" Type="http://schemas.openxmlformats.org/officeDocument/2006/relationships/tags" Target="../tags/tag859.xml"/><Relationship Id="rId11" Type="http://schemas.openxmlformats.org/officeDocument/2006/relationships/image" Target="../media/image25.png"/><Relationship Id="rId5" Type="http://schemas.openxmlformats.org/officeDocument/2006/relationships/tags" Target="../tags/tag858.xml"/><Relationship Id="rId10" Type="http://schemas.openxmlformats.org/officeDocument/2006/relationships/slideLayout" Target="../slideLayouts/slideLayout7.xml"/><Relationship Id="rId4" Type="http://schemas.openxmlformats.org/officeDocument/2006/relationships/tags" Target="../tags/tag857.xml"/><Relationship Id="rId9" Type="http://schemas.openxmlformats.org/officeDocument/2006/relationships/tags" Target="../tags/tag862.xml"/></Relationships>
</file>

<file path=ppt/slides/_rels/slide105.xml.rels><?xml version="1.0" encoding="UTF-8" standalone="yes"?>
<Relationships xmlns="http://schemas.openxmlformats.org/package/2006/relationships"><Relationship Id="rId8" Type="http://schemas.openxmlformats.org/officeDocument/2006/relationships/tags" Target="../tags/tag870.xml"/><Relationship Id="rId13" Type="http://schemas.openxmlformats.org/officeDocument/2006/relationships/image" Target="../media/image63.png"/><Relationship Id="rId3" Type="http://schemas.openxmlformats.org/officeDocument/2006/relationships/tags" Target="../tags/tag865.xml"/><Relationship Id="rId7" Type="http://schemas.openxmlformats.org/officeDocument/2006/relationships/tags" Target="../tags/tag869.xml"/><Relationship Id="rId12" Type="http://schemas.openxmlformats.org/officeDocument/2006/relationships/image" Target="../media/image26.svg"/><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tags" Target="../tags/tag868.xml"/><Relationship Id="rId11" Type="http://schemas.openxmlformats.org/officeDocument/2006/relationships/image" Target="../media/image25.png"/><Relationship Id="rId5" Type="http://schemas.openxmlformats.org/officeDocument/2006/relationships/tags" Target="../tags/tag867.xml"/><Relationship Id="rId10" Type="http://schemas.openxmlformats.org/officeDocument/2006/relationships/slideLayout" Target="../slideLayouts/slideLayout7.xml"/><Relationship Id="rId4" Type="http://schemas.openxmlformats.org/officeDocument/2006/relationships/tags" Target="../tags/tag866.xml"/><Relationship Id="rId9" Type="http://schemas.openxmlformats.org/officeDocument/2006/relationships/tags" Target="../tags/tag871.xml"/></Relationships>
</file>

<file path=ppt/slides/_rels/slide106.xml.rels><?xml version="1.0" encoding="UTF-8" standalone="yes"?>
<Relationships xmlns="http://schemas.openxmlformats.org/package/2006/relationships"><Relationship Id="rId8" Type="http://schemas.openxmlformats.org/officeDocument/2006/relationships/tags" Target="../tags/tag879.xml"/><Relationship Id="rId3" Type="http://schemas.openxmlformats.org/officeDocument/2006/relationships/tags" Target="../tags/tag874.xml"/><Relationship Id="rId7" Type="http://schemas.openxmlformats.org/officeDocument/2006/relationships/tags" Target="../tags/tag878.xml"/><Relationship Id="rId12" Type="http://schemas.openxmlformats.org/officeDocument/2006/relationships/image" Target="../media/image44.png"/><Relationship Id="rId2" Type="http://schemas.openxmlformats.org/officeDocument/2006/relationships/tags" Target="../tags/tag873.xml"/><Relationship Id="rId1" Type="http://schemas.openxmlformats.org/officeDocument/2006/relationships/tags" Target="../tags/tag872.xml"/><Relationship Id="rId6" Type="http://schemas.openxmlformats.org/officeDocument/2006/relationships/tags" Target="../tags/tag877.xml"/><Relationship Id="rId11" Type="http://schemas.openxmlformats.org/officeDocument/2006/relationships/image" Target="../media/image26.svg"/><Relationship Id="rId5" Type="http://schemas.openxmlformats.org/officeDocument/2006/relationships/tags" Target="../tags/tag876.xml"/><Relationship Id="rId10" Type="http://schemas.openxmlformats.org/officeDocument/2006/relationships/image" Target="../media/image25.png"/><Relationship Id="rId4" Type="http://schemas.openxmlformats.org/officeDocument/2006/relationships/tags" Target="../tags/tag875.xml"/><Relationship Id="rId9"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tags" Target="../tags/tag887.xml"/><Relationship Id="rId13" Type="http://schemas.openxmlformats.org/officeDocument/2006/relationships/image" Target="../media/image25.png"/><Relationship Id="rId3" Type="http://schemas.openxmlformats.org/officeDocument/2006/relationships/tags" Target="../tags/tag882.xml"/><Relationship Id="rId7" Type="http://schemas.openxmlformats.org/officeDocument/2006/relationships/tags" Target="../tags/tag886.xml"/><Relationship Id="rId12" Type="http://schemas.openxmlformats.org/officeDocument/2006/relationships/slideLayout" Target="../slideLayouts/slideLayout7.xml"/><Relationship Id="rId2" Type="http://schemas.openxmlformats.org/officeDocument/2006/relationships/tags" Target="../tags/tag881.xml"/><Relationship Id="rId16" Type="http://schemas.openxmlformats.org/officeDocument/2006/relationships/image" Target="../media/image51.png"/><Relationship Id="rId1" Type="http://schemas.openxmlformats.org/officeDocument/2006/relationships/tags" Target="../tags/tag880.xml"/><Relationship Id="rId6" Type="http://schemas.openxmlformats.org/officeDocument/2006/relationships/tags" Target="../tags/tag885.xml"/><Relationship Id="rId11" Type="http://schemas.openxmlformats.org/officeDocument/2006/relationships/tags" Target="../tags/tag890.xml"/><Relationship Id="rId5" Type="http://schemas.openxmlformats.org/officeDocument/2006/relationships/tags" Target="../tags/tag884.xml"/><Relationship Id="rId15" Type="http://schemas.openxmlformats.org/officeDocument/2006/relationships/image" Target="../media/image50.png"/><Relationship Id="rId10" Type="http://schemas.openxmlformats.org/officeDocument/2006/relationships/tags" Target="../tags/tag889.xml"/><Relationship Id="rId4" Type="http://schemas.openxmlformats.org/officeDocument/2006/relationships/tags" Target="../tags/tag883.xml"/><Relationship Id="rId9" Type="http://schemas.openxmlformats.org/officeDocument/2006/relationships/tags" Target="../tags/tag888.xml"/><Relationship Id="rId14" Type="http://schemas.openxmlformats.org/officeDocument/2006/relationships/image" Target="../media/image26.svg"/></Relationships>
</file>

<file path=ppt/slides/_rels/slide108.xml.rels><?xml version="1.0" encoding="UTF-8" standalone="yes"?>
<Relationships xmlns="http://schemas.openxmlformats.org/package/2006/relationships"><Relationship Id="rId8" Type="http://schemas.openxmlformats.org/officeDocument/2006/relationships/tags" Target="../tags/tag898.xml"/><Relationship Id="rId13" Type="http://schemas.openxmlformats.org/officeDocument/2006/relationships/image" Target="../media/image26.svg"/><Relationship Id="rId3" Type="http://schemas.openxmlformats.org/officeDocument/2006/relationships/tags" Target="../tags/tag893.xml"/><Relationship Id="rId7" Type="http://schemas.openxmlformats.org/officeDocument/2006/relationships/tags" Target="../tags/tag897.xml"/><Relationship Id="rId12" Type="http://schemas.openxmlformats.org/officeDocument/2006/relationships/image" Target="../media/image25.png"/><Relationship Id="rId2" Type="http://schemas.openxmlformats.org/officeDocument/2006/relationships/tags" Target="../tags/tag892.xml"/><Relationship Id="rId1" Type="http://schemas.openxmlformats.org/officeDocument/2006/relationships/tags" Target="../tags/tag891.xml"/><Relationship Id="rId6" Type="http://schemas.openxmlformats.org/officeDocument/2006/relationships/tags" Target="../tags/tag896.xml"/><Relationship Id="rId11" Type="http://schemas.openxmlformats.org/officeDocument/2006/relationships/slideLayout" Target="../slideLayouts/slideLayout7.xml"/><Relationship Id="rId5" Type="http://schemas.openxmlformats.org/officeDocument/2006/relationships/tags" Target="../tags/tag895.xml"/><Relationship Id="rId15" Type="http://schemas.openxmlformats.org/officeDocument/2006/relationships/image" Target="../media/image72.png"/><Relationship Id="rId10" Type="http://schemas.openxmlformats.org/officeDocument/2006/relationships/tags" Target="../tags/tag900.xml"/><Relationship Id="rId4" Type="http://schemas.openxmlformats.org/officeDocument/2006/relationships/tags" Target="../tags/tag894.xml"/><Relationship Id="rId9" Type="http://schemas.openxmlformats.org/officeDocument/2006/relationships/tags" Target="../tags/tag899.xml"/><Relationship Id="rId14" Type="http://schemas.openxmlformats.org/officeDocument/2006/relationships/image" Target="../media/image71.png"/></Relationships>
</file>

<file path=ppt/slides/_rels/slide10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903.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902.xml"/><Relationship Id="rId1" Type="http://schemas.openxmlformats.org/officeDocument/2006/relationships/tags" Target="../tags/tag901.xml"/><Relationship Id="rId6" Type="http://schemas.openxmlformats.org/officeDocument/2006/relationships/tags" Target="../tags/tag906.xml"/><Relationship Id="rId11" Type="http://schemas.openxmlformats.org/officeDocument/2006/relationships/image" Target="../media/image5.png"/><Relationship Id="rId5" Type="http://schemas.openxmlformats.org/officeDocument/2006/relationships/tags" Target="../tags/tag905.xml"/><Relationship Id="rId10" Type="http://schemas.openxmlformats.org/officeDocument/2006/relationships/image" Target="../media/image22.svg"/><Relationship Id="rId4" Type="http://schemas.openxmlformats.org/officeDocument/2006/relationships/tags" Target="../tags/tag904.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8.xml"/><Relationship Id="rId7" Type="http://schemas.openxmlformats.org/officeDocument/2006/relationships/tags" Target="../tags/tag90.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89.xml"/><Relationship Id="rId5" Type="http://schemas.openxmlformats.org/officeDocument/2006/relationships/audio" Target="../media/media1.m4a"/><Relationship Id="rId10" Type="http://schemas.openxmlformats.org/officeDocument/2006/relationships/image" Target="../media/image30.png"/><Relationship Id="rId4" Type="http://schemas.microsoft.com/office/2007/relationships/media" Target="../media/media1.m4a"/><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8" Type="http://schemas.openxmlformats.org/officeDocument/2006/relationships/tags" Target="../tags/tag914.xml"/><Relationship Id="rId13" Type="http://schemas.openxmlformats.org/officeDocument/2006/relationships/tags" Target="../tags/tag919.xml"/><Relationship Id="rId18" Type="http://schemas.openxmlformats.org/officeDocument/2006/relationships/image" Target="../media/image11.png"/><Relationship Id="rId3" Type="http://schemas.openxmlformats.org/officeDocument/2006/relationships/tags" Target="../tags/tag909.xml"/><Relationship Id="rId21" Type="http://schemas.openxmlformats.org/officeDocument/2006/relationships/image" Target="../media/image15.svg"/><Relationship Id="rId7" Type="http://schemas.openxmlformats.org/officeDocument/2006/relationships/tags" Target="../tags/tag913.xml"/><Relationship Id="rId12" Type="http://schemas.openxmlformats.org/officeDocument/2006/relationships/tags" Target="../tags/tag918.xml"/><Relationship Id="rId17" Type="http://schemas.openxmlformats.org/officeDocument/2006/relationships/image" Target="../media/image10.jpeg"/><Relationship Id="rId2" Type="http://schemas.openxmlformats.org/officeDocument/2006/relationships/tags" Target="../tags/tag908.xml"/><Relationship Id="rId16" Type="http://schemas.openxmlformats.org/officeDocument/2006/relationships/slideLayout" Target="../slideLayouts/slideLayout7.xml"/><Relationship Id="rId20" Type="http://schemas.openxmlformats.org/officeDocument/2006/relationships/image" Target="../media/image14.png"/><Relationship Id="rId1" Type="http://schemas.openxmlformats.org/officeDocument/2006/relationships/tags" Target="../tags/tag907.xml"/><Relationship Id="rId6" Type="http://schemas.openxmlformats.org/officeDocument/2006/relationships/tags" Target="../tags/tag912.xml"/><Relationship Id="rId11" Type="http://schemas.openxmlformats.org/officeDocument/2006/relationships/tags" Target="../tags/tag917.xml"/><Relationship Id="rId5" Type="http://schemas.openxmlformats.org/officeDocument/2006/relationships/tags" Target="../tags/tag911.xml"/><Relationship Id="rId15" Type="http://schemas.openxmlformats.org/officeDocument/2006/relationships/tags" Target="../tags/tag921.xml"/><Relationship Id="rId23" Type="http://schemas.openxmlformats.org/officeDocument/2006/relationships/image" Target="../media/image73.png"/><Relationship Id="rId10" Type="http://schemas.openxmlformats.org/officeDocument/2006/relationships/tags" Target="../tags/tag916.xml"/><Relationship Id="rId19" Type="http://schemas.openxmlformats.org/officeDocument/2006/relationships/image" Target="../media/image13.svg"/><Relationship Id="rId4" Type="http://schemas.openxmlformats.org/officeDocument/2006/relationships/tags" Target="../tags/tag910.xml"/><Relationship Id="rId9" Type="http://schemas.openxmlformats.org/officeDocument/2006/relationships/tags" Target="../tags/tag915.xml"/><Relationship Id="rId14" Type="http://schemas.openxmlformats.org/officeDocument/2006/relationships/tags" Target="../tags/tag920.xml"/><Relationship Id="rId22" Type="http://schemas.openxmlformats.org/officeDocument/2006/relationships/image" Target="../media/image16.png"/></Relationships>
</file>

<file path=ppt/slides/_rels/slide111.xml.rels><?xml version="1.0" encoding="UTF-8" standalone="yes"?>
<Relationships xmlns="http://schemas.openxmlformats.org/package/2006/relationships"><Relationship Id="rId8" Type="http://schemas.openxmlformats.org/officeDocument/2006/relationships/tags" Target="../tags/tag929.xml"/><Relationship Id="rId13" Type="http://schemas.openxmlformats.org/officeDocument/2006/relationships/image" Target="../media/image75.png"/><Relationship Id="rId3" Type="http://schemas.openxmlformats.org/officeDocument/2006/relationships/tags" Target="../tags/tag924.xml"/><Relationship Id="rId7" Type="http://schemas.openxmlformats.org/officeDocument/2006/relationships/tags" Target="../tags/tag928.xml"/><Relationship Id="rId12" Type="http://schemas.openxmlformats.org/officeDocument/2006/relationships/image" Target="../media/image74.png"/><Relationship Id="rId2" Type="http://schemas.openxmlformats.org/officeDocument/2006/relationships/tags" Target="../tags/tag923.xml"/><Relationship Id="rId1" Type="http://schemas.openxmlformats.org/officeDocument/2006/relationships/tags" Target="../tags/tag922.xml"/><Relationship Id="rId6" Type="http://schemas.openxmlformats.org/officeDocument/2006/relationships/tags" Target="../tags/tag927.xml"/><Relationship Id="rId11" Type="http://schemas.openxmlformats.org/officeDocument/2006/relationships/image" Target="../media/image26.svg"/><Relationship Id="rId5" Type="http://schemas.openxmlformats.org/officeDocument/2006/relationships/tags" Target="../tags/tag926.xml"/><Relationship Id="rId10" Type="http://schemas.openxmlformats.org/officeDocument/2006/relationships/image" Target="../media/image25.png"/><Relationship Id="rId4" Type="http://schemas.openxmlformats.org/officeDocument/2006/relationships/tags" Target="../tags/tag925.xml"/><Relationship Id="rId9"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tags" Target="../tags/tag937.xml"/><Relationship Id="rId3" Type="http://schemas.openxmlformats.org/officeDocument/2006/relationships/tags" Target="../tags/tag932.xml"/><Relationship Id="rId7" Type="http://schemas.openxmlformats.org/officeDocument/2006/relationships/tags" Target="../tags/tag936.xml"/><Relationship Id="rId12" Type="http://schemas.openxmlformats.org/officeDocument/2006/relationships/image" Target="../media/image76.png"/><Relationship Id="rId2" Type="http://schemas.openxmlformats.org/officeDocument/2006/relationships/tags" Target="../tags/tag931.xml"/><Relationship Id="rId1" Type="http://schemas.openxmlformats.org/officeDocument/2006/relationships/tags" Target="../tags/tag930.xml"/><Relationship Id="rId6" Type="http://schemas.openxmlformats.org/officeDocument/2006/relationships/tags" Target="../tags/tag935.xml"/><Relationship Id="rId11" Type="http://schemas.openxmlformats.org/officeDocument/2006/relationships/image" Target="../media/image26.svg"/><Relationship Id="rId5" Type="http://schemas.openxmlformats.org/officeDocument/2006/relationships/tags" Target="../tags/tag934.xml"/><Relationship Id="rId10" Type="http://schemas.openxmlformats.org/officeDocument/2006/relationships/image" Target="../media/image25.png"/><Relationship Id="rId4" Type="http://schemas.openxmlformats.org/officeDocument/2006/relationships/tags" Target="../tags/tag933.xml"/><Relationship Id="rId9"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940.xml"/><Relationship Id="rId7" Type="http://schemas.openxmlformats.org/officeDocument/2006/relationships/image" Target="../media/image25.png"/><Relationship Id="rId2" Type="http://schemas.openxmlformats.org/officeDocument/2006/relationships/tags" Target="../tags/tag939.xml"/><Relationship Id="rId1" Type="http://schemas.openxmlformats.org/officeDocument/2006/relationships/tags" Target="../tags/tag938.xml"/><Relationship Id="rId6" Type="http://schemas.openxmlformats.org/officeDocument/2006/relationships/slideLayout" Target="../slideLayouts/slideLayout18.xml"/><Relationship Id="rId5" Type="http://schemas.openxmlformats.org/officeDocument/2006/relationships/tags" Target="../tags/tag942.xml"/><Relationship Id="rId4" Type="http://schemas.openxmlformats.org/officeDocument/2006/relationships/tags" Target="../tags/tag941.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93.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5.png"/><Relationship Id="rId5" Type="http://schemas.openxmlformats.org/officeDocument/2006/relationships/tags" Target="../tags/tag95.xml"/><Relationship Id="rId10" Type="http://schemas.openxmlformats.org/officeDocument/2006/relationships/image" Target="../media/image22.svg"/><Relationship Id="rId4" Type="http://schemas.openxmlformats.org/officeDocument/2006/relationships/tags" Target="../tags/tag94.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image" Target="../media/image13.sv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tags" Target="../tags/tag98.xml"/><Relationship Id="rId16" Type="http://schemas.openxmlformats.org/officeDocument/2006/relationships/image" Target="../media/image15.sv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10.jpeg"/><Relationship Id="rId5" Type="http://schemas.openxmlformats.org/officeDocument/2006/relationships/tags" Target="../tags/tag101.xml"/><Relationship Id="rId15" Type="http://schemas.openxmlformats.org/officeDocument/2006/relationships/image" Target="../media/image31.svg"/><Relationship Id="rId10" Type="http://schemas.openxmlformats.org/officeDocument/2006/relationships/slideLayout" Target="../slideLayouts/slideLayout29.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26.svg"/><Relationship Id="rId18" Type="http://schemas.openxmlformats.org/officeDocument/2006/relationships/image" Target="../media/image37.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25.png"/><Relationship Id="rId17" Type="http://schemas.openxmlformats.org/officeDocument/2006/relationships/image" Target="../media/image36.png"/><Relationship Id="rId2" Type="http://schemas.openxmlformats.org/officeDocument/2006/relationships/tags" Target="../tags/tag107.xml"/><Relationship Id="rId16" Type="http://schemas.openxmlformats.org/officeDocument/2006/relationships/image" Target="../media/image35.pn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32.jpg"/><Relationship Id="rId5" Type="http://schemas.openxmlformats.org/officeDocument/2006/relationships/tags" Target="../tags/tag110.xml"/><Relationship Id="rId15" Type="http://schemas.openxmlformats.org/officeDocument/2006/relationships/image" Target="../media/image34.jpeg"/><Relationship Id="rId10" Type="http://schemas.openxmlformats.org/officeDocument/2006/relationships/slideLayout" Target="../slideLayouts/slideLayout7.xml"/><Relationship Id="rId19" Type="http://schemas.openxmlformats.org/officeDocument/2006/relationships/image" Target="../media/image38.png"/><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image" Target="../media/image26.svg"/><Relationship Id="rId18" Type="http://schemas.openxmlformats.org/officeDocument/2006/relationships/image" Target="../media/image43.png"/><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image" Target="../media/image25.png"/><Relationship Id="rId17" Type="http://schemas.openxmlformats.org/officeDocument/2006/relationships/image" Target="../media/image42.png"/><Relationship Id="rId2" Type="http://schemas.openxmlformats.org/officeDocument/2006/relationships/tags" Target="../tags/tag116.xml"/><Relationship Id="rId16" Type="http://schemas.openxmlformats.org/officeDocument/2006/relationships/image" Target="../media/image41.pn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32.jpg"/><Relationship Id="rId5" Type="http://schemas.openxmlformats.org/officeDocument/2006/relationships/tags" Target="../tags/tag119.xml"/><Relationship Id="rId15" Type="http://schemas.openxmlformats.org/officeDocument/2006/relationships/image" Target="../media/image40.png"/><Relationship Id="rId10" Type="http://schemas.openxmlformats.org/officeDocument/2006/relationships/slideLayout" Target="../slideLayouts/slideLayout7.xml"/><Relationship Id="rId19" Type="http://schemas.openxmlformats.org/officeDocument/2006/relationships/image" Target="../media/image38.png"/><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6.xml"/><Relationship Id="rId7" Type="http://schemas.openxmlformats.org/officeDocument/2006/relationships/image" Target="../media/image26.sv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29.xml"/><Relationship Id="rId7" Type="http://schemas.openxmlformats.org/officeDocument/2006/relationships/image" Target="../media/image25.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30.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33.xml"/><Relationship Id="rId7" Type="http://schemas.openxmlformats.org/officeDocument/2006/relationships/image" Target="../media/image26.sv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36.xml"/><Relationship Id="rId7" Type="http://schemas.openxmlformats.org/officeDocument/2006/relationships/image" Target="../media/image25.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37.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1.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0.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7.xml"/><Relationship Id="rId5" Type="http://schemas.openxmlformats.org/officeDocument/2006/relationships/tags" Target="../tags/tag1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40.xml"/><Relationship Id="rId7" Type="http://schemas.openxmlformats.org/officeDocument/2006/relationships/image" Target="../media/image26.sv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43.xml"/><Relationship Id="rId7" Type="http://schemas.openxmlformats.org/officeDocument/2006/relationships/image" Target="../media/image25.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44.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47.xml"/><Relationship Id="rId7" Type="http://schemas.openxmlformats.org/officeDocument/2006/relationships/image" Target="../media/image26.sv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50.xml"/><Relationship Id="rId7" Type="http://schemas.openxmlformats.org/officeDocument/2006/relationships/image" Target="../media/image25.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51.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54.xml"/><Relationship Id="rId7" Type="http://schemas.openxmlformats.org/officeDocument/2006/relationships/image" Target="../media/image26.sv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57.xml"/><Relationship Id="rId7" Type="http://schemas.openxmlformats.org/officeDocument/2006/relationships/image" Target="../media/image25.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58.xm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61.xml"/><Relationship Id="rId7" Type="http://schemas.openxmlformats.org/officeDocument/2006/relationships/image" Target="../media/image26.sv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64.xml"/><Relationship Id="rId7" Type="http://schemas.openxmlformats.org/officeDocument/2006/relationships/image" Target="../media/image25.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32.jpg"/><Relationship Id="rId5" Type="http://schemas.openxmlformats.org/officeDocument/2006/relationships/slideLayout" Target="../slideLayouts/slideLayout7.xml"/><Relationship Id="rId4" Type="http://schemas.openxmlformats.org/officeDocument/2006/relationships/tags" Target="../tags/tag165.xml"/><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25.png"/><Relationship Id="rId18" Type="http://schemas.openxmlformats.org/officeDocument/2006/relationships/image" Target="../media/image42.png"/><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image" Target="../media/image32.jpg"/><Relationship Id="rId17" Type="http://schemas.openxmlformats.org/officeDocument/2006/relationships/image" Target="../media/image41.png"/><Relationship Id="rId2" Type="http://schemas.openxmlformats.org/officeDocument/2006/relationships/tags" Target="../tags/tag167.xml"/><Relationship Id="rId16" Type="http://schemas.openxmlformats.org/officeDocument/2006/relationships/image" Target="../media/image40.png"/><Relationship Id="rId20" Type="http://schemas.openxmlformats.org/officeDocument/2006/relationships/image" Target="../media/image38.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slideLayout" Target="../slideLayouts/slideLayout7.xml"/><Relationship Id="rId5" Type="http://schemas.openxmlformats.org/officeDocument/2006/relationships/tags" Target="../tags/tag170.xml"/><Relationship Id="rId15" Type="http://schemas.openxmlformats.org/officeDocument/2006/relationships/image" Target="../media/image39.png"/><Relationship Id="rId10" Type="http://schemas.openxmlformats.org/officeDocument/2006/relationships/tags" Target="../tags/tag175.xml"/><Relationship Id="rId19" Type="http://schemas.openxmlformats.org/officeDocument/2006/relationships/image" Target="../media/image43.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8.xml"/><Relationship Id="rId7" Type="http://schemas.openxmlformats.org/officeDocument/2006/relationships/image" Target="../media/image10.jpe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180.xml"/><Relationship Id="rId10" Type="http://schemas.openxmlformats.org/officeDocument/2006/relationships/image" Target="../media/image5.png"/><Relationship Id="rId4" Type="http://schemas.openxmlformats.org/officeDocument/2006/relationships/tags" Target="../tags/tag179.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sv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1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13.svg"/><Relationship Id="rId5" Type="http://schemas.openxmlformats.org/officeDocument/2006/relationships/tags" Target="../tags/tag25.xml"/><Relationship Id="rId10" Type="http://schemas.openxmlformats.org/officeDocument/2006/relationships/image" Target="../media/image11.png"/><Relationship Id="rId4" Type="http://schemas.openxmlformats.org/officeDocument/2006/relationships/tags" Target="../tags/tag24.xml"/><Relationship Id="rId9" Type="http://schemas.openxmlformats.org/officeDocument/2006/relationships/image" Target="../media/image10.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83.xml"/><Relationship Id="rId7" Type="http://schemas.openxmlformats.org/officeDocument/2006/relationships/image" Target="../media/image26.sv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5.png"/><Relationship Id="rId5" Type="http://schemas.openxmlformats.org/officeDocument/2006/relationships/image" Target="../media/image32.jp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26.svg"/><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image" Target="../media/image25.png"/><Relationship Id="rId17" Type="http://schemas.openxmlformats.org/officeDocument/2006/relationships/image" Target="../media/image42.png"/><Relationship Id="rId2" Type="http://schemas.openxmlformats.org/officeDocument/2006/relationships/tags" Target="../tags/tag185.xml"/><Relationship Id="rId16" Type="http://schemas.openxmlformats.org/officeDocument/2006/relationships/image" Target="../media/image41.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image" Target="../media/image32.jpg"/><Relationship Id="rId5" Type="http://schemas.openxmlformats.org/officeDocument/2006/relationships/tags" Target="../tags/tag188.xml"/><Relationship Id="rId15" Type="http://schemas.openxmlformats.org/officeDocument/2006/relationships/image" Target="../media/image39.png"/><Relationship Id="rId10" Type="http://schemas.openxmlformats.org/officeDocument/2006/relationships/slideLayout" Target="../slideLayouts/slideLayout7.xml"/><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image" Target="../media/image26.svg"/><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25.png"/><Relationship Id="rId17" Type="http://schemas.openxmlformats.org/officeDocument/2006/relationships/image" Target="../media/image40.png"/><Relationship Id="rId2" Type="http://schemas.openxmlformats.org/officeDocument/2006/relationships/tags" Target="../tags/tag194.xml"/><Relationship Id="rId16" Type="http://schemas.openxmlformats.org/officeDocument/2006/relationships/image" Target="../media/image42.png"/><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32.jpg"/><Relationship Id="rId5" Type="http://schemas.openxmlformats.org/officeDocument/2006/relationships/tags" Target="../tags/tag197.xml"/><Relationship Id="rId15" Type="http://schemas.openxmlformats.org/officeDocument/2006/relationships/image" Target="../media/image41.png"/><Relationship Id="rId10" Type="http://schemas.openxmlformats.org/officeDocument/2006/relationships/slideLayout" Target="../slideLayouts/slideLayout7.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image" Target="../media/image45.jpeg"/></Relationships>
</file>

<file path=ppt/slides/_rels/slide33.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image" Target="../media/image25.png"/><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image" Target="../media/image45.jpeg"/><Relationship Id="rId17" Type="http://schemas.openxmlformats.org/officeDocument/2006/relationships/image" Target="../media/image40.png"/><Relationship Id="rId2" Type="http://schemas.openxmlformats.org/officeDocument/2006/relationships/tags" Target="../tags/tag203.xml"/><Relationship Id="rId16" Type="http://schemas.openxmlformats.org/officeDocument/2006/relationships/image" Target="../media/image42.png"/><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image" Target="../media/image32.jpg"/><Relationship Id="rId5" Type="http://schemas.openxmlformats.org/officeDocument/2006/relationships/tags" Target="../tags/tag206.xml"/><Relationship Id="rId15" Type="http://schemas.openxmlformats.org/officeDocument/2006/relationships/image" Target="../media/image38.png"/><Relationship Id="rId10" Type="http://schemas.openxmlformats.org/officeDocument/2006/relationships/slideLayout" Target="../slideLayouts/slideLayout7.xml"/><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tags" Target="../tags/tag218.xml"/><Relationship Id="rId13" Type="http://schemas.openxmlformats.org/officeDocument/2006/relationships/image" Target="../media/image25.png"/><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image" Target="../media/image45.jpeg"/><Relationship Id="rId17" Type="http://schemas.openxmlformats.org/officeDocument/2006/relationships/image" Target="../media/image43.png"/><Relationship Id="rId2" Type="http://schemas.openxmlformats.org/officeDocument/2006/relationships/tags" Target="../tags/tag212.xml"/><Relationship Id="rId16" Type="http://schemas.openxmlformats.org/officeDocument/2006/relationships/image" Target="../media/image40.png"/><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image" Target="../media/image32.jpg"/><Relationship Id="rId5" Type="http://schemas.openxmlformats.org/officeDocument/2006/relationships/tags" Target="../tags/tag215.xml"/><Relationship Id="rId15" Type="http://schemas.openxmlformats.org/officeDocument/2006/relationships/image" Target="../media/image38.png"/><Relationship Id="rId10" Type="http://schemas.openxmlformats.org/officeDocument/2006/relationships/slideLayout" Target="../slideLayouts/slideLayout7.xml"/><Relationship Id="rId4" Type="http://schemas.openxmlformats.org/officeDocument/2006/relationships/tags" Target="../tags/tag214.xml"/><Relationship Id="rId9" Type="http://schemas.openxmlformats.org/officeDocument/2006/relationships/tags" Target="../tags/tag219.xml"/><Relationship Id="rId14"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image" Target="../media/image25.png"/><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image" Target="../media/image45.jpeg"/><Relationship Id="rId17" Type="http://schemas.openxmlformats.org/officeDocument/2006/relationships/image" Target="../media/image46.png"/><Relationship Id="rId2" Type="http://schemas.openxmlformats.org/officeDocument/2006/relationships/tags" Target="../tags/tag221.xml"/><Relationship Id="rId16" Type="http://schemas.openxmlformats.org/officeDocument/2006/relationships/image" Target="../media/image43.png"/><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image" Target="../media/image32.jpg"/><Relationship Id="rId5" Type="http://schemas.openxmlformats.org/officeDocument/2006/relationships/tags" Target="../tags/tag224.xml"/><Relationship Id="rId15" Type="http://schemas.openxmlformats.org/officeDocument/2006/relationships/image" Target="../media/image38.png"/><Relationship Id="rId10" Type="http://schemas.openxmlformats.org/officeDocument/2006/relationships/slideLayout" Target="../slideLayouts/slideLayout7.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image" Target="../media/image25.png"/><Relationship Id="rId3" Type="http://schemas.openxmlformats.org/officeDocument/2006/relationships/tags" Target="../tags/tag231.xml"/><Relationship Id="rId7" Type="http://schemas.openxmlformats.org/officeDocument/2006/relationships/tags" Target="../tags/tag235.xml"/><Relationship Id="rId12" Type="http://schemas.openxmlformats.org/officeDocument/2006/relationships/image" Target="../media/image45.jpeg"/><Relationship Id="rId17" Type="http://schemas.openxmlformats.org/officeDocument/2006/relationships/image" Target="../media/image47.png"/><Relationship Id="rId2" Type="http://schemas.openxmlformats.org/officeDocument/2006/relationships/tags" Target="../tags/tag230.xml"/><Relationship Id="rId16" Type="http://schemas.openxmlformats.org/officeDocument/2006/relationships/image" Target="../media/image46.png"/><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image" Target="../media/image32.jpg"/><Relationship Id="rId5" Type="http://schemas.openxmlformats.org/officeDocument/2006/relationships/tags" Target="../tags/tag233.xml"/><Relationship Id="rId15" Type="http://schemas.openxmlformats.org/officeDocument/2006/relationships/image" Target="../media/image43.png"/><Relationship Id="rId10" Type="http://schemas.openxmlformats.org/officeDocument/2006/relationships/slideLayout" Target="../slideLayouts/slideLayout7.xml"/><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image" Target="../media/image26.sv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40.xml"/><Relationship Id="rId7" Type="http://schemas.openxmlformats.org/officeDocument/2006/relationships/image" Target="../media/image10.jpeg"/><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slideLayout" Target="../slideLayouts/slideLayout7.xml"/><Relationship Id="rId11" Type="http://schemas.openxmlformats.org/officeDocument/2006/relationships/image" Target="../media/image23.svg"/><Relationship Id="rId5" Type="http://schemas.openxmlformats.org/officeDocument/2006/relationships/tags" Target="../tags/tag242.xml"/><Relationship Id="rId10" Type="http://schemas.openxmlformats.org/officeDocument/2006/relationships/image" Target="../media/image5.png"/><Relationship Id="rId4" Type="http://schemas.openxmlformats.org/officeDocument/2006/relationships/tags" Target="../tags/tag241.xml"/><Relationship Id="rId9" Type="http://schemas.openxmlformats.org/officeDocument/2006/relationships/image" Target="../media/image22.svg"/></Relationships>
</file>

<file path=ppt/slides/_rels/slide38.xml.rels><?xml version="1.0" encoding="UTF-8" standalone="yes"?>
<Relationships xmlns="http://schemas.openxmlformats.org/package/2006/relationships"><Relationship Id="rId8" Type="http://schemas.openxmlformats.org/officeDocument/2006/relationships/tags" Target="../tags/tag250.xml"/><Relationship Id="rId13" Type="http://schemas.openxmlformats.org/officeDocument/2006/relationships/image" Target="../media/image26.svg"/><Relationship Id="rId18" Type="http://schemas.openxmlformats.org/officeDocument/2006/relationships/image" Target="../media/image43.png"/><Relationship Id="rId3" Type="http://schemas.openxmlformats.org/officeDocument/2006/relationships/tags" Target="../tags/tag245.xml"/><Relationship Id="rId7" Type="http://schemas.openxmlformats.org/officeDocument/2006/relationships/tags" Target="../tags/tag249.xml"/><Relationship Id="rId12" Type="http://schemas.openxmlformats.org/officeDocument/2006/relationships/image" Target="../media/image25.png"/><Relationship Id="rId17" Type="http://schemas.openxmlformats.org/officeDocument/2006/relationships/image" Target="../media/image42.png"/><Relationship Id="rId2" Type="http://schemas.openxmlformats.org/officeDocument/2006/relationships/tags" Target="../tags/tag244.xml"/><Relationship Id="rId16" Type="http://schemas.openxmlformats.org/officeDocument/2006/relationships/image" Target="../media/image41.png"/><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image" Target="../media/image32.jpg"/><Relationship Id="rId5" Type="http://schemas.openxmlformats.org/officeDocument/2006/relationships/tags" Target="../tags/tag247.xml"/><Relationship Id="rId15" Type="http://schemas.openxmlformats.org/officeDocument/2006/relationships/image" Target="../media/image40.png"/><Relationship Id="rId10" Type="http://schemas.openxmlformats.org/officeDocument/2006/relationships/slideLayout" Target="../slideLayouts/slideLayout7.xml"/><Relationship Id="rId19" Type="http://schemas.openxmlformats.org/officeDocument/2006/relationships/image" Target="../media/image38.png"/><Relationship Id="rId4" Type="http://schemas.openxmlformats.org/officeDocument/2006/relationships/tags" Target="../tags/tag246.xml"/><Relationship Id="rId9" Type="http://schemas.openxmlformats.org/officeDocument/2006/relationships/tags" Target="../tags/tag251.xml"/><Relationship Id="rId1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54.xml"/><Relationship Id="rId7" Type="http://schemas.openxmlformats.org/officeDocument/2006/relationships/image" Target="../media/image10.jpeg"/><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256.xml"/><Relationship Id="rId10" Type="http://schemas.openxmlformats.org/officeDocument/2006/relationships/image" Target="../media/image5.png"/><Relationship Id="rId4" Type="http://schemas.openxmlformats.org/officeDocument/2006/relationships/tags" Target="../tags/tag255.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image" Target="../media/image11.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10.jpeg"/><Relationship Id="rId2" Type="http://schemas.openxmlformats.org/officeDocument/2006/relationships/tags" Target="../tags/tag29.xml"/><Relationship Id="rId16"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tags" Target="../tags/tag42.xml"/><Relationship Id="rId10" Type="http://schemas.openxmlformats.org/officeDocument/2006/relationships/tags" Target="../tags/tag37.xml"/><Relationship Id="rId19" Type="http://schemas.openxmlformats.org/officeDocument/2006/relationships/image" Target="../media/image12.sv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s>
</file>

<file path=ppt/slides/_rels/slide40.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image" Target="../media/image39.png"/><Relationship Id="rId3" Type="http://schemas.openxmlformats.org/officeDocument/2006/relationships/tags" Target="../tags/tag259.xml"/><Relationship Id="rId7" Type="http://schemas.openxmlformats.org/officeDocument/2006/relationships/tags" Target="../tags/tag263.xml"/><Relationship Id="rId12" Type="http://schemas.openxmlformats.org/officeDocument/2006/relationships/image" Target="../media/image26.svg"/><Relationship Id="rId2" Type="http://schemas.openxmlformats.org/officeDocument/2006/relationships/tags" Target="../tags/tag258.xml"/><Relationship Id="rId16" Type="http://schemas.openxmlformats.org/officeDocument/2006/relationships/image" Target="../media/image43.png"/><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image" Target="../media/image25.png"/><Relationship Id="rId5" Type="http://schemas.openxmlformats.org/officeDocument/2006/relationships/tags" Target="../tags/tag261.xml"/><Relationship Id="rId15" Type="http://schemas.openxmlformats.org/officeDocument/2006/relationships/image" Target="../media/image41.png"/><Relationship Id="rId10" Type="http://schemas.openxmlformats.org/officeDocument/2006/relationships/image" Target="../media/image32.jpg"/><Relationship Id="rId4" Type="http://schemas.openxmlformats.org/officeDocument/2006/relationships/tags" Target="../tags/tag260.xml"/><Relationship Id="rId9" Type="http://schemas.openxmlformats.org/officeDocument/2006/relationships/slideLayout" Target="../slideLayouts/slideLayout7.xml"/><Relationship Id="rId1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slideLayout" Target="../slideLayouts/slideLayout7.xml"/><Relationship Id="rId18" Type="http://schemas.openxmlformats.org/officeDocument/2006/relationships/image" Target="../media/image40.png"/><Relationship Id="rId3" Type="http://schemas.openxmlformats.org/officeDocument/2006/relationships/tags" Target="../tags/tag267.xml"/><Relationship Id="rId21" Type="http://schemas.openxmlformats.org/officeDocument/2006/relationships/image" Target="../media/image42.png"/><Relationship Id="rId7" Type="http://schemas.openxmlformats.org/officeDocument/2006/relationships/tags" Target="../tags/tag271.xml"/><Relationship Id="rId12" Type="http://schemas.openxmlformats.org/officeDocument/2006/relationships/tags" Target="../tags/tag276.xml"/><Relationship Id="rId17" Type="http://schemas.openxmlformats.org/officeDocument/2006/relationships/image" Target="../media/image39.png"/><Relationship Id="rId2" Type="http://schemas.openxmlformats.org/officeDocument/2006/relationships/tags" Target="../tags/tag266.xml"/><Relationship Id="rId16" Type="http://schemas.openxmlformats.org/officeDocument/2006/relationships/image" Target="../media/image26.svg"/><Relationship Id="rId20" Type="http://schemas.openxmlformats.org/officeDocument/2006/relationships/image" Target="../media/image43.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5" Type="http://schemas.openxmlformats.org/officeDocument/2006/relationships/image" Target="../media/image25.png"/><Relationship Id="rId10" Type="http://schemas.openxmlformats.org/officeDocument/2006/relationships/tags" Target="../tags/tag274.xml"/><Relationship Id="rId19" Type="http://schemas.openxmlformats.org/officeDocument/2006/relationships/image" Target="../media/image41.png"/><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image" Target="../media/image32.jpg"/><Relationship Id="rId22"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279.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image" Target="../media/image5.png"/><Relationship Id="rId5" Type="http://schemas.openxmlformats.org/officeDocument/2006/relationships/tags" Target="../tags/tag281.xml"/><Relationship Id="rId10" Type="http://schemas.openxmlformats.org/officeDocument/2006/relationships/image" Target="../media/image22.svg"/><Relationship Id="rId4" Type="http://schemas.openxmlformats.org/officeDocument/2006/relationships/tags" Target="../tags/tag280.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slideLayout" Target="../slideLayouts/slideLayout7.xml"/><Relationship Id="rId18" Type="http://schemas.openxmlformats.org/officeDocument/2006/relationships/image" Target="../media/image15.svg"/><Relationship Id="rId3" Type="http://schemas.openxmlformats.org/officeDocument/2006/relationships/tags" Target="../tags/tag285.xml"/><Relationship Id="rId21" Type="http://schemas.openxmlformats.org/officeDocument/2006/relationships/image" Target="../media/image49.svg"/><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image" Target="../media/image14.png"/><Relationship Id="rId2" Type="http://schemas.openxmlformats.org/officeDocument/2006/relationships/tags" Target="../tags/tag284.xml"/><Relationship Id="rId16" Type="http://schemas.openxmlformats.org/officeDocument/2006/relationships/image" Target="../media/image13.svg"/><Relationship Id="rId20" Type="http://schemas.openxmlformats.org/officeDocument/2006/relationships/image" Target="../media/image48.png"/><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openxmlformats.org/officeDocument/2006/relationships/image" Target="../media/image11.png"/><Relationship Id="rId10" Type="http://schemas.openxmlformats.org/officeDocument/2006/relationships/tags" Target="../tags/tag292.xml"/><Relationship Id="rId19" Type="http://schemas.openxmlformats.org/officeDocument/2006/relationships/image" Target="../media/image16.png"/><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image" Target="../media/image10.jpeg"/></Relationships>
</file>

<file path=ppt/slides/_rels/slide4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297.xml"/><Relationship Id="rId7" Type="http://schemas.openxmlformats.org/officeDocument/2006/relationships/image" Target="../media/image25.png"/><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slideLayout" Target="../slideLayouts/slideLayout7.xml"/><Relationship Id="rId5" Type="http://schemas.openxmlformats.org/officeDocument/2006/relationships/tags" Target="../tags/tag299.xml"/><Relationship Id="rId4" Type="http://schemas.openxmlformats.org/officeDocument/2006/relationships/tags" Target="../tags/tag298.xml"/></Relationships>
</file>

<file path=ppt/slides/_rels/slide45.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slideLayout" Target="../slideLayouts/slideLayout7.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tags" Target="../tags/tag311.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tags" Target="../tags/tag310.xml"/><Relationship Id="rId5" Type="http://schemas.openxmlformats.org/officeDocument/2006/relationships/tags" Target="../tags/tag304.xml"/><Relationship Id="rId15" Type="http://schemas.openxmlformats.org/officeDocument/2006/relationships/image" Target="../media/image26.svg"/><Relationship Id="rId10" Type="http://schemas.openxmlformats.org/officeDocument/2006/relationships/tags" Target="../tags/tag309.xml"/><Relationship Id="rId4" Type="http://schemas.openxmlformats.org/officeDocument/2006/relationships/tags" Target="../tags/tag303.xml"/><Relationship Id="rId9" Type="http://schemas.openxmlformats.org/officeDocument/2006/relationships/tags" Target="../tags/tag308.xml"/><Relationship Id="rId1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slideLayout" Target="../slideLayouts/slideLayout7.xml"/><Relationship Id="rId3" Type="http://schemas.openxmlformats.org/officeDocument/2006/relationships/tags" Target="../tags/tag314.xml"/><Relationship Id="rId7" Type="http://schemas.openxmlformats.org/officeDocument/2006/relationships/tags" Target="../tags/tag318.xml"/><Relationship Id="rId12" Type="http://schemas.openxmlformats.org/officeDocument/2006/relationships/tags" Target="../tags/tag323.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tags" Target="../tags/tag317.xml"/><Relationship Id="rId11" Type="http://schemas.openxmlformats.org/officeDocument/2006/relationships/tags" Target="../tags/tag322.xml"/><Relationship Id="rId5" Type="http://schemas.openxmlformats.org/officeDocument/2006/relationships/tags" Target="../tags/tag316.xml"/><Relationship Id="rId15" Type="http://schemas.openxmlformats.org/officeDocument/2006/relationships/image" Target="../media/image26.svg"/><Relationship Id="rId10" Type="http://schemas.openxmlformats.org/officeDocument/2006/relationships/tags" Target="../tags/tag321.xml"/><Relationship Id="rId4" Type="http://schemas.openxmlformats.org/officeDocument/2006/relationships/tags" Target="../tags/tag315.xml"/><Relationship Id="rId9" Type="http://schemas.openxmlformats.org/officeDocument/2006/relationships/tags" Target="../tags/tag320.xml"/><Relationship Id="rId1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tags" Target="../tags/tag331.xml"/><Relationship Id="rId13" Type="http://schemas.openxmlformats.org/officeDocument/2006/relationships/image" Target="../media/image25.png"/><Relationship Id="rId3" Type="http://schemas.openxmlformats.org/officeDocument/2006/relationships/tags" Target="../tags/tag326.xml"/><Relationship Id="rId7" Type="http://schemas.openxmlformats.org/officeDocument/2006/relationships/tags" Target="../tags/tag330.xml"/><Relationship Id="rId12" Type="http://schemas.openxmlformats.org/officeDocument/2006/relationships/slideLayout" Target="../slideLayouts/slideLayout7.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tags" Target="../tags/tag329.xml"/><Relationship Id="rId11" Type="http://schemas.openxmlformats.org/officeDocument/2006/relationships/tags" Target="../tags/tag334.xml"/><Relationship Id="rId5" Type="http://schemas.openxmlformats.org/officeDocument/2006/relationships/tags" Target="../tags/tag328.xml"/><Relationship Id="rId10" Type="http://schemas.openxmlformats.org/officeDocument/2006/relationships/tags" Target="../tags/tag333.xml"/><Relationship Id="rId4" Type="http://schemas.openxmlformats.org/officeDocument/2006/relationships/tags" Target="../tags/tag327.xml"/><Relationship Id="rId9" Type="http://schemas.openxmlformats.org/officeDocument/2006/relationships/tags" Target="../tags/tag332.xml"/><Relationship Id="rId14" Type="http://schemas.openxmlformats.org/officeDocument/2006/relationships/image" Target="../media/image26.svg"/></Relationships>
</file>

<file path=ppt/slides/_rels/slide48.xml.rels><?xml version="1.0" encoding="UTF-8" standalone="yes"?>
<Relationships xmlns="http://schemas.openxmlformats.org/package/2006/relationships"><Relationship Id="rId8" Type="http://schemas.openxmlformats.org/officeDocument/2006/relationships/tags" Target="../tags/tag342.xml"/><Relationship Id="rId13" Type="http://schemas.openxmlformats.org/officeDocument/2006/relationships/image" Target="../media/image26.svg"/><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image" Target="../media/image25.png"/><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slideLayout" Target="../slideLayouts/slideLayout7.xml"/><Relationship Id="rId5" Type="http://schemas.openxmlformats.org/officeDocument/2006/relationships/tags" Target="../tags/tag339.xml"/><Relationship Id="rId10" Type="http://schemas.openxmlformats.org/officeDocument/2006/relationships/tags" Target="../tags/tag344.xml"/><Relationship Id="rId4" Type="http://schemas.openxmlformats.org/officeDocument/2006/relationships/tags" Target="../tags/tag338.xml"/><Relationship Id="rId9" Type="http://schemas.openxmlformats.org/officeDocument/2006/relationships/tags" Target="../tags/tag343.xml"/><Relationship Id="rId14" Type="http://schemas.openxmlformats.org/officeDocument/2006/relationships/image" Target="../media/image39.png"/></Relationships>
</file>

<file path=ppt/slides/_rels/slide49.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slideLayout" Target="../slideLayouts/slideLayout7.xml"/><Relationship Id="rId3" Type="http://schemas.openxmlformats.org/officeDocument/2006/relationships/tags" Target="../tags/tag347.xml"/><Relationship Id="rId7" Type="http://schemas.openxmlformats.org/officeDocument/2006/relationships/tags" Target="../tags/tag351.xml"/><Relationship Id="rId12" Type="http://schemas.openxmlformats.org/officeDocument/2006/relationships/tags" Target="../tags/tag356.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tags" Target="../tags/tag355.xml"/><Relationship Id="rId5" Type="http://schemas.openxmlformats.org/officeDocument/2006/relationships/tags" Target="../tags/tag349.xml"/><Relationship Id="rId15" Type="http://schemas.openxmlformats.org/officeDocument/2006/relationships/image" Target="../media/image26.svg"/><Relationship Id="rId10" Type="http://schemas.openxmlformats.org/officeDocument/2006/relationships/tags" Target="../tags/tag354.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image" Target="../media/image13.svg"/><Relationship Id="rId3" Type="http://schemas.openxmlformats.org/officeDocument/2006/relationships/tags" Target="../tags/tag45.xml"/><Relationship Id="rId21" Type="http://schemas.openxmlformats.org/officeDocument/2006/relationships/image" Target="../media/image19.pn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image" Target="../media/image11.png"/><Relationship Id="rId2" Type="http://schemas.openxmlformats.org/officeDocument/2006/relationships/tags" Target="../tags/tag44.xml"/><Relationship Id="rId16" Type="http://schemas.openxmlformats.org/officeDocument/2006/relationships/image" Target="../media/image10.jpeg"/><Relationship Id="rId20" Type="http://schemas.openxmlformats.org/officeDocument/2006/relationships/image" Target="../media/image18.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Layout" Target="../slideLayouts/slideLayout7.xml"/><Relationship Id="rId23" Type="http://schemas.openxmlformats.org/officeDocument/2006/relationships/image" Target="../media/image21.png"/><Relationship Id="rId10" Type="http://schemas.openxmlformats.org/officeDocument/2006/relationships/tags" Target="../tags/tag52.xml"/><Relationship Id="rId19" Type="http://schemas.openxmlformats.org/officeDocument/2006/relationships/image" Target="../media/image17.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tags" Target="../tags/tag364.xml"/><Relationship Id="rId13" Type="http://schemas.openxmlformats.org/officeDocument/2006/relationships/slideLayout" Target="../slideLayouts/slideLayout7.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tags" Target="../tags/tag368.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tags" Target="../tags/tag367.xml"/><Relationship Id="rId5" Type="http://schemas.openxmlformats.org/officeDocument/2006/relationships/tags" Target="../tags/tag361.xml"/><Relationship Id="rId15" Type="http://schemas.openxmlformats.org/officeDocument/2006/relationships/image" Target="../media/image26.svg"/><Relationship Id="rId10" Type="http://schemas.openxmlformats.org/officeDocument/2006/relationships/tags" Target="../tags/tag366.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tags" Target="../tags/tag376.xml"/><Relationship Id="rId13" Type="http://schemas.openxmlformats.org/officeDocument/2006/relationships/image" Target="../media/image25.png"/><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slideLayout" Target="../slideLayouts/slideLayout7.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tags" Target="../tags/tag379.xml"/><Relationship Id="rId5" Type="http://schemas.openxmlformats.org/officeDocument/2006/relationships/tags" Target="../tags/tag373.xml"/><Relationship Id="rId10" Type="http://schemas.openxmlformats.org/officeDocument/2006/relationships/tags" Target="../tags/tag378.xml"/><Relationship Id="rId4" Type="http://schemas.openxmlformats.org/officeDocument/2006/relationships/tags" Target="../tags/tag372.xml"/><Relationship Id="rId9" Type="http://schemas.openxmlformats.org/officeDocument/2006/relationships/tags" Target="../tags/tag377.xml"/><Relationship Id="rId14" Type="http://schemas.openxmlformats.org/officeDocument/2006/relationships/image" Target="../media/image26.svg"/></Relationships>
</file>

<file path=ppt/slides/_rels/slide52.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image" Target="../media/image26.svg"/><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image" Target="../media/image25.pn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7.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image" Target="../media/image40.png"/></Relationships>
</file>

<file path=ppt/slides/_rels/slide53.xml.rels><?xml version="1.0" encoding="UTF-8" standalone="yes"?>
<Relationships xmlns="http://schemas.openxmlformats.org/package/2006/relationships"><Relationship Id="rId8" Type="http://schemas.openxmlformats.org/officeDocument/2006/relationships/tags" Target="../tags/tag397.xml"/><Relationship Id="rId13" Type="http://schemas.openxmlformats.org/officeDocument/2006/relationships/slideLayout" Target="../slideLayouts/slideLayout7.xml"/><Relationship Id="rId3" Type="http://schemas.openxmlformats.org/officeDocument/2006/relationships/tags" Target="../tags/tag392.xml"/><Relationship Id="rId7" Type="http://schemas.openxmlformats.org/officeDocument/2006/relationships/tags" Target="../tags/tag396.xml"/><Relationship Id="rId12" Type="http://schemas.openxmlformats.org/officeDocument/2006/relationships/tags" Target="../tags/tag401.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tags" Target="../tags/tag400.xml"/><Relationship Id="rId5" Type="http://schemas.openxmlformats.org/officeDocument/2006/relationships/tags" Target="../tags/tag394.xml"/><Relationship Id="rId15" Type="http://schemas.openxmlformats.org/officeDocument/2006/relationships/image" Target="../media/image26.svg"/><Relationship Id="rId10" Type="http://schemas.openxmlformats.org/officeDocument/2006/relationships/tags" Target="../tags/tag399.xml"/><Relationship Id="rId4" Type="http://schemas.openxmlformats.org/officeDocument/2006/relationships/tags" Target="../tags/tag393.xml"/><Relationship Id="rId9" Type="http://schemas.openxmlformats.org/officeDocument/2006/relationships/tags" Target="../tags/tag398.xml"/><Relationship Id="rId14" Type="http://schemas.openxmlformats.org/officeDocument/2006/relationships/image" Target="../media/image25.png"/></Relationships>
</file>

<file path=ppt/slides/_rels/slide54.xml.rels><?xml version="1.0" encoding="UTF-8" standalone="yes"?>
<Relationships xmlns="http://schemas.openxmlformats.org/package/2006/relationships"><Relationship Id="rId8" Type="http://schemas.openxmlformats.org/officeDocument/2006/relationships/tags" Target="../tags/tag409.xml"/><Relationship Id="rId13" Type="http://schemas.openxmlformats.org/officeDocument/2006/relationships/slideLayout" Target="../slideLayouts/slideLayout7.xml"/><Relationship Id="rId3" Type="http://schemas.openxmlformats.org/officeDocument/2006/relationships/tags" Target="../tags/tag404.xml"/><Relationship Id="rId7" Type="http://schemas.openxmlformats.org/officeDocument/2006/relationships/tags" Target="../tags/tag408.xml"/><Relationship Id="rId12" Type="http://schemas.openxmlformats.org/officeDocument/2006/relationships/tags" Target="../tags/tag413.xml"/><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tags" Target="../tags/tag407.xml"/><Relationship Id="rId11" Type="http://schemas.openxmlformats.org/officeDocument/2006/relationships/tags" Target="../tags/tag412.xml"/><Relationship Id="rId5" Type="http://schemas.openxmlformats.org/officeDocument/2006/relationships/tags" Target="../tags/tag406.xml"/><Relationship Id="rId15" Type="http://schemas.openxmlformats.org/officeDocument/2006/relationships/image" Target="../media/image26.svg"/><Relationship Id="rId10" Type="http://schemas.openxmlformats.org/officeDocument/2006/relationships/tags" Target="../tags/tag411.xml"/><Relationship Id="rId4" Type="http://schemas.openxmlformats.org/officeDocument/2006/relationships/tags" Target="../tags/tag405.xml"/><Relationship Id="rId9" Type="http://schemas.openxmlformats.org/officeDocument/2006/relationships/tags" Target="../tags/tag410.xml"/><Relationship Id="rId14" Type="http://schemas.openxmlformats.org/officeDocument/2006/relationships/image" Target="../media/image25.png"/></Relationships>
</file>

<file path=ppt/slides/_rels/slide55.xml.rels><?xml version="1.0" encoding="UTF-8" standalone="yes"?>
<Relationships xmlns="http://schemas.openxmlformats.org/package/2006/relationships"><Relationship Id="rId8" Type="http://schemas.openxmlformats.org/officeDocument/2006/relationships/tags" Target="../tags/tag421.xml"/><Relationship Id="rId13" Type="http://schemas.openxmlformats.org/officeDocument/2006/relationships/tags" Target="../tags/tag426.xml"/><Relationship Id="rId3" Type="http://schemas.openxmlformats.org/officeDocument/2006/relationships/tags" Target="../tags/tag416.xml"/><Relationship Id="rId7" Type="http://schemas.openxmlformats.org/officeDocument/2006/relationships/tags" Target="../tags/tag420.xml"/><Relationship Id="rId12" Type="http://schemas.openxmlformats.org/officeDocument/2006/relationships/tags" Target="../tags/tag425.xml"/><Relationship Id="rId2" Type="http://schemas.openxmlformats.org/officeDocument/2006/relationships/tags" Target="../tags/tag415.xml"/><Relationship Id="rId16" Type="http://schemas.openxmlformats.org/officeDocument/2006/relationships/image" Target="../media/image26.svg"/><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5" Type="http://schemas.openxmlformats.org/officeDocument/2006/relationships/tags" Target="../tags/tag418.xml"/><Relationship Id="rId15" Type="http://schemas.openxmlformats.org/officeDocument/2006/relationships/image" Target="../media/image25.png"/><Relationship Id="rId10" Type="http://schemas.openxmlformats.org/officeDocument/2006/relationships/tags" Target="../tags/tag423.xml"/><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tags" Target="../tags/tag434.xml"/><Relationship Id="rId13" Type="http://schemas.openxmlformats.org/officeDocument/2006/relationships/image" Target="../media/image26.svg"/><Relationship Id="rId3" Type="http://schemas.openxmlformats.org/officeDocument/2006/relationships/tags" Target="../tags/tag429.xml"/><Relationship Id="rId7" Type="http://schemas.openxmlformats.org/officeDocument/2006/relationships/tags" Target="../tags/tag433.xml"/><Relationship Id="rId12" Type="http://schemas.openxmlformats.org/officeDocument/2006/relationships/image" Target="../media/image25.png"/><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slideLayout" Target="../slideLayouts/slideLayout7.xml"/><Relationship Id="rId5" Type="http://schemas.openxmlformats.org/officeDocument/2006/relationships/tags" Target="../tags/tag431.xml"/><Relationship Id="rId10" Type="http://schemas.openxmlformats.org/officeDocument/2006/relationships/tags" Target="../tags/tag436.xml"/><Relationship Id="rId4" Type="http://schemas.openxmlformats.org/officeDocument/2006/relationships/tags" Target="../tags/tag430.xml"/><Relationship Id="rId9" Type="http://schemas.openxmlformats.org/officeDocument/2006/relationships/tags" Target="../tags/tag435.xml"/><Relationship Id="rId14" Type="http://schemas.openxmlformats.org/officeDocument/2006/relationships/image" Target="../media/image42.png"/></Relationships>
</file>

<file path=ppt/slides/_rels/slide57.xml.rels><?xml version="1.0" encoding="UTF-8" standalone="yes"?>
<Relationships xmlns="http://schemas.openxmlformats.org/package/2006/relationships"><Relationship Id="rId8" Type="http://schemas.openxmlformats.org/officeDocument/2006/relationships/tags" Target="../tags/tag444.xml"/><Relationship Id="rId13" Type="http://schemas.openxmlformats.org/officeDocument/2006/relationships/slideLayout" Target="../slideLayouts/slideLayout7.xml"/><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tags" Target="../tags/tag448.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tags" Target="../tags/tag447.xml"/><Relationship Id="rId5" Type="http://schemas.openxmlformats.org/officeDocument/2006/relationships/tags" Target="../tags/tag441.xml"/><Relationship Id="rId15" Type="http://schemas.openxmlformats.org/officeDocument/2006/relationships/image" Target="../media/image26.svg"/><Relationship Id="rId10" Type="http://schemas.openxmlformats.org/officeDocument/2006/relationships/tags" Target="../tags/tag446.xml"/><Relationship Id="rId4" Type="http://schemas.openxmlformats.org/officeDocument/2006/relationships/tags" Target="../tags/tag440.xml"/><Relationship Id="rId9" Type="http://schemas.openxmlformats.org/officeDocument/2006/relationships/tags" Target="../tags/tag445.xml"/><Relationship Id="rId14" Type="http://schemas.openxmlformats.org/officeDocument/2006/relationships/image" Target="../media/image25.png"/></Relationships>
</file>

<file path=ppt/slides/_rels/slide58.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slideLayout" Target="../slideLayouts/slideLayout7.xml"/><Relationship Id="rId3" Type="http://schemas.openxmlformats.org/officeDocument/2006/relationships/tags" Target="../tags/tag451.xml"/><Relationship Id="rId7" Type="http://schemas.openxmlformats.org/officeDocument/2006/relationships/tags" Target="../tags/tag455.xml"/><Relationship Id="rId12" Type="http://schemas.openxmlformats.org/officeDocument/2006/relationships/tags" Target="../tags/tag460.xml"/><Relationship Id="rId2" Type="http://schemas.openxmlformats.org/officeDocument/2006/relationships/tags" Target="../tags/tag450.xml"/><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5" Type="http://schemas.openxmlformats.org/officeDocument/2006/relationships/tags" Target="../tags/tag453.xml"/><Relationship Id="rId15" Type="http://schemas.openxmlformats.org/officeDocument/2006/relationships/image" Target="../media/image26.svg"/><Relationship Id="rId10" Type="http://schemas.openxmlformats.org/officeDocument/2006/relationships/tags" Target="../tags/tag458.xml"/><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image" Target="../media/image25.png"/></Relationships>
</file>

<file path=ppt/slides/_rels/slide59.xml.rels><?xml version="1.0" encoding="UTF-8" standalone="yes"?>
<Relationships xmlns="http://schemas.openxmlformats.org/package/2006/relationships"><Relationship Id="rId8" Type="http://schemas.openxmlformats.org/officeDocument/2006/relationships/tags" Target="../tags/tag468.xml"/><Relationship Id="rId13" Type="http://schemas.openxmlformats.org/officeDocument/2006/relationships/image" Target="../media/image25.png"/><Relationship Id="rId3" Type="http://schemas.openxmlformats.org/officeDocument/2006/relationships/tags" Target="../tags/tag463.xml"/><Relationship Id="rId7" Type="http://schemas.openxmlformats.org/officeDocument/2006/relationships/tags" Target="../tags/tag467.xml"/><Relationship Id="rId12" Type="http://schemas.openxmlformats.org/officeDocument/2006/relationships/slideLayout" Target="../slideLayouts/slideLayout7.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11" Type="http://schemas.openxmlformats.org/officeDocument/2006/relationships/tags" Target="../tags/tag471.xml"/><Relationship Id="rId5" Type="http://schemas.openxmlformats.org/officeDocument/2006/relationships/tags" Target="../tags/tag465.xml"/><Relationship Id="rId10" Type="http://schemas.openxmlformats.org/officeDocument/2006/relationships/tags" Target="../tags/tag470.xml"/><Relationship Id="rId4" Type="http://schemas.openxmlformats.org/officeDocument/2006/relationships/tags" Target="../tags/tag464.xml"/><Relationship Id="rId9" Type="http://schemas.openxmlformats.org/officeDocument/2006/relationships/tags" Target="../tags/tag469.xml"/><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9.xml"/><Relationship Id="rId7" Type="http://schemas.openxmlformats.org/officeDocument/2006/relationships/image" Target="../media/image10.jpeg"/><Relationship Id="rId12" Type="http://schemas.openxmlformats.org/officeDocument/2006/relationships/image" Target="../media/image2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7.xml"/><Relationship Id="rId11" Type="http://schemas.openxmlformats.org/officeDocument/2006/relationships/image" Target="../media/image23.svg"/><Relationship Id="rId5" Type="http://schemas.openxmlformats.org/officeDocument/2006/relationships/tags" Target="../tags/tag61.xml"/><Relationship Id="rId10" Type="http://schemas.openxmlformats.org/officeDocument/2006/relationships/image" Target="../media/image5.png"/><Relationship Id="rId4" Type="http://schemas.openxmlformats.org/officeDocument/2006/relationships/tags" Target="../tags/tag60.xml"/><Relationship Id="rId9" Type="http://schemas.openxmlformats.org/officeDocument/2006/relationships/image" Target="../media/image22.svg"/></Relationships>
</file>

<file path=ppt/slides/_rels/slide60.xml.rels><?xml version="1.0" encoding="UTF-8" standalone="yes"?>
<Relationships xmlns="http://schemas.openxmlformats.org/package/2006/relationships"><Relationship Id="rId8" Type="http://schemas.openxmlformats.org/officeDocument/2006/relationships/tags" Target="../tags/tag479.xml"/><Relationship Id="rId13" Type="http://schemas.openxmlformats.org/officeDocument/2006/relationships/image" Target="../media/image26.svg"/><Relationship Id="rId3" Type="http://schemas.openxmlformats.org/officeDocument/2006/relationships/tags" Target="../tags/tag474.xml"/><Relationship Id="rId7" Type="http://schemas.openxmlformats.org/officeDocument/2006/relationships/tags" Target="../tags/tag478.xml"/><Relationship Id="rId12" Type="http://schemas.openxmlformats.org/officeDocument/2006/relationships/image" Target="../media/image25.png"/><Relationship Id="rId2" Type="http://schemas.openxmlformats.org/officeDocument/2006/relationships/tags" Target="../tags/tag473.xml"/><Relationship Id="rId1" Type="http://schemas.openxmlformats.org/officeDocument/2006/relationships/tags" Target="../tags/tag472.xml"/><Relationship Id="rId6" Type="http://schemas.openxmlformats.org/officeDocument/2006/relationships/tags" Target="../tags/tag477.xml"/><Relationship Id="rId11" Type="http://schemas.openxmlformats.org/officeDocument/2006/relationships/slideLayout" Target="../slideLayouts/slideLayout7.xml"/><Relationship Id="rId5" Type="http://schemas.openxmlformats.org/officeDocument/2006/relationships/tags" Target="../tags/tag476.xml"/><Relationship Id="rId10" Type="http://schemas.openxmlformats.org/officeDocument/2006/relationships/tags" Target="../tags/tag481.xml"/><Relationship Id="rId4" Type="http://schemas.openxmlformats.org/officeDocument/2006/relationships/tags" Target="../tags/tag475.xml"/><Relationship Id="rId9" Type="http://schemas.openxmlformats.org/officeDocument/2006/relationships/tags" Target="../tags/tag480.xml"/><Relationship Id="rId14" Type="http://schemas.openxmlformats.org/officeDocument/2006/relationships/image" Target="../media/image38.png"/></Relationships>
</file>

<file path=ppt/slides/_rels/slide61.xml.rels><?xml version="1.0" encoding="UTF-8" standalone="yes"?>
<Relationships xmlns="http://schemas.openxmlformats.org/package/2006/relationships"><Relationship Id="rId8" Type="http://schemas.openxmlformats.org/officeDocument/2006/relationships/tags" Target="../tags/tag489.xml"/><Relationship Id="rId13" Type="http://schemas.openxmlformats.org/officeDocument/2006/relationships/tags" Target="../tags/tag494.xml"/><Relationship Id="rId3" Type="http://schemas.openxmlformats.org/officeDocument/2006/relationships/tags" Target="../tags/tag484.xml"/><Relationship Id="rId7" Type="http://schemas.openxmlformats.org/officeDocument/2006/relationships/tags" Target="../tags/tag488.xml"/><Relationship Id="rId12" Type="http://schemas.openxmlformats.org/officeDocument/2006/relationships/tags" Target="../tags/tag493.xml"/><Relationship Id="rId2" Type="http://schemas.openxmlformats.org/officeDocument/2006/relationships/tags" Target="../tags/tag483.xml"/><Relationship Id="rId16" Type="http://schemas.openxmlformats.org/officeDocument/2006/relationships/image" Target="../media/image26.svg"/><Relationship Id="rId1" Type="http://schemas.openxmlformats.org/officeDocument/2006/relationships/tags" Target="../tags/tag482.xml"/><Relationship Id="rId6" Type="http://schemas.openxmlformats.org/officeDocument/2006/relationships/tags" Target="../tags/tag487.xml"/><Relationship Id="rId11" Type="http://schemas.openxmlformats.org/officeDocument/2006/relationships/tags" Target="../tags/tag492.xml"/><Relationship Id="rId5" Type="http://schemas.openxmlformats.org/officeDocument/2006/relationships/tags" Target="../tags/tag486.xml"/><Relationship Id="rId15" Type="http://schemas.openxmlformats.org/officeDocument/2006/relationships/image" Target="../media/image25.png"/><Relationship Id="rId10" Type="http://schemas.openxmlformats.org/officeDocument/2006/relationships/tags" Target="../tags/tag491.xml"/><Relationship Id="rId4" Type="http://schemas.openxmlformats.org/officeDocument/2006/relationships/tags" Target="../tags/tag485.xml"/><Relationship Id="rId9" Type="http://schemas.openxmlformats.org/officeDocument/2006/relationships/tags" Target="../tags/tag490.xml"/><Relationship Id="rId14"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tags" Target="../tags/tag502.xml"/><Relationship Id="rId3" Type="http://schemas.openxmlformats.org/officeDocument/2006/relationships/tags" Target="../tags/tag497.xml"/><Relationship Id="rId7" Type="http://schemas.openxmlformats.org/officeDocument/2006/relationships/tags" Target="../tags/tag501.xml"/><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tags" Target="../tags/tag500.xml"/><Relationship Id="rId11" Type="http://schemas.openxmlformats.org/officeDocument/2006/relationships/image" Target="../media/image26.svg"/><Relationship Id="rId5" Type="http://schemas.openxmlformats.org/officeDocument/2006/relationships/tags" Target="../tags/tag499.xml"/><Relationship Id="rId10" Type="http://schemas.openxmlformats.org/officeDocument/2006/relationships/image" Target="../media/image25.png"/><Relationship Id="rId4" Type="http://schemas.openxmlformats.org/officeDocument/2006/relationships/tags" Target="../tags/tag498.xml"/><Relationship Id="rId9"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tags" Target="../tags/tag510.xml"/><Relationship Id="rId3" Type="http://schemas.openxmlformats.org/officeDocument/2006/relationships/tags" Target="../tags/tag505.xml"/><Relationship Id="rId7" Type="http://schemas.openxmlformats.org/officeDocument/2006/relationships/tags" Target="../tags/tag509.xml"/><Relationship Id="rId12" Type="http://schemas.openxmlformats.org/officeDocument/2006/relationships/image" Target="../media/image26.svg"/><Relationship Id="rId2" Type="http://schemas.openxmlformats.org/officeDocument/2006/relationships/tags" Target="../tags/tag504.xml"/><Relationship Id="rId1" Type="http://schemas.openxmlformats.org/officeDocument/2006/relationships/tags" Target="../tags/tag503.xml"/><Relationship Id="rId6" Type="http://schemas.openxmlformats.org/officeDocument/2006/relationships/tags" Target="../tags/tag508.xml"/><Relationship Id="rId11" Type="http://schemas.openxmlformats.org/officeDocument/2006/relationships/image" Target="../media/image25.png"/><Relationship Id="rId5" Type="http://schemas.openxmlformats.org/officeDocument/2006/relationships/tags" Target="../tags/tag507.xml"/><Relationship Id="rId10" Type="http://schemas.openxmlformats.org/officeDocument/2006/relationships/slideLayout" Target="../slideLayouts/slideLayout7.xml"/><Relationship Id="rId4" Type="http://schemas.openxmlformats.org/officeDocument/2006/relationships/tags" Target="../tags/tag506.xml"/><Relationship Id="rId9" Type="http://schemas.openxmlformats.org/officeDocument/2006/relationships/tags" Target="../tags/tag511.xml"/></Relationships>
</file>

<file path=ppt/slides/_rels/slide6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514.xml"/><Relationship Id="rId7" Type="http://schemas.openxmlformats.org/officeDocument/2006/relationships/image" Target="../media/image25.png"/><Relationship Id="rId2" Type="http://schemas.openxmlformats.org/officeDocument/2006/relationships/tags" Target="../tags/tag513.xml"/><Relationship Id="rId1" Type="http://schemas.openxmlformats.org/officeDocument/2006/relationships/tags" Target="../tags/tag512.xml"/><Relationship Id="rId6" Type="http://schemas.openxmlformats.org/officeDocument/2006/relationships/slideLayout" Target="../slideLayouts/slideLayout7.xml"/><Relationship Id="rId5" Type="http://schemas.openxmlformats.org/officeDocument/2006/relationships/tags" Target="../tags/tag516.xml"/><Relationship Id="rId4" Type="http://schemas.openxmlformats.org/officeDocument/2006/relationships/tags" Target="../tags/tag515.xml"/></Relationships>
</file>

<file path=ppt/slides/_rels/slide65.xml.rels><?xml version="1.0" encoding="UTF-8" standalone="yes"?>
<Relationships xmlns="http://schemas.openxmlformats.org/package/2006/relationships"><Relationship Id="rId8" Type="http://schemas.openxmlformats.org/officeDocument/2006/relationships/tags" Target="../tags/tag524.xml"/><Relationship Id="rId3" Type="http://schemas.openxmlformats.org/officeDocument/2006/relationships/tags" Target="../tags/tag519.xml"/><Relationship Id="rId7" Type="http://schemas.openxmlformats.org/officeDocument/2006/relationships/tags" Target="../tags/tag523.xml"/><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tags" Target="../tags/tag522.xml"/><Relationship Id="rId11" Type="http://schemas.openxmlformats.org/officeDocument/2006/relationships/image" Target="../media/image26.svg"/><Relationship Id="rId5" Type="http://schemas.openxmlformats.org/officeDocument/2006/relationships/tags" Target="../tags/tag521.xml"/><Relationship Id="rId10" Type="http://schemas.openxmlformats.org/officeDocument/2006/relationships/image" Target="../media/image25.png"/><Relationship Id="rId4" Type="http://schemas.openxmlformats.org/officeDocument/2006/relationships/tags" Target="../tags/tag520.xml"/><Relationship Id="rId9"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tags" Target="../tags/tag532.xml"/><Relationship Id="rId3" Type="http://schemas.openxmlformats.org/officeDocument/2006/relationships/tags" Target="../tags/tag527.xml"/><Relationship Id="rId7" Type="http://schemas.openxmlformats.org/officeDocument/2006/relationships/tags" Target="../tags/tag531.xml"/><Relationship Id="rId12" Type="http://schemas.openxmlformats.org/officeDocument/2006/relationships/image" Target="../media/image26.svg"/><Relationship Id="rId2" Type="http://schemas.openxmlformats.org/officeDocument/2006/relationships/tags" Target="../tags/tag526.xml"/><Relationship Id="rId1" Type="http://schemas.openxmlformats.org/officeDocument/2006/relationships/tags" Target="../tags/tag525.xml"/><Relationship Id="rId6" Type="http://schemas.openxmlformats.org/officeDocument/2006/relationships/tags" Target="../tags/tag530.xml"/><Relationship Id="rId11" Type="http://schemas.openxmlformats.org/officeDocument/2006/relationships/image" Target="../media/image25.png"/><Relationship Id="rId5" Type="http://schemas.openxmlformats.org/officeDocument/2006/relationships/tags" Target="../tags/tag529.xml"/><Relationship Id="rId10" Type="http://schemas.openxmlformats.org/officeDocument/2006/relationships/slideLayout" Target="../slideLayouts/slideLayout7.xml"/><Relationship Id="rId4" Type="http://schemas.openxmlformats.org/officeDocument/2006/relationships/tags" Target="../tags/tag528.xml"/><Relationship Id="rId9" Type="http://schemas.openxmlformats.org/officeDocument/2006/relationships/tags" Target="../tags/tag533.xml"/></Relationships>
</file>

<file path=ppt/slides/_rels/slide6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536.xml"/><Relationship Id="rId7" Type="http://schemas.openxmlformats.org/officeDocument/2006/relationships/image" Target="../media/image25.png"/><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slideLayout" Target="../slideLayouts/slideLayout7.xml"/><Relationship Id="rId5" Type="http://schemas.openxmlformats.org/officeDocument/2006/relationships/tags" Target="../tags/tag538.xml"/><Relationship Id="rId4" Type="http://schemas.openxmlformats.org/officeDocument/2006/relationships/tags" Target="../tags/tag537.xml"/></Relationships>
</file>

<file path=ppt/slides/_rels/slide68.xml.rels><?xml version="1.0" encoding="UTF-8" standalone="yes"?>
<Relationships xmlns="http://schemas.openxmlformats.org/package/2006/relationships"><Relationship Id="rId8" Type="http://schemas.openxmlformats.org/officeDocument/2006/relationships/tags" Target="../tags/tag546.xml"/><Relationship Id="rId3" Type="http://schemas.openxmlformats.org/officeDocument/2006/relationships/tags" Target="../tags/tag541.xml"/><Relationship Id="rId7" Type="http://schemas.openxmlformats.org/officeDocument/2006/relationships/tags" Target="../tags/tag545.xml"/><Relationship Id="rId2" Type="http://schemas.openxmlformats.org/officeDocument/2006/relationships/tags" Target="../tags/tag540.xml"/><Relationship Id="rId1" Type="http://schemas.openxmlformats.org/officeDocument/2006/relationships/tags" Target="../tags/tag539.xml"/><Relationship Id="rId6" Type="http://schemas.openxmlformats.org/officeDocument/2006/relationships/tags" Target="../tags/tag544.xml"/><Relationship Id="rId11" Type="http://schemas.openxmlformats.org/officeDocument/2006/relationships/image" Target="../media/image26.svg"/><Relationship Id="rId5" Type="http://schemas.openxmlformats.org/officeDocument/2006/relationships/tags" Target="../tags/tag543.xml"/><Relationship Id="rId10" Type="http://schemas.openxmlformats.org/officeDocument/2006/relationships/image" Target="../media/image25.png"/><Relationship Id="rId4" Type="http://schemas.openxmlformats.org/officeDocument/2006/relationships/tags" Target="../tags/tag542.xml"/><Relationship Id="rId9"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tags" Target="../tags/tag554.xml"/><Relationship Id="rId3" Type="http://schemas.openxmlformats.org/officeDocument/2006/relationships/tags" Target="../tags/tag549.xml"/><Relationship Id="rId7" Type="http://schemas.openxmlformats.org/officeDocument/2006/relationships/tags" Target="../tags/tag553.xml"/><Relationship Id="rId12" Type="http://schemas.openxmlformats.org/officeDocument/2006/relationships/image" Target="../media/image26.svg"/><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image" Target="../media/image25.png"/><Relationship Id="rId5" Type="http://schemas.openxmlformats.org/officeDocument/2006/relationships/tags" Target="../tags/tag551.xml"/><Relationship Id="rId10" Type="http://schemas.openxmlformats.org/officeDocument/2006/relationships/slideLayout" Target="../slideLayouts/slideLayout7.xml"/><Relationship Id="rId4" Type="http://schemas.openxmlformats.org/officeDocument/2006/relationships/tags" Target="../tags/tag550.xml"/><Relationship Id="rId9" Type="http://schemas.openxmlformats.org/officeDocument/2006/relationships/tags" Target="../tags/tag555.xml"/></Relationships>
</file>

<file path=ppt/slides/_rels/slide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13.sv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11.png"/><Relationship Id="rId2" Type="http://schemas.openxmlformats.org/officeDocument/2006/relationships/tags" Target="../tags/tag63.xml"/><Relationship Id="rId16" Type="http://schemas.openxmlformats.org/officeDocument/2006/relationships/image" Target="../media/image16.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10.jpeg"/><Relationship Id="rId5" Type="http://schemas.openxmlformats.org/officeDocument/2006/relationships/tags" Target="../tags/tag66.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558.xml"/><Relationship Id="rId7" Type="http://schemas.openxmlformats.org/officeDocument/2006/relationships/image" Target="../media/image25.png"/><Relationship Id="rId2" Type="http://schemas.openxmlformats.org/officeDocument/2006/relationships/tags" Target="../tags/tag557.xml"/><Relationship Id="rId1" Type="http://schemas.openxmlformats.org/officeDocument/2006/relationships/tags" Target="../tags/tag556.xml"/><Relationship Id="rId6" Type="http://schemas.openxmlformats.org/officeDocument/2006/relationships/slideLayout" Target="../slideLayouts/slideLayout7.xml"/><Relationship Id="rId5" Type="http://schemas.openxmlformats.org/officeDocument/2006/relationships/tags" Target="../tags/tag560.xml"/><Relationship Id="rId4" Type="http://schemas.openxmlformats.org/officeDocument/2006/relationships/tags" Target="../tags/tag559.xml"/></Relationships>
</file>

<file path=ppt/slides/_rels/slide71.xml.rels><?xml version="1.0" encoding="UTF-8" standalone="yes"?>
<Relationships xmlns="http://schemas.openxmlformats.org/package/2006/relationships"><Relationship Id="rId8" Type="http://schemas.openxmlformats.org/officeDocument/2006/relationships/tags" Target="../tags/tag568.xml"/><Relationship Id="rId3" Type="http://schemas.openxmlformats.org/officeDocument/2006/relationships/tags" Target="../tags/tag563.xml"/><Relationship Id="rId7" Type="http://schemas.openxmlformats.org/officeDocument/2006/relationships/tags" Target="../tags/tag567.xml"/><Relationship Id="rId2" Type="http://schemas.openxmlformats.org/officeDocument/2006/relationships/tags" Target="../tags/tag562.xml"/><Relationship Id="rId1" Type="http://schemas.openxmlformats.org/officeDocument/2006/relationships/tags" Target="../tags/tag561.xml"/><Relationship Id="rId6" Type="http://schemas.openxmlformats.org/officeDocument/2006/relationships/tags" Target="../tags/tag566.xml"/><Relationship Id="rId11" Type="http://schemas.openxmlformats.org/officeDocument/2006/relationships/image" Target="../media/image26.svg"/><Relationship Id="rId5" Type="http://schemas.openxmlformats.org/officeDocument/2006/relationships/tags" Target="../tags/tag565.xml"/><Relationship Id="rId10" Type="http://schemas.openxmlformats.org/officeDocument/2006/relationships/image" Target="../media/image25.png"/><Relationship Id="rId4" Type="http://schemas.openxmlformats.org/officeDocument/2006/relationships/tags" Target="../tags/tag564.xml"/><Relationship Id="rId9"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tags" Target="../tags/tag576.xml"/><Relationship Id="rId3" Type="http://schemas.openxmlformats.org/officeDocument/2006/relationships/tags" Target="../tags/tag571.xml"/><Relationship Id="rId7" Type="http://schemas.openxmlformats.org/officeDocument/2006/relationships/tags" Target="../tags/tag575.xml"/><Relationship Id="rId12" Type="http://schemas.openxmlformats.org/officeDocument/2006/relationships/image" Target="../media/image26.svg"/><Relationship Id="rId2" Type="http://schemas.openxmlformats.org/officeDocument/2006/relationships/tags" Target="../tags/tag570.xml"/><Relationship Id="rId1" Type="http://schemas.openxmlformats.org/officeDocument/2006/relationships/tags" Target="../tags/tag569.xml"/><Relationship Id="rId6" Type="http://schemas.openxmlformats.org/officeDocument/2006/relationships/tags" Target="../tags/tag574.xml"/><Relationship Id="rId11" Type="http://schemas.openxmlformats.org/officeDocument/2006/relationships/image" Target="../media/image25.png"/><Relationship Id="rId5" Type="http://schemas.openxmlformats.org/officeDocument/2006/relationships/tags" Target="../tags/tag573.xml"/><Relationship Id="rId10" Type="http://schemas.openxmlformats.org/officeDocument/2006/relationships/slideLayout" Target="../slideLayouts/slideLayout7.xml"/><Relationship Id="rId4" Type="http://schemas.openxmlformats.org/officeDocument/2006/relationships/tags" Target="../tags/tag572.xml"/><Relationship Id="rId9" Type="http://schemas.openxmlformats.org/officeDocument/2006/relationships/tags" Target="../tags/tag577.xml"/></Relationships>
</file>

<file path=ppt/slides/_rels/slide73.xml.rels><?xml version="1.0" encoding="UTF-8" standalone="yes"?>
<Relationships xmlns="http://schemas.openxmlformats.org/package/2006/relationships"><Relationship Id="rId8" Type="http://schemas.openxmlformats.org/officeDocument/2006/relationships/tags" Target="../tags/tag585.xml"/><Relationship Id="rId13" Type="http://schemas.openxmlformats.org/officeDocument/2006/relationships/image" Target="../media/image25.png"/><Relationship Id="rId3" Type="http://schemas.openxmlformats.org/officeDocument/2006/relationships/tags" Target="../tags/tag580.xml"/><Relationship Id="rId7" Type="http://schemas.openxmlformats.org/officeDocument/2006/relationships/tags" Target="../tags/tag584.xml"/><Relationship Id="rId12" Type="http://schemas.openxmlformats.org/officeDocument/2006/relationships/slideLayout" Target="../slideLayouts/slideLayout7.xml"/><Relationship Id="rId2" Type="http://schemas.openxmlformats.org/officeDocument/2006/relationships/tags" Target="../tags/tag579.xml"/><Relationship Id="rId16" Type="http://schemas.openxmlformats.org/officeDocument/2006/relationships/image" Target="../media/image51.png"/><Relationship Id="rId1" Type="http://schemas.openxmlformats.org/officeDocument/2006/relationships/tags" Target="../tags/tag578.xml"/><Relationship Id="rId6" Type="http://schemas.openxmlformats.org/officeDocument/2006/relationships/tags" Target="../tags/tag583.xml"/><Relationship Id="rId11" Type="http://schemas.openxmlformats.org/officeDocument/2006/relationships/tags" Target="../tags/tag588.xml"/><Relationship Id="rId5" Type="http://schemas.openxmlformats.org/officeDocument/2006/relationships/tags" Target="../tags/tag582.xml"/><Relationship Id="rId15" Type="http://schemas.openxmlformats.org/officeDocument/2006/relationships/image" Target="../media/image50.png"/><Relationship Id="rId10" Type="http://schemas.openxmlformats.org/officeDocument/2006/relationships/tags" Target="../tags/tag587.xml"/><Relationship Id="rId4" Type="http://schemas.openxmlformats.org/officeDocument/2006/relationships/tags" Target="../tags/tag581.xml"/><Relationship Id="rId9" Type="http://schemas.openxmlformats.org/officeDocument/2006/relationships/tags" Target="../tags/tag586.xml"/><Relationship Id="rId14" Type="http://schemas.openxmlformats.org/officeDocument/2006/relationships/image" Target="../media/image26.svg"/></Relationships>
</file>

<file path=ppt/slides/_rels/slide74.xml.rels><?xml version="1.0" encoding="UTF-8" standalone="yes"?>
<Relationships xmlns="http://schemas.openxmlformats.org/package/2006/relationships"><Relationship Id="rId8" Type="http://schemas.openxmlformats.org/officeDocument/2006/relationships/tags" Target="../tags/tag596.xml"/><Relationship Id="rId13" Type="http://schemas.openxmlformats.org/officeDocument/2006/relationships/image" Target="../media/image25.png"/><Relationship Id="rId18" Type="http://schemas.openxmlformats.org/officeDocument/2006/relationships/image" Target="../media/image55.png"/><Relationship Id="rId3" Type="http://schemas.openxmlformats.org/officeDocument/2006/relationships/tags" Target="../tags/tag591.xml"/><Relationship Id="rId7" Type="http://schemas.openxmlformats.org/officeDocument/2006/relationships/tags" Target="../tags/tag595.xml"/><Relationship Id="rId12" Type="http://schemas.openxmlformats.org/officeDocument/2006/relationships/slideLayout" Target="../slideLayouts/slideLayout7.xml"/><Relationship Id="rId17" Type="http://schemas.openxmlformats.org/officeDocument/2006/relationships/image" Target="../media/image54.png"/><Relationship Id="rId2" Type="http://schemas.openxmlformats.org/officeDocument/2006/relationships/tags" Target="../tags/tag590.xml"/><Relationship Id="rId16" Type="http://schemas.openxmlformats.org/officeDocument/2006/relationships/image" Target="../media/image53.png"/><Relationship Id="rId1" Type="http://schemas.openxmlformats.org/officeDocument/2006/relationships/tags" Target="../tags/tag589.xml"/><Relationship Id="rId6" Type="http://schemas.openxmlformats.org/officeDocument/2006/relationships/tags" Target="../tags/tag594.xml"/><Relationship Id="rId11" Type="http://schemas.openxmlformats.org/officeDocument/2006/relationships/tags" Target="../tags/tag599.xml"/><Relationship Id="rId5" Type="http://schemas.openxmlformats.org/officeDocument/2006/relationships/tags" Target="../tags/tag593.xml"/><Relationship Id="rId15" Type="http://schemas.openxmlformats.org/officeDocument/2006/relationships/image" Target="../media/image52.png"/><Relationship Id="rId10" Type="http://schemas.openxmlformats.org/officeDocument/2006/relationships/tags" Target="../tags/tag598.xml"/><Relationship Id="rId4" Type="http://schemas.openxmlformats.org/officeDocument/2006/relationships/tags" Target="../tags/tag592.xml"/><Relationship Id="rId9" Type="http://schemas.openxmlformats.org/officeDocument/2006/relationships/tags" Target="../tags/tag597.xml"/><Relationship Id="rId14" Type="http://schemas.openxmlformats.org/officeDocument/2006/relationships/image" Target="../media/image26.svg"/></Relationships>
</file>

<file path=ppt/slides/_rels/slide75.xml.rels><?xml version="1.0" encoding="UTF-8" standalone="yes"?>
<Relationships xmlns="http://schemas.openxmlformats.org/package/2006/relationships"><Relationship Id="rId8" Type="http://schemas.openxmlformats.org/officeDocument/2006/relationships/tags" Target="../tags/tag607.xml"/><Relationship Id="rId13" Type="http://schemas.openxmlformats.org/officeDocument/2006/relationships/image" Target="../media/image56.png"/><Relationship Id="rId3" Type="http://schemas.openxmlformats.org/officeDocument/2006/relationships/tags" Target="../tags/tag602.xml"/><Relationship Id="rId7" Type="http://schemas.openxmlformats.org/officeDocument/2006/relationships/tags" Target="../tags/tag606.xml"/><Relationship Id="rId12" Type="http://schemas.openxmlformats.org/officeDocument/2006/relationships/image" Target="../media/image26.svg"/><Relationship Id="rId2" Type="http://schemas.openxmlformats.org/officeDocument/2006/relationships/tags" Target="../tags/tag601.xml"/><Relationship Id="rId1" Type="http://schemas.openxmlformats.org/officeDocument/2006/relationships/tags" Target="../tags/tag600.xml"/><Relationship Id="rId6" Type="http://schemas.openxmlformats.org/officeDocument/2006/relationships/tags" Target="../tags/tag605.xml"/><Relationship Id="rId11" Type="http://schemas.openxmlformats.org/officeDocument/2006/relationships/image" Target="../media/image25.png"/><Relationship Id="rId5" Type="http://schemas.openxmlformats.org/officeDocument/2006/relationships/tags" Target="../tags/tag604.xml"/><Relationship Id="rId10" Type="http://schemas.openxmlformats.org/officeDocument/2006/relationships/slideLayout" Target="../slideLayouts/slideLayout7.xml"/><Relationship Id="rId4" Type="http://schemas.openxmlformats.org/officeDocument/2006/relationships/tags" Target="../tags/tag603.xml"/><Relationship Id="rId9" Type="http://schemas.openxmlformats.org/officeDocument/2006/relationships/tags" Target="../tags/tag608.xml"/></Relationships>
</file>

<file path=ppt/slides/_rels/slide76.xml.rels><?xml version="1.0" encoding="UTF-8" standalone="yes"?>
<Relationships xmlns="http://schemas.openxmlformats.org/package/2006/relationships"><Relationship Id="rId8" Type="http://schemas.openxmlformats.org/officeDocument/2006/relationships/tags" Target="../tags/tag616.xml"/><Relationship Id="rId3" Type="http://schemas.openxmlformats.org/officeDocument/2006/relationships/tags" Target="../tags/tag611.xml"/><Relationship Id="rId7" Type="http://schemas.openxmlformats.org/officeDocument/2006/relationships/tags" Target="../tags/tag615.xml"/><Relationship Id="rId12" Type="http://schemas.openxmlformats.org/officeDocument/2006/relationships/image" Target="../media/image56.png"/><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image" Target="../media/image26.svg"/><Relationship Id="rId5" Type="http://schemas.openxmlformats.org/officeDocument/2006/relationships/tags" Target="../tags/tag613.xml"/><Relationship Id="rId10" Type="http://schemas.openxmlformats.org/officeDocument/2006/relationships/image" Target="../media/image25.png"/><Relationship Id="rId4" Type="http://schemas.openxmlformats.org/officeDocument/2006/relationships/tags" Target="../tags/tag612.xml"/><Relationship Id="rId9"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tags" Target="../tags/tag624.xml"/><Relationship Id="rId13" Type="http://schemas.openxmlformats.org/officeDocument/2006/relationships/image" Target="../media/image57.png"/><Relationship Id="rId3" Type="http://schemas.openxmlformats.org/officeDocument/2006/relationships/tags" Target="../tags/tag619.xml"/><Relationship Id="rId7" Type="http://schemas.openxmlformats.org/officeDocument/2006/relationships/tags" Target="../tags/tag623.xml"/><Relationship Id="rId12" Type="http://schemas.openxmlformats.org/officeDocument/2006/relationships/image" Target="../media/image26.svg"/><Relationship Id="rId2" Type="http://schemas.openxmlformats.org/officeDocument/2006/relationships/tags" Target="../tags/tag618.xml"/><Relationship Id="rId1" Type="http://schemas.openxmlformats.org/officeDocument/2006/relationships/tags" Target="../tags/tag617.xml"/><Relationship Id="rId6" Type="http://schemas.openxmlformats.org/officeDocument/2006/relationships/tags" Target="../tags/tag622.xml"/><Relationship Id="rId11" Type="http://schemas.openxmlformats.org/officeDocument/2006/relationships/image" Target="../media/image25.png"/><Relationship Id="rId5" Type="http://schemas.openxmlformats.org/officeDocument/2006/relationships/tags" Target="../tags/tag621.xml"/><Relationship Id="rId10" Type="http://schemas.openxmlformats.org/officeDocument/2006/relationships/slideLayout" Target="../slideLayouts/slideLayout7.xml"/><Relationship Id="rId4" Type="http://schemas.openxmlformats.org/officeDocument/2006/relationships/tags" Target="../tags/tag620.xml"/><Relationship Id="rId9" Type="http://schemas.openxmlformats.org/officeDocument/2006/relationships/tags" Target="../tags/tag625.xml"/></Relationships>
</file>

<file path=ppt/slides/_rels/slide78.xml.rels><?xml version="1.0" encoding="UTF-8" standalone="yes"?>
<Relationships xmlns="http://schemas.openxmlformats.org/package/2006/relationships"><Relationship Id="rId8" Type="http://schemas.openxmlformats.org/officeDocument/2006/relationships/tags" Target="../tags/tag633.xml"/><Relationship Id="rId13" Type="http://schemas.openxmlformats.org/officeDocument/2006/relationships/image" Target="../media/image58.png"/><Relationship Id="rId3" Type="http://schemas.openxmlformats.org/officeDocument/2006/relationships/tags" Target="../tags/tag628.xml"/><Relationship Id="rId7" Type="http://schemas.openxmlformats.org/officeDocument/2006/relationships/tags" Target="../tags/tag632.xml"/><Relationship Id="rId12" Type="http://schemas.openxmlformats.org/officeDocument/2006/relationships/image" Target="../media/image26.svg"/><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tags" Target="../tags/tag631.xml"/><Relationship Id="rId11" Type="http://schemas.openxmlformats.org/officeDocument/2006/relationships/image" Target="../media/image25.png"/><Relationship Id="rId5" Type="http://schemas.openxmlformats.org/officeDocument/2006/relationships/tags" Target="../tags/tag630.xml"/><Relationship Id="rId10" Type="http://schemas.openxmlformats.org/officeDocument/2006/relationships/slideLayout" Target="../slideLayouts/slideLayout7.xml"/><Relationship Id="rId4" Type="http://schemas.openxmlformats.org/officeDocument/2006/relationships/tags" Target="../tags/tag629.xml"/><Relationship Id="rId9" Type="http://schemas.openxmlformats.org/officeDocument/2006/relationships/tags" Target="../tags/tag634.xml"/></Relationships>
</file>

<file path=ppt/slides/_rels/slide79.xml.rels><?xml version="1.0" encoding="UTF-8" standalone="yes"?>
<Relationships xmlns="http://schemas.openxmlformats.org/package/2006/relationships"><Relationship Id="rId8" Type="http://schemas.openxmlformats.org/officeDocument/2006/relationships/tags" Target="../tags/tag642.xml"/><Relationship Id="rId13" Type="http://schemas.openxmlformats.org/officeDocument/2006/relationships/image" Target="../media/image25.png"/><Relationship Id="rId3" Type="http://schemas.openxmlformats.org/officeDocument/2006/relationships/tags" Target="../tags/tag637.xml"/><Relationship Id="rId7" Type="http://schemas.openxmlformats.org/officeDocument/2006/relationships/tags" Target="../tags/tag641.xml"/><Relationship Id="rId12" Type="http://schemas.openxmlformats.org/officeDocument/2006/relationships/slideLayout" Target="../slideLayouts/slideLayout7.xml"/><Relationship Id="rId2" Type="http://schemas.openxmlformats.org/officeDocument/2006/relationships/tags" Target="../tags/tag636.xml"/><Relationship Id="rId16" Type="http://schemas.openxmlformats.org/officeDocument/2006/relationships/image" Target="../media/image51.png"/><Relationship Id="rId1" Type="http://schemas.openxmlformats.org/officeDocument/2006/relationships/tags" Target="../tags/tag635.xml"/><Relationship Id="rId6" Type="http://schemas.openxmlformats.org/officeDocument/2006/relationships/tags" Target="../tags/tag640.xml"/><Relationship Id="rId11" Type="http://schemas.openxmlformats.org/officeDocument/2006/relationships/tags" Target="../tags/tag645.xml"/><Relationship Id="rId5" Type="http://schemas.openxmlformats.org/officeDocument/2006/relationships/tags" Target="../tags/tag639.xml"/><Relationship Id="rId15" Type="http://schemas.openxmlformats.org/officeDocument/2006/relationships/image" Target="../media/image50.png"/><Relationship Id="rId10" Type="http://schemas.openxmlformats.org/officeDocument/2006/relationships/tags" Target="../tags/tag644.xml"/><Relationship Id="rId4" Type="http://schemas.openxmlformats.org/officeDocument/2006/relationships/tags" Target="../tags/tag638.xml"/><Relationship Id="rId9" Type="http://schemas.openxmlformats.org/officeDocument/2006/relationships/tags" Target="../tags/tag643.xml"/><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73.xml"/><Relationship Id="rId7"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7.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tags" Target="../tags/tag653.xml"/><Relationship Id="rId13" Type="http://schemas.openxmlformats.org/officeDocument/2006/relationships/image" Target="../media/image25.png"/><Relationship Id="rId3" Type="http://schemas.openxmlformats.org/officeDocument/2006/relationships/tags" Target="../tags/tag648.xml"/><Relationship Id="rId7" Type="http://schemas.openxmlformats.org/officeDocument/2006/relationships/tags" Target="../tags/tag652.xml"/><Relationship Id="rId12" Type="http://schemas.openxmlformats.org/officeDocument/2006/relationships/slideLayout" Target="../slideLayouts/slideLayout7.xml"/><Relationship Id="rId17" Type="http://schemas.openxmlformats.org/officeDocument/2006/relationships/image" Target="../media/image61.png"/><Relationship Id="rId2" Type="http://schemas.openxmlformats.org/officeDocument/2006/relationships/tags" Target="../tags/tag647.xml"/><Relationship Id="rId16" Type="http://schemas.openxmlformats.org/officeDocument/2006/relationships/image" Target="../media/image60.png"/><Relationship Id="rId1" Type="http://schemas.openxmlformats.org/officeDocument/2006/relationships/tags" Target="../tags/tag646.xml"/><Relationship Id="rId6" Type="http://schemas.openxmlformats.org/officeDocument/2006/relationships/tags" Target="../tags/tag651.xml"/><Relationship Id="rId11" Type="http://schemas.openxmlformats.org/officeDocument/2006/relationships/tags" Target="../tags/tag656.xml"/><Relationship Id="rId5" Type="http://schemas.openxmlformats.org/officeDocument/2006/relationships/tags" Target="../tags/tag650.xml"/><Relationship Id="rId15" Type="http://schemas.openxmlformats.org/officeDocument/2006/relationships/image" Target="../media/image59.jpg"/><Relationship Id="rId10" Type="http://schemas.openxmlformats.org/officeDocument/2006/relationships/tags" Target="../tags/tag655.xml"/><Relationship Id="rId4" Type="http://schemas.openxmlformats.org/officeDocument/2006/relationships/tags" Target="../tags/tag649.xml"/><Relationship Id="rId9" Type="http://schemas.openxmlformats.org/officeDocument/2006/relationships/tags" Target="../tags/tag654.xml"/><Relationship Id="rId14" Type="http://schemas.openxmlformats.org/officeDocument/2006/relationships/image" Target="../media/image26.svg"/></Relationships>
</file>

<file path=ppt/slides/_rels/slide8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659.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658.xml"/><Relationship Id="rId1" Type="http://schemas.openxmlformats.org/officeDocument/2006/relationships/tags" Target="../tags/tag657.xml"/><Relationship Id="rId6" Type="http://schemas.openxmlformats.org/officeDocument/2006/relationships/tags" Target="../tags/tag662.xml"/><Relationship Id="rId11" Type="http://schemas.openxmlformats.org/officeDocument/2006/relationships/image" Target="../media/image5.png"/><Relationship Id="rId5" Type="http://schemas.openxmlformats.org/officeDocument/2006/relationships/tags" Target="../tags/tag661.xml"/><Relationship Id="rId10" Type="http://schemas.openxmlformats.org/officeDocument/2006/relationships/image" Target="../media/image22.svg"/><Relationship Id="rId4" Type="http://schemas.openxmlformats.org/officeDocument/2006/relationships/tags" Target="../tags/tag660.xml"/><Relationship Id="rId9"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openxmlformats.org/officeDocument/2006/relationships/tags" Target="../tags/tag670.xml"/><Relationship Id="rId13" Type="http://schemas.openxmlformats.org/officeDocument/2006/relationships/image" Target="../media/image13.svg"/><Relationship Id="rId3" Type="http://schemas.openxmlformats.org/officeDocument/2006/relationships/tags" Target="../tags/tag665.xml"/><Relationship Id="rId7" Type="http://schemas.openxmlformats.org/officeDocument/2006/relationships/tags" Target="../tags/tag669.xml"/><Relationship Id="rId12" Type="http://schemas.openxmlformats.org/officeDocument/2006/relationships/image" Target="../media/image11.png"/><Relationship Id="rId2" Type="http://schemas.openxmlformats.org/officeDocument/2006/relationships/tags" Target="../tags/tag664.xml"/><Relationship Id="rId16" Type="http://schemas.openxmlformats.org/officeDocument/2006/relationships/image" Target="../media/image16.png"/><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image" Target="../media/image10.jpeg"/><Relationship Id="rId5" Type="http://schemas.openxmlformats.org/officeDocument/2006/relationships/tags" Target="../tags/tag667.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image" Target="../media/image14.png"/></Relationships>
</file>

<file path=ppt/slides/_rels/slide83.xml.rels><?xml version="1.0" encoding="UTF-8" standalone="yes"?>
<Relationships xmlns="http://schemas.openxmlformats.org/package/2006/relationships"><Relationship Id="rId8" Type="http://schemas.openxmlformats.org/officeDocument/2006/relationships/tags" Target="../tags/tag679.xml"/><Relationship Id="rId13" Type="http://schemas.openxmlformats.org/officeDocument/2006/relationships/image" Target="../media/image62.png"/><Relationship Id="rId3" Type="http://schemas.openxmlformats.org/officeDocument/2006/relationships/tags" Target="../tags/tag674.xml"/><Relationship Id="rId7" Type="http://schemas.openxmlformats.org/officeDocument/2006/relationships/tags" Target="../tags/tag678.xml"/><Relationship Id="rId12" Type="http://schemas.openxmlformats.org/officeDocument/2006/relationships/image" Target="../media/image26.svg"/><Relationship Id="rId2" Type="http://schemas.openxmlformats.org/officeDocument/2006/relationships/tags" Target="../tags/tag673.xml"/><Relationship Id="rId1" Type="http://schemas.openxmlformats.org/officeDocument/2006/relationships/tags" Target="../tags/tag672.xml"/><Relationship Id="rId6" Type="http://schemas.openxmlformats.org/officeDocument/2006/relationships/tags" Target="../tags/tag677.xml"/><Relationship Id="rId11" Type="http://schemas.openxmlformats.org/officeDocument/2006/relationships/image" Target="../media/image25.png"/><Relationship Id="rId5" Type="http://schemas.openxmlformats.org/officeDocument/2006/relationships/tags" Target="../tags/tag676.xml"/><Relationship Id="rId10" Type="http://schemas.openxmlformats.org/officeDocument/2006/relationships/slideLayout" Target="../slideLayouts/slideLayout7.xml"/><Relationship Id="rId4" Type="http://schemas.openxmlformats.org/officeDocument/2006/relationships/tags" Target="../tags/tag675.xml"/><Relationship Id="rId9" Type="http://schemas.openxmlformats.org/officeDocument/2006/relationships/tags" Target="../tags/tag680.xml"/></Relationships>
</file>

<file path=ppt/slides/_rels/slide84.xml.rels><?xml version="1.0" encoding="UTF-8" standalone="yes"?>
<Relationships xmlns="http://schemas.openxmlformats.org/package/2006/relationships"><Relationship Id="rId8" Type="http://schemas.openxmlformats.org/officeDocument/2006/relationships/tags" Target="../tags/tag688.xml"/><Relationship Id="rId13" Type="http://schemas.openxmlformats.org/officeDocument/2006/relationships/image" Target="../media/image63.png"/><Relationship Id="rId3" Type="http://schemas.openxmlformats.org/officeDocument/2006/relationships/tags" Target="../tags/tag683.xml"/><Relationship Id="rId7" Type="http://schemas.openxmlformats.org/officeDocument/2006/relationships/tags" Target="../tags/tag687.xml"/><Relationship Id="rId12" Type="http://schemas.openxmlformats.org/officeDocument/2006/relationships/image" Target="../media/image26.svg"/><Relationship Id="rId2" Type="http://schemas.openxmlformats.org/officeDocument/2006/relationships/tags" Target="../tags/tag682.xml"/><Relationship Id="rId1" Type="http://schemas.openxmlformats.org/officeDocument/2006/relationships/tags" Target="../tags/tag681.xml"/><Relationship Id="rId6" Type="http://schemas.openxmlformats.org/officeDocument/2006/relationships/tags" Target="../tags/tag686.xml"/><Relationship Id="rId11" Type="http://schemas.openxmlformats.org/officeDocument/2006/relationships/image" Target="../media/image25.png"/><Relationship Id="rId5" Type="http://schemas.openxmlformats.org/officeDocument/2006/relationships/tags" Target="../tags/tag685.xml"/><Relationship Id="rId10" Type="http://schemas.openxmlformats.org/officeDocument/2006/relationships/slideLayout" Target="../slideLayouts/slideLayout7.xml"/><Relationship Id="rId4" Type="http://schemas.openxmlformats.org/officeDocument/2006/relationships/tags" Target="../tags/tag684.xml"/><Relationship Id="rId9" Type="http://schemas.openxmlformats.org/officeDocument/2006/relationships/tags" Target="../tags/tag689.xml"/></Relationships>
</file>

<file path=ppt/slides/_rels/slide85.xml.rels><?xml version="1.0" encoding="UTF-8" standalone="yes"?>
<Relationships xmlns="http://schemas.openxmlformats.org/package/2006/relationships"><Relationship Id="rId8" Type="http://schemas.openxmlformats.org/officeDocument/2006/relationships/tags" Target="../tags/tag697.xml"/><Relationship Id="rId3" Type="http://schemas.openxmlformats.org/officeDocument/2006/relationships/tags" Target="../tags/tag692.xml"/><Relationship Id="rId7" Type="http://schemas.openxmlformats.org/officeDocument/2006/relationships/tags" Target="../tags/tag696.xml"/><Relationship Id="rId12" Type="http://schemas.openxmlformats.org/officeDocument/2006/relationships/image" Target="../media/image44.png"/><Relationship Id="rId2" Type="http://schemas.openxmlformats.org/officeDocument/2006/relationships/tags" Target="../tags/tag691.xml"/><Relationship Id="rId1" Type="http://schemas.openxmlformats.org/officeDocument/2006/relationships/tags" Target="../tags/tag690.xml"/><Relationship Id="rId6" Type="http://schemas.openxmlformats.org/officeDocument/2006/relationships/tags" Target="../tags/tag695.xml"/><Relationship Id="rId11" Type="http://schemas.openxmlformats.org/officeDocument/2006/relationships/image" Target="../media/image26.svg"/><Relationship Id="rId5" Type="http://schemas.openxmlformats.org/officeDocument/2006/relationships/tags" Target="../tags/tag694.xml"/><Relationship Id="rId10" Type="http://schemas.openxmlformats.org/officeDocument/2006/relationships/image" Target="../media/image25.png"/><Relationship Id="rId4" Type="http://schemas.openxmlformats.org/officeDocument/2006/relationships/tags" Target="../tags/tag693.xml"/><Relationship Id="rId9"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tags" Target="../tags/tag705.xml"/><Relationship Id="rId13" Type="http://schemas.openxmlformats.org/officeDocument/2006/relationships/image" Target="../media/image64.png"/><Relationship Id="rId3" Type="http://schemas.openxmlformats.org/officeDocument/2006/relationships/tags" Target="../tags/tag700.xml"/><Relationship Id="rId7" Type="http://schemas.openxmlformats.org/officeDocument/2006/relationships/tags" Target="../tags/tag704.xml"/><Relationship Id="rId12" Type="http://schemas.openxmlformats.org/officeDocument/2006/relationships/image" Target="../media/image26.svg"/><Relationship Id="rId2" Type="http://schemas.openxmlformats.org/officeDocument/2006/relationships/tags" Target="../tags/tag699.xml"/><Relationship Id="rId1" Type="http://schemas.openxmlformats.org/officeDocument/2006/relationships/tags" Target="../tags/tag698.xml"/><Relationship Id="rId6" Type="http://schemas.openxmlformats.org/officeDocument/2006/relationships/tags" Target="../tags/tag703.xml"/><Relationship Id="rId11" Type="http://schemas.openxmlformats.org/officeDocument/2006/relationships/image" Target="../media/image25.png"/><Relationship Id="rId5" Type="http://schemas.openxmlformats.org/officeDocument/2006/relationships/tags" Target="../tags/tag702.xml"/><Relationship Id="rId10" Type="http://schemas.openxmlformats.org/officeDocument/2006/relationships/slideLayout" Target="../slideLayouts/slideLayout7.xml"/><Relationship Id="rId4" Type="http://schemas.openxmlformats.org/officeDocument/2006/relationships/tags" Target="../tags/tag701.xml"/><Relationship Id="rId9" Type="http://schemas.openxmlformats.org/officeDocument/2006/relationships/tags" Target="../tags/tag706.xml"/></Relationships>
</file>

<file path=ppt/slides/_rels/slide87.xml.rels><?xml version="1.0" encoding="UTF-8" standalone="yes"?>
<Relationships xmlns="http://schemas.openxmlformats.org/package/2006/relationships"><Relationship Id="rId8" Type="http://schemas.openxmlformats.org/officeDocument/2006/relationships/tags" Target="../tags/tag714.xml"/><Relationship Id="rId13" Type="http://schemas.openxmlformats.org/officeDocument/2006/relationships/image" Target="../media/image63.png"/><Relationship Id="rId3" Type="http://schemas.openxmlformats.org/officeDocument/2006/relationships/tags" Target="../tags/tag709.xml"/><Relationship Id="rId7" Type="http://schemas.openxmlformats.org/officeDocument/2006/relationships/tags" Target="../tags/tag713.xml"/><Relationship Id="rId12" Type="http://schemas.openxmlformats.org/officeDocument/2006/relationships/image" Target="../media/image26.svg"/><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tags" Target="../tags/tag712.xml"/><Relationship Id="rId11" Type="http://schemas.openxmlformats.org/officeDocument/2006/relationships/image" Target="../media/image25.png"/><Relationship Id="rId5" Type="http://schemas.openxmlformats.org/officeDocument/2006/relationships/tags" Target="../tags/tag711.xml"/><Relationship Id="rId10" Type="http://schemas.openxmlformats.org/officeDocument/2006/relationships/slideLayout" Target="../slideLayouts/slideLayout7.xml"/><Relationship Id="rId4" Type="http://schemas.openxmlformats.org/officeDocument/2006/relationships/tags" Target="../tags/tag710.xml"/><Relationship Id="rId9" Type="http://schemas.openxmlformats.org/officeDocument/2006/relationships/tags" Target="../tags/tag715.xml"/></Relationships>
</file>

<file path=ppt/slides/_rels/slide88.xml.rels><?xml version="1.0" encoding="UTF-8" standalone="yes"?>
<Relationships xmlns="http://schemas.openxmlformats.org/package/2006/relationships"><Relationship Id="rId8" Type="http://schemas.openxmlformats.org/officeDocument/2006/relationships/tags" Target="../tags/tag723.xml"/><Relationship Id="rId3" Type="http://schemas.openxmlformats.org/officeDocument/2006/relationships/tags" Target="../tags/tag718.xml"/><Relationship Id="rId7" Type="http://schemas.openxmlformats.org/officeDocument/2006/relationships/tags" Target="../tags/tag722.xml"/><Relationship Id="rId12" Type="http://schemas.openxmlformats.org/officeDocument/2006/relationships/image" Target="../media/image44.png"/><Relationship Id="rId2" Type="http://schemas.openxmlformats.org/officeDocument/2006/relationships/tags" Target="../tags/tag717.xml"/><Relationship Id="rId1" Type="http://schemas.openxmlformats.org/officeDocument/2006/relationships/tags" Target="../tags/tag716.xml"/><Relationship Id="rId6" Type="http://schemas.openxmlformats.org/officeDocument/2006/relationships/tags" Target="../tags/tag721.xml"/><Relationship Id="rId11" Type="http://schemas.openxmlformats.org/officeDocument/2006/relationships/image" Target="../media/image26.svg"/><Relationship Id="rId5" Type="http://schemas.openxmlformats.org/officeDocument/2006/relationships/tags" Target="../tags/tag720.xml"/><Relationship Id="rId10" Type="http://schemas.openxmlformats.org/officeDocument/2006/relationships/image" Target="../media/image25.png"/><Relationship Id="rId4" Type="http://schemas.openxmlformats.org/officeDocument/2006/relationships/tags" Target="../tags/tag719.xml"/><Relationship Id="rId9"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tags" Target="../tags/tag731.xml"/><Relationship Id="rId13" Type="http://schemas.openxmlformats.org/officeDocument/2006/relationships/image" Target="../media/image65.png"/><Relationship Id="rId3" Type="http://schemas.openxmlformats.org/officeDocument/2006/relationships/tags" Target="../tags/tag726.xml"/><Relationship Id="rId7" Type="http://schemas.openxmlformats.org/officeDocument/2006/relationships/tags" Target="../tags/tag730.xml"/><Relationship Id="rId12" Type="http://schemas.openxmlformats.org/officeDocument/2006/relationships/image" Target="../media/image26.svg"/><Relationship Id="rId2" Type="http://schemas.openxmlformats.org/officeDocument/2006/relationships/tags" Target="../tags/tag725.xml"/><Relationship Id="rId1" Type="http://schemas.openxmlformats.org/officeDocument/2006/relationships/tags" Target="../tags/tag724.xml"/><Relationship Id="rId6" Type="http://schemas.openxmlformats.org/officeDocument/2006/relationships/tags" Target="../tags/tag729.xml"/><Relationship Id="rId11" Type="http://schemas.openxmlformats.org/officeDocument/2006/relationships/image" Target="../media/image25.png"/><Relationship Id="rId5" Type="http://schemas.openxmlformats.org/officeDocument/2006/relationships/tags" Target="../tags/tag728.xml"/><Relationship Id="rId10" Type="http://schemas.openxmlformats.org/officeDocument/2006/relationships/slideLayout" Target="../slideLayouts/slideLayout7.xml"/><Relationship Id="rId4" Type="http://schemas.openxmlformats.org/officeDocument/2006/relationships/tags" Target="../tags/tag727.xml"/><Relationship Id="rId9" Type="http://schemas.openxmlformats.org/officeDocument/2006/relationships/tags" Target="../tags/tag732.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78.xml"/><Relationship Id="rId7" Type="http://schemas.openxmlformats.org/officeDocument/2006/relationships/image" Target="../media/image2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7.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image" Target="../media/image28.jpg"/></Relationships>
</file>

<file path=ppt/slides/_rels/slide90.xml.rels><?xml version="1.0" encoding="UTF-8" standalone="yes"?>
<Relationships xmlns="http://schemas.openxmlformats.org/package/2006/relationships"><Relationship Id="rId8" Type="http://schemas.openxmlformats.org/officeDocument/2006/relationships/tags" Target="../tags/tag740.xml"/><Relationship Id="rId13" Type="http://schemas.openxmlformats.org/officeDocument/2006/relationships/image" Target="../media/image63.png"/><Relationship Id="rId3" Type="http://schemas.openxmlformats.org/officeDocument/2006/relationships/tags" Target="../tags/tag735.xml"/><Relationship Id="rId7" Type="http://schemas.openxmlformats.org/officeDocument/2006/relationships/tags" Target="../tags/tag739.xml"/><Relationship Id="rId12" Type="http://schemas.openxmlformats.org/officeDocument/2006/relationships/image" Target="../media/image26.svg"/><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tags" Target="../tags/tag738.xml"/><Relationship Id="rId11" Type="http://schemas.openxmlformats.org/officeDocument/2006/relationships/image" Target="../media/image25.png"/><Relationship Id="rId5" Type="http://schemas.openxmlformats.org/officeDocument/2006/relationships/tags" Target="../tags/tag737.xml"/><Relationship Id="rId10" Type="http://schemas.openxmlformats.org/officeDocument/2006/relationships/slideLayout" Target="../slideLayouts/slideLayout7.xml"/><Relationship Id="rId4" Type="http://schemas.openxmlformats.org/officeDocument/2006/relationships/tags" Target="../tags/tag736.xml"/><Relationship Id="rId9" Type="http://schemas.openxmlformats.org/officeDocument/2006/relationships/tags" Target="../tags/tag741.xml"/></Relationships>
</file>

<file path=ppt/slides/_rels/slide91.xml.rels><?xml version="1.0" encoding="UTF-8" standalone="yes"?>
<Relationships xmlns="http://schemas.openxmlformats.org/package/2006/relationships"><Relationship Id="rId8" Type="http://schemas.openxmlformats.org/officeDocument/2006/relationships/tags" Target="../tags/tag749.xml"/><Relationship Id="rId3" Type="http://schemas.openxmlformats.org/officeDocument/2006/relationships/tags" Target="../tags/tag744.xml"/><Relationship Id="rId7" Type="http://schemas.openxmlformats.org/officeDocument/2006/relationships/tags" Target="../tags/tag748.xml"/><Relationship Id="rId12" Type="http://schemas.openxmlformats.org/officeDocument/2006/relationships/image" Target="../media/image44.png"/><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11" Type="http://schemas.openxmlformats.org/officeDocument/2006/relationships/image" Target="../media/image26.svg"/><Relationship Id="rId5" Type="http://schemas.openxmlformats.org/officeDocument/2006/relationships/tags" Target="../tags/tag746.xml"/><Relationship Id="rId10" Type="http://schemas.openxmlformats.org/officeDocument/2006/relationships/image" Target="../media/image25.png"/><Relationship Id="rId4" Type="http://schemas.openxmlformats.org/officeDocument/2006/relationships/tags" Target="../tags/tag745.xml"/><Relationship Id="rId9"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tags" Target="../tags/tag757.xml"/><Relationship Id="rId13" Type="http://schemas.openxmlformats.org/officeDocument/2006/relationships/image" Target="../media/image66.png"/><Relationship Id="rId3" Type="http://schemas.openxmlformats.org/officeDocument/2006/relationships/tags" Target="../tags/tag752.xml"/><Relationship Id="rId7" Type="http://schemas.openxmlformats.org/officeDocument/2006/relationships/tags" Target="../tags/tag756.xml"/><Relationship Id="rId12" Type="http://schemas.openxmlformats.org/officeDocument/2006/relationships/image" Target="../media/image26.svg"/><Relationship Id="rId2" Type="http://schemas.openxmlformats.org/officeDocument/2006/relationships/tags" Target="../tags/tag751.xml"/><Relationship Id="rId1" Type="http://schemas.openxmlformats.org/officeDocument/2006/relationships/tags" Target="../tags/tag750.xml"/><Relationship Id="rId6" Type="http://schemas.openxmlformats.org/officeDocument/2006/relationships/tags" Target="../tags/tag755.xml"/><Relationship Id="rId11" Type="http://schemas.openxmlformats.org/officeDocument/2006/relationships/image" Target="../media/image25.png"/><Relationship Id="rId5" Type="http://schemas.openxmlformats.org/officeDocument/2006/relationships/tags" Target="../tags/tag754.xml"/><Relationship Id="rId10" Type="http://schemas.openxmlformats.org/officeDocument/2006/relationships/slideLayout" Target="../slideLayouts/slideLayout7.xml"/><Relationship Id="rId4" Type="http://schemas.openxmlformats.org/officeDocument/2006/relationships/tags" Target="../tags/tag753.xml"/><Relationship Id="rId9" Type="http://schemas.openxmlformats.org/officeDocument/2006/relationships/tags" Target="../tags/tag758.xml"/></Relationships>
</file>

<file path=ppt/slides/_rels/slide93.xml.rels><?xml version="1.0" encoding="UTF-8" standalone="yes"?>
<Relationships xmlns="http://schemas.openxmlformats.org/package/2006/relationships"><Relationship Id="rId8" Type="http://schemas.openxmlformats.org/officeDocument/2006/relationships/tags" Target="../tags/tag766.xml"/><Relationship Id="rId13" Type="http://schemas.openxmlformats.org/officeDocument/2006/relationships/image" Target="../media/image63.png"/><Relationship Id="rId3" Type="http://schemas.openxmlformats.org/officeDocument/2006/relationships/tags" Target="../tags/tag761.xml"/><Relationship Id="rId7" Type="http://schemas.openxmlformats.org/officeDocument/2006/relationships/tags" Target="../tags/tag765.xml"/><Relationship Id="rId12" Type="http://schemas.openxmlformats.org/officeDocument/2006/relationships/image" Target="../media/image26.svg"/><Relationship Id="rId2" Type="http://schemas.openxmlformats.org/officeDocument/2006/relationships/tags" Target="../tags/tag760.xml"/><Relationship Id="rId1" Type="http://schemas.openxmlformats.org/officeDocument/2006/relationships/tags" Target="../tags/tag759.xml"/><Relationship Id="rId6" Type="http://schemas.openxmlformats.org/officeDocument/2006/relationships/tags" Target="../tags/tag764.xml"/><Relationship Id="rId11" Type="http://schemas.openxmlformats.org/officeDocument/2006/relationships/image" Target="../media/image25.png"/><Relationship Id="rId5" Type="http://schemas.openxmlformats.org/officeDocument/2006/relationships/tags" Target="../tags/tag763.xml"/><Relationship Id="rId10" Type="http://schemas.openxmlformats.org/officeDocument/2006/relationships/slideLayout" Target="../slideLayouts/slideLayout7.xml"/><Relationship Id="rId4" Type="http://schemas.openxmlformats.org/officeDocument/2006/relationships/tags" Target="../tags/tag762.xml"/><Relationship Id="rId9" Type="http://schemas.openxmlformats.org/officeDocument/2006/relationships/tags" Target="../tags/tag767.xml"/></Relationships>
</file>

<file path=ppt/slides/_rels/slide94.xml.rels><?xml version="1.0" encoding="UTF-8" standalone="yes"?>
<Relationships xmlns="http://schemas.openxmlformats.org/package/2006/relationships"><Relationship Id="rId8" Type="http://schemas.openxmlformats.org/officeDocument/2006/relationships/tags" Target="../tags/tag775.xml"/><Relationship Id="rId3" Type="http://schemas.openxmlformats.org/officeDocument/2006/relationships/tags" Target="../tags/tag770.xml"/><Relationship Id="rId7" Type="http://schemas.openxmlformats.org/officeDocument/2006/relationships/tags" Target="../tags/tag774.xml"/><Relationship Id="rId12" Type="http://schemas.openxmlformats.org/officeDocument/2006/relationships/image" Target="../media/image44.png"/><Relationship Id="rId2" Type="http://schemas.openxmlformats.org/officeDocument/2006/relationships/tags" Target="../tags/tag769.xml"/><Relationship Id="rId1" Type="http://schemas.openxmlformats.org/officeDocument/2006/relationships/tags" Target="../tags/tag768.xml"/><Relationship Id="rId6" Type="http://schemas.openxmlformats.org/officeDocument/2006/relationships/tags" Target="../tags/tag773.xml"/><Relationship Id="rId11" Type="http://schemas.openxmlformats.org/officeDocument/2006/relationships/image" Target="../media/image26.svg"/><Relationship Id="rId5" Type="http://schemas.openxmlformats.org/officeDocument/2006/relationships/tags" Target="../tags/tag772.xml"/><Relationship Id="rId10" Type="http://schemas.openxmlformats.org/officeDocument/2006/relationships/image" Target="../media/image25.png"/><Relationship Id="rId4" Type="http://schemas.openxmlformats.org/officeDocument/2006/relationships/tags" Target="../tags/tag771.xml"/><Relationship Id="rId9"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tags" Target="../tags/tag783.xml"/><Relationship Id="rId13" Type="http://schemas.openxmlformats.org/officeDocument/2006/relationships/image" Target="../media/image67.png"/><Relationship Id="rId3" Type="http://schemas.openxmlformats.org/officeDocument/2006/relationships/tags" Target="../tags/tag778.xml"/><Relationship Id="rId7" Type="http://schemas.openxmlformats.org/officeDocument/2006/relationships/tags" Target="../tags/tag782.xml"/><Relationship Id="rId12" Type="http://schemas.openxmlformats.org/officeDocument/2006/relationships/image" Target="../media/image26.svg"/><Relationship Id="rId2" Type="http://schemas.openxmlformats.org/officeDocument/2006/relationships/tags" Target="../tags/tag777.xml"/><Relationship Id="rId1" Type="http://schemas.openxmlformats.org/officeDocument/2006/relationships/tags" Target="../tags/tag776.xml"/><Relationship Id="rId6" Type="http://schemas.openxmlformats.org/officeDocument/2006/relationships/tags" Target="../tags/tag781.xml"/><Relationship Id="rId11" Type="http://schemas.openxmlformats.org/officeDocument/2006/relationships/image" Target="../media/image25.png"/><Relationship Id="rId5" Type="http://schemas.openxmlformats.org/officeDocument/2006/relationships/tags" Target="../tags/tag780.xml"/><Relationship Id="rId10" Type="http://schemas.openxmlformats.org/officeDocument/2006/relationships/slideLayout" Target="../slideLayouts/slideLayout7.xml"/><Relationship Id="rId4" Type="http://schemas.openxmlformats.org/officeDocument/2006/relationships/tags" Target="../tags/tag779.xml"/><Relationship Id="rId9" Type="http://schemas.openxmlformats.org/officeDocument/2006/relationships/tags" Target="../tags/tag784.xml"/></Relationships>
</file>

<file path=ppt/slides/_rels/slide96.xml.rels><?xml version="1.0" encoding="UTF-8" standalone="yes"?>
<Relationships xmlns="http://schemas.openxmlformats.org/package/2006/relationships"><Relationship Id="rId8" Type="http://schemas.openxmlformats.org/officeDocument/2006/relationships/tags" Target="../tags/tag792.xml"/><Relationship Id="rId13" Type="http://schemas.openxmlformats.org/officeDocument/2006/relationships/image" Target="../media/image63.png"/><Relationship Id="rId3" Type="http://schemas.openxmlformats.org/officeDocument/2006/relationships/tags" Target="../tags/tag787.xml"/><Relationship Id="rId7" Type="http://schemas.openxmlformats.org/officeDocument/2006/relationships/tags" Target="../tags/tag791.xml"/><Relationship Id="rId12" Type="http://schemas.openxmlformats.org/officeDocument/2006/relationships/image" Target="../media/image26.svg"/><Relationship Id="rId2" Type="http://schemas.openxmlformats.org/officeDocument/2006/relationships/tags" Target="../tags/tag786.xml"/><Relationship Id="rId1" Type="http://schemas.openxmlformats.org/officeDocument/2006/relationships/tags" Target="../tags/tag785.xml"/><Relationship Id="rId6" Type="http://schemas.openxmlformats.org/officeDocument/2006/relationships/tags" Target="../tags/tag790.xml"/><Relationship Id="rId11" Type="http://schemas.openxmlformats.org/officeDocument/2006/relationships/image" Target="../media/image25.png"/><Relationship Id="rId5" Type="http://schemas.openxmlformats.org/officeDocument/2006/relationships/tags" Target="../tags/tag789.xml"/><Relationship Id="rId10" Type="http://schemas.openxmlformats.org/officeDocument/2006/relationships/slideLayout" Target="../slideLayouts/slideLayout7.xml"/><Relationship Id="rId4" Type="http://schemas.openxmlformats.org/officeDocument/2006/relationships/tags" Target="../tags/tag788.xml"/><Relationship Id="rId9" Type="http://schemas.openxmlformats.org/officeDocument/2006/relationships/tags" Target="../tags/tag793.xml"/></Relationships>
</file>

<file path=ppt/slides/_rels/slide97.xml.rels><?xml version="1.0" encoding="UTF-8" standalone="yes"?>
<Relationships xmlns="http://schemas.openxmlformats.org/package/2006/relationships"><Relationship Id="rId8" Type="http://schemas.openxmlformats.org/officeDocument/2006/relationships/tags" Target="../tags/tag801.xml"/><Relationship Id="rId3" Type="http://schemas.openxmlformats.org/officeDocument/2006/relationships/tags" Target="../tags/tag796.xml"/><Relationship Id="rId7" Type="http://schemas.openxmlformats.org/officeDocument/2006/relationships/tags" Target="../tags/tag800.xml"/><Relationship Id="rId12" Type="http://schemas.openxmlformats.org/officeDocument/2006/relationships/image" Target="../media/image44.png"/><Relationship Id="rId2" Type="http://schemas.openxmlformats.org/officeDocument/2006/relationships/tags" Target="../tags/tag795.xml"/><Relationship Id="rId1" Type="http://schemas.openxmlformats.org/officeDocument/2006/relationships/tags" Target="../tags/tag794.xml"/><Relationship Id="rId6" Type="http://schemas.openxmlformats.org/officeDocument/2006/relationships/tags" Target="../tags/tag799.xml"/><Relationship Id="rId11" Type="http://schemas.openxmlformats.org/officeDocument/2006/relationships/image" Target="../media/image26.svg"/><Relationship Id="rId5" Type="http://schemas.openxmlformats.org/officeDocument/2006/relationships/tags" Target="../tags/tag798.xml"/><Relationship Id="rId10" Type="http://schemas.openxmlformats.org/officeDocument/2006/relationships/image" Target="../media/image25.png"/><Relationship Id="rId4" Type="http://schemas.openxmlformats.org/officeDocument/2006/relationships/tags" Target="../tags/tag797.xml"/><Relationship Id="rId9"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tags" Target="../tags/tag809.xml"/><Relationship Id="rId13" Type="http://schemas.openxmlformats.org/officeDocument/2006/relationships/image" Target="../media/image68.png"/><Relationship Id="rId3" Type="http://schemas.openxmlformats.org/officeDocument/2006/relationships/tags" Target="../tags/tag804.xml"/><Relationship Id="rId7" Type="http://schemas.openxmlformats.org/officeDocument/2006/relationships/tags" Target="../tags/tag808.xml"/><Relationship Id="rId12" Type="http://schemas.openxmlformats.org/officeDocument/2006/relationships/image" Target="../media/image26.svg"/><Relationship Id="rId2" Type="http://schemas.openxmlformats.org/officeDocument/2006/relationships/tags" Target="../tags/tag803.xml"/><Relationship Id="rId1" Type="http://schemas.openxmlformats.org/officeDocument/2006/relationships/tags" Target="../tags/tag802.xml"/><Relationship Id="rId6" Type="http://schemas.openxmlformats.org/officeDocument/2006/relationships/tags" Target="../tags/tag807.xml"/><Relationship Id="rId11" Type="http://schemas.openxmlformats.org/officeDocument/2006/relationships/image" Target="../media/image25.png"/><Relationship Id="rId5" Type="http://schemas.openxmlformats.org/officeDocument/2006/relationships/tags" Target="../tags/tag806.xml"/><Relationship Id="rId10" Type="http://schemas.openxmlformats.org/officeDocument/2006/relationships/slideLayout" Target="../slideLayouts/slideLayout7.xml"/><Relationship Id="rId4" Type="http://schemas.openxmlformats.org/officeDocument/2006/relationships/tags" Target="../tags/tag805.xml"/><Relationship Id="rId9" Type="http://schemas.openxmlformats.org/officeDocument/2006/relationships/tags" Target="../tags/tag810.xml"/></Relationships>
</file>

<file path=ppt/slides/_rels/slide99.xml.rels><?xml version="1.0" encoding="UTF-8" standalone="yes"?>
<Relationships xmlns="http://schemas.openxmlformats.org/package/2006/relationships"><Relationship Id="rId8" Type="http://schemas.openxmlformats.org/officeDocument/2006/relationships/tags" Target="../tags/tag818.xml"/><Relationship Id="rId13" Type="http://schemas.openxmlformats.org/officeDocument/2006/relationships/image" Target="../media/image63.png"/><Relationship Id="rId3" Type="http://schemas.openxmlformats.org/officeDocument/2006/relationships/tags" Target="../tags/tag813.xml"/><Relationship Id="rId7" Type="http://schemas.openxmlformats.org/officeDocument/2006/relationships/tags" Target="../tags/tag817.xml"/><Relationship Id="rId12" Type="http://schemas.openxmlformats.org/officeDocument/2006/relationships/image" Target="../media/image26.svg"/><Relationship Id="rId2" Type="http://schemas.openxmlformats.org/officeDocument/2006/relationships/tags" Target="../tags/tag812.xml"/><Relationship Id="rId1" Type="http://schemas.openxmlformats.org/officeDocument/2006/relationships/tags" Target="../tags/tag811.xml"/><Relationship Id="rId6" Type="http://schemas.openxmlformats.org/officeDocument/2006/relationships/tags" Target="../tags/tag816.xml"/><Relationship Id="rId11" Type="http://schemas.openxmlformats.org/officeDocument/2006/relationships/image" Target="../media/image25.png"/><Relationship Id="rId5" Type="http://schemas.openxmlformats.org/officeDocument/2006/relationships/tags" Target="../tags/tag815.xml"/><Relationship Id="rId10" Type="http://schemas.openxmlformats.org/officeDocument/2006/relationships/slideLayout" Target="../slideLayouts/slideLayout7.xml"/><Relationship Id="rId4" Type="http://schemas.openxmlformats.org/officeDocument/2006/relationships/tags" Target="../tags/tag814.xml"/><Relationship Id="rId9" Type="http://schemas.openxmlformats.org/officeDocument/2006/relationships/tags" Target="../tags/tag8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3">
              <a:extLst>
                <a:ext uri="{96DAC541-7B7A-43D3-8B79-37D633B846F1}">
                  <asvg:svgBlip xmlns:asvg="http://schemas.microsoft.com/office/drawing/2016/SVG/main" r:embed="rId14"/>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5">
              <a:extLst>
                <a:ext uri="{96DAC541-7B7A-43D3-8B79-37D633B846F1}">
                  <asvg:svgBlip xmlns:asvg="http://schemas.microsoft.com/office/drawing/2016/SVG/main" r:embed="rId16"/>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8">
              <a:extLst>
                <a:ext uri="{96DAC541-7B7A-43D3-8B79-37D633B846F1}">
                  <asvg:svgBlip xmlns:asvg="http://schemas.microsoft.com/office/drawing/2016/SVG/main" r:embed="rId19"/>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2</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755080" y="3447662"/>
            <a:ext cx="5053920"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1  -  Lettre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Première écoute : les élèves écoutent la chanson. Cliquez pour diffuser l’audio. </a:t>
            </a:r>
          </a:p>
        </p:txBody>
      </p:sp>
      <p:pic>
        <p:nvPicPr>
          <p:cNvPr id="2" name="01_Bonjour v2">
            <a:hlinkClick r:id="" action="ppaction://media"/>
            <a:extLst>
              <a:ext uri="{FF2B5EF4-FFF2-40B4-BE49-F238E27FC236}">
                <a16:creationId xmlns:a16="http://schemas.microsoft.com/office/drawing/2014/main" id="{B7E46D8E-7094-D632-12DD-89D3C7704F61}"/>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7903547" y="1304720"/>
            <a:ext cx="609600" cy="609600"/>
          </a:xfrm>
          <a:prstGeom prst="rect">
            <a:avLst/>
          </a:prstGeom>
        </p:spPr>
      </p:pic>
      <p:pic>
        <p:nvPicPr>
          <p:cNvPr id="11" name="Image 10">
            <a:extLst>
              <a:ext uri="{FF2B5EF4-FFF2-40B4-BE49-F238E27FC236}">
                <a16:creationId xmlns:a16="http://schemas.microsoft.com/office/drawing/2014/main" id="{6A8F1E60-488D-14D0-DAC9-2EAFB31E49B4}"/>
              </a:ext>
            </a:extLst>
          </p:cNvPr>
          <p:cNvPicPr>
            <a:picLocks noChangeAspect="1"/>
          </p:cNvPicPr>
          <p:nvPr>
            <p:custDataLst>
              <p:tags r:id="rId7"/>
            </p:custDataLst>
          </p:nvPr>
        </p:nvPicPr>
        <p:blipFill>
          <a:blip r:embed="rId10"/>
          <a:stretch>
            <a:fillRect/>
          </a:stretch>
        </p:blipFill>
        <p:spPr>
          <a:xfrm>
            <a:off x="2348328" y="1978749"/>
            <a:ext cx="4298053" cy="3365284"/>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j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200354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63805" y="43009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996713" y="28971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l.  Regardez comment je fais au tableau.  </a:t>
            </a:r>
          </a:p>
        </p:txBody>
      </p:sp>
      <p:pic>
        <p:nvPicPr>
          <p:cNvPr id="2" name="Image 1">
            <a:extLst>
              <a:ext uri="{FF2B5EF4-FFF2-40B4-BE49-F238E27FC236}">
                <a16:creationId xmlns:a16="http://schemas.microsoft.com/office/drawing/2014/main" id="{B3286A5A-F658-FF9E-6BFB-22908B0758ED}"/>
              </a:ext>
            </a:extLst>
          </p:cNvPr>
          <p:cNvPicPr>
            <a:picLocks noChangeAspect="1"/>
          </p:cNvPicPr>
          <p:nvPr>
            <p:custDataLst>
              <p:tags r:id="rId8"/>
            </p:custDataLst>
          </p:nvPr>
        </p:nvPicPr>
        <p:blipFill>
          <a:blip r:embed="rId13"/>
          <a:stretch>
            <a:fillRect/>
          </a:stretch>
        </p:blipFill>
        <p:spPr>
          <a:xfrm>
            <a:off x="3863851" y="2127356"/>
            <a:ext cx="1416297" cy="2603288"/>
          </a:xfrm>
          <a:prstGeom prst="rect">
            <a:avLst/>
          </a:prstGeom>
        </p:spPr>
      </p:pic>
      <p:sp>
        <p:nvSpPr>
          <p:cNvPr id="6" name="ZoneTexte 5">
            <a:extLst>
              <a:ext uri="{FF2B5EF4-FFF2-40B4-BE49-F238E27FC236}">
                <a16:creationId xmlns:a16="http://schemas.microsoft.com/office/drawing/2014/main" id="{61BD5701-DB0C-FD23-21A9-DEBCCF18F299}"/>
              </a:ext>
            </a:extLst>
          </p:cNvPr>
          <p:cNvSpPr txBox="1"/>
          <p:nvPr>
            <p:custDataLst>
              <p:tags r:id="rId9"/>
            </p:custDataLst>
          </p:nvPr>
        </p:nvSpPr>
        <p:spPr>
          <a:xfrm>
            <a:off x="996713" y="62364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30423736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l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9942365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508092"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5950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l comme je vous ai montré.</a:t>
            </a:r>
          </a:p>
        </p:txBody>
      </p:sp>
      <p:pic>
        <p:nvPicPr>
          <p:cNvPr id="4" name="Image 3">
            <a:extLst>
              <a:ext uri="{FF2B5EF4-FFF2-40B4-BE49-F238E27FC236}">
                <a16:creationId xmlns:a16="http://schemas.microsoft.com/office/drawing/2014/main" id="{B9FBB1C6-D7A9-5A71-1EA3-3F4F2C9210E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8951650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l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1E3EA3FA-42A0-BC42-E191-AC4839C7C687}"/>
              </a:ext>
            </a:extLst>
          </p:cNvPr>
          <p:cNvPicPr>
            <a:picLocks noChangeAspect="1"/>
          </p:cNvPicPr>
          <p:nvPr>
            <p:custDataLst>
              <p:tags r:id="rId9"/>
            </p:custDataLst>
          </p:nvPr>
        </p:nvPicPr>
        <p:blipFill>
          <a:blip r:embed="rId13"/>
          <a:stretch>
            <a:fillRect/>
          </a:stretch>
        </p:blipFill>
        <p:spPr>
          <a:xfrm>
            <a:off x="3795368" y="2121986"/>
            <a:ext cx="1553264" cy="2614028"/>
          </a:xfrm>
          <a:prstGeom prst="rect">
            <a:avLst/>
          </a:prstGeom>
        </p:spPr>
      </p:pic>
    </p:spTree>
    <p:extLst>
      <p:ext uri="{BB962C8B-B14F-4D97-AF65-F5344CB8AC3E}">
        <p14:creationId xmlns:p14="http://schemas.microsoft.com/office/powerpoint/2010/main" val="8993329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l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1844215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93343" y="45771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7651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l en majuscule comme je vous ai montré. </a:t>
            </a:r>
          </a:p>
        </p:txBody>
      </p:sp>
      <p:pic>
        <p:nvPicPr>
          <p:cNvPr id="4" name="Image 3">
            <a:extLst>
              <a:ext uri="{FF2B5EF4-FFF2-40B4-BE49-F238E27FC236}">
                <a16:creationId xmlns:a16="http://schemas.microsoft.com/office/drawing/2014/main" id="{C146DABA-CD01-8247-3255-6474406B5C3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230355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aux pages 4 et 5</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2" name="Image 1">
            <a:extLst>
              <a:ext uri="{FF2B5EF4-FFF2-40B4-BE49-F238E27FC236}">
                <a16:creationId xmlns:a16="http://schemas.microsoft.com/office/drawing/2014/main" id="{44A1501F-3F15-4D33-A23E-09D75A4D21CD}"/>
              </a:ext>
            </a:extLst>
          </p:cNvPr>
          <p:cNvPicPr>
            <a:picLocks noChangeAspect="1"/>
          </p:cNvPicPr>
          <p:nvPr>
            <p:custDataLst>
              <p:tags r:id="rId8"/>
            </p:custDataLst>
          </p:nvPr>
        </p:nvPicPr>
        <p:blipFill>
          <a:blip r:embed="rId15"/>
          <a:stretch>
            <a:fillRect/>
          </a:stretch>
        </p:blipFill>
        <p:spPr>
          <a:xfrm>
            <a:off x="618427" y="1014731"/>
            <a:ext cx="4040744" cy="5542613"/>
          </a:xfrm>
          <a:prstGeom prst="rect">
            <a:avLst/>
          </a:prstGeom>
        </p:spPr>
      </p:pic>
      <p:pic>
        <p:nvPicPr>
          <p:cNvPr id="4" name="Image 3">
            <a:extLst>
              <a:ext uri="{FF2B5EF4-FFF2-40B4-BE49-F238E27FC236}">
                <a16:creationId xmlns:a16="http://schemas.microsoft.com/office/drawing/2014/main" id="{C9610318-6DE0-3B43-5EB2-ACD4DE4FC1AE}"/>
              </a:ext>
            </a:extLst>
          </p:cNvPr>
          <p:cNvPicPr>
            <a:picLocks noChangeAspect="1"/>
          </p:cNvPicPr>
          <p:nvPr>
            <p:custDataLst>
              <p:tags r:id="rId9"/>
            </p:custDataLst>
          </p:nvPr>
        </p:nvPicPr>
        <p:blipFill>
          <a:blip r:embed="rId16"/>
          <a:stretch>
            <a:fillRect/>
          </a:stretch>
        </p:blipFill>
        <p:spPr>
          <a:xfrm>
            <a:off x="4572000" y="983194"/>
            <a:ext cx="4163953" cy="5662976"/>
          </a:xfrm>
          <a:prstGeom prst="rect">
            <a:avLst/>
          </a:prstGeom>
        </p:spPr>
      </p:pic>
      <p:sp>
        <p:nvSpPr>
          <p:cNvPr id="5" name="Rectangle 4">
            <a:extLst>
              <a:ext uri="{FF2B5EF4-FFF2-40B4-BE49-F238E27FC236}">
                <a16:creationId xmlns:a16="http://schemas.microsoft.com/office/drawing/2014/main" id="{A1082664-418B-940C-DD1A-EB25AAB58E33}"/>
              </a:ext>
            </a:extLst>
          </p:cNvPr>
          <p:cNvSpPr/>
          <p:nvPr>
            <p:custDataLst>
              <p:tags r:id="rId10"/>
            </p:custDataLst>
          </p:nvPr>
        </p:nvSpPr>
        <p:spPr>
          <a:xfrm>
            <a:off x="4717662" y="4681984"/>
            <a:ext cx="4070555" cy="171881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397D2C6-22E1-39B5-6798-7FDD233BAB03}"/>
              </a:ext>
            </a:extLst>
          </p:cNvPr>
          <p:cNvSpPr/>
          <p:nvPr>
            <p:custDataLst>
              <p:tags r:id="rId11"/>
            </p:custDataLst>
          </p:nvPr>
        </p:nvSpPr>
        <p:spPr>
          <a:xfrm>
            <a:off x="559936" y="4671721"/>
            <a:ext cx="4070555" cy="16110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62286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schemeClr val="bg1">
                    <a:lumMod val="65000"/>
                  </a:schemeClr>
                </a:solidFill>
                <a:latin typeface="+mj-lt"/>
              </a:rPr>
              <a:t>Écrivez les </a:t>
            </a:r>
            <a:r>
              <a:rPr lang="fr-FR" sz="1600" b="1" dirty="0">
                <a:solidFill>
                  <a:prstClr val="white">
                    <a:lumMod val="65000"/>
                  </a:prstClr>
                </a:solidFill>
                <a:latin typeface="+mj-lt"/>
              </a:rPr>
              <a:t>lettres comme le modèle en respectant les interlignes. </a:t>
            </a:r>
            <a:endPar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endParaRP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mj-lt"/>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mj-lt"/>
              <a:ea typeface="+mn-ea"/>
              <a:cs typeface="+mn-cs"/>
            </a:endParaRPr>
          </a:p>
        </p:txBody>
      </p:sp>
      <p:pic>
        <p:nvPicPr>
          <p:cNvPr id="6" name="Image 5">
            <a:extLst>
              <a:ext uri="{FF2B5EF4-FFF2-40B4-BE49-F238E27FC236}">
                <a16:creationId xmlns:a16="http://schemas.microsoft.com/office/drawing/2014/main" id="{D6AB22AB-4A39-39EB-0D8D-6DC650F77AB2}"/>
              </a:ext>
            </a:extLst>
          </p:cNvPr>
          <p:cNvPicPr>
            <a:picLocks noChangeAspect="1"/>
          </p:cNvPicPr>
          <p:nvPr>
            <p:custDataLst>
              <p:tags r:id="rId9"/>
            </p:custDataLst>
          </p:nvPr>
        </p:nvPicPr>
        <p:blipFill>
          <a:blip r:embed="rId14"/>
          <a:stretch>
            <a:fillRect/>
          </a:stretch>
        </p:blipFill>
        <p:spPr>
          <a:xfrm>
            <a:off x="1603081" y="3624167"/>
            <a:ext cx="5963482" cy="2095792"/>
          </a:xfrm>
          <a:prstGeom prst="rect">
            <a:avLst/>
          </a:prstGeom>
        </p:spPr>
      </p:pic>
      <p:pic>
        <p:nvPicPr>
          <p:cNvPr id="9" name="Image 8">
            <a:extLst>
              <a:ext uri="{FF2B5EF4-FFF2-40B4-BE49-F238E27FC236}">
                <a16:creationId xmlns:a16="http://schemas.microsoft.com/office/drawing/2014/main" id="{DEDE4C09-E34D-56FF-695B-9E5047B5CE43}"/>
              </a:ext>
            </a:extLst>
          </p:cNvPr>
          <p:cNvPicPr>
            <a:picLocks noChangeAspect="1"/>
          </p:cNvPicPr>
          <p:nvPr>
            <p:custDataLst>
              <p:tags r:id="rId10"/>
            </p:custDataLst>
          </p:nvPr>
        </p:nvPicPr>
        <p:blipFill>
          <a:blip r:embed="rId15"/>
          <a:stretch>
            <a:fillRect/>
          </a:stretch>
        </p:blipFill>
        <p:spPr>
          <a:xfrm>
            <a:off x="1684054" y="1442091"/>
            <a:ext cx="5801535" cy="2000529"/>
          </a:xfrm>
          <a:prstGeom prst="rect">
            <a:avLst/>
          </a:prstGeom>
        </p:spPr>
      </p:pic>
    </p:spTree>
    <p:extLst>
      <p:ext uri="{BB962C8B-B14F-4D97-AF65-F5344CB8AC3E}">
        <p14:creationId xmlns:p14="http://schemas.microsoft.com/office/powerpoint/2010/main" val="22101916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2151010" y="1905000"/>
            <a:ext cx="7917833" cy="2769989"/>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169079" y="4166989"/>
            <a:ext cx="916609" cy="508000"/>
          </a:xfrm>
          <a:prstGeom prst="rect">
            <a:avLst/>
          </a:prstGeom>
        </p:spPr>
      </p:pic>
      <p:sp>
        <p:nvSpPr>
          <p:cNvPr id="2" name="ZoneTexte 1">
            <a:extLst>
              <a:ext uri="{FF2B5EF4-FFF2-40B4-BE49-F238E27FC236}">
                <a16:creationId xmlns:a16="http://schemas.microsoft.com/office/drawing/2014/main" id="{F93389B4-22A9-16E0-9114-B4A51D81A1ED}"/>
              </a:ext>
            </a:extLst>
          </p:cNvPr>
          <p:cNvSpPr txBox="1"/>
          <p:nvPr>
            <p:custDataLst>
              <p:tags r:id="rId6"/>
            </p:custDataLst>
          </p:nvPr>
        </p:nvSpPr>
        <p:spPr>
          <a:xfrm>
            <a:off x="3492416" y="797301"/>
            <a:ext cx="2377442"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2</a:t>
            </a:r>
            <a:endParaRPr lang="fr-FR" sz="4000" dirty="0"/>
          </a:p>
        </p:txBody>
      </p:sp>
    </p:spTree>
    <p:extLst>
      <p:ext uri="{BB962C8B-B14F-4D97-AF65-F5344CB8AC3E}">
        <p14:creationId xmlns:p14="http://schemas.microsoft.com/office/powerpoint/2010/main" val="1167967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Deuxième écoute : les élèves chantent et font des gestes expressifs. Cliquez pour diffuser l’audio. </a:t>
            </a:r>
          </a:p>
        </p:txBody>
      </p:sp>
      <p:pic>
        <p:nvPicPr>
          <p:cNvPr id="2" name="01_Bonjour v2">
            <a:hlinkClick r:id="" action="ppaction://media"/>
            <a:extLst>
              <a:ext uri="{FF2B5EF4-FFF2-40B4-BE49-F238E27FC236}">
                <a16:creationId xmlns:a16="http://schemas.microsoft.com/office/drawing/2014/main" id="{072C20D6-AB8F-30EB-052E-78CB2E4B1CB5}"/>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8128000" y="1177083"/>
            <a:ext cx="609600" cy="609600"/>
          </a:xfrm>
          <a:prstGeom prst="rect">
            <a:avLst/>
          </a:prstGeom>
        </p:spPr>
      </p:pic>
      <p:pic>
        <p:nvPicPr>
          <p:cNvPr id="5" name="Image 4">
            <a:extLst>
              <a:ext uri="{FF2B5EF4-FFF2-40B4-BE49-F238E27FC236}">
                <a16:creationId xmlns:a16="http://schemas.microsoft.com/office/drawing/2014/main" id="{D44341CF-9A77-6915-851E-EDD923C40BC9}"/>
              </a:ext>
            </a:extLst>
          </p:cNvPr>
          <p:cNvPicPr>
            <a:picLocks noChangeAspect="1"/>
          </p:cNvPicPr>
          <p:nvPr>
            <p:custDataLst>
              <p:tags r:id="rId7"/>
            </p:custDataLst>
          </p:nvPr>
        </p:nvPicPr>
        <p:blipFill>
          <a:blip r:embed="rId10"/>
          <a:stretch>
            <a:fillRect/>
          </a:stretch>
        </p:blipFill>
        <p:spPr>
          <a:xfrm>
            <a:off x="2273683" y="1953349"/>
            <a:ext cx="4298053" cy="3365284"/>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Préparation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3766"/>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S’assurer que tous les élèves peuvent participer à l’activité</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 </a:t>
            </a: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22"/>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832" y="3525764"/>
            <a:ext cx="6696157" cy="340519"/>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Tracer une grille de 9 cases ( au tableau ou sur le sol).</a:t>
            </a: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22"/>
          <a:stretch>
            <a:fillRect/>
          </a:stretch>
        </p:blipFill>
        <p:spPr>
          <a:xfrm>
            <a:off x="880636" y="3558040"/>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custDataLst>
              <p:tags r:id="rId11"/>
            </p:custDataLst>
          </p:nvPr>
        </p:nvSpPr>
        <p:spPr>
          <a:xfrm>
            <a:off x="1707267" y="5185802"/>
            <a:ext cx="71500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Voir la </a:t>
            </a:r>
            <a:r>
              <a:rPr kumimoji="0" lang="fr-FR" sz="1800" b="1" i="0" u="none" strike="noStrike" kern="1200" cap="none" spc="0" normalizeH="0" baseline="0" noProof="0" dirty="0">
                <a:ln>
                  <a:noFill/>
                </a:ln>
                <a:solidFill>
                  <a:srgbClr val="0070C0"/>
                </a:solidFill>
                <a:effectLst/>
                <a:uLnTx/>
                <a:uFillTx/>
                <a:latin typeface="Calibri"/>
                <a:ea typeface="+mn-ea"/>
                <a:cs typeface="+mn-cs"/>
              </a:rPr>
              <a:t>vidéo F5 </a:t>
            </a:r>
            <a:r>
              <a:rPr kumimoji="0" lang="fr-FR" sz="1800" b="1" i="0" u="none" strike="noStrike" kern="1200" cap="none" spc="0" normalizeH="0" baseline="0" noProof="0" dirty="0">
                <a:ln>
                  <a:noFill/>
                </a:ln>
                <a:solidFill>
                  <a:prstClr val="black"/>
                </a:solidFill>
                <a:effectLst/>
                <a:uLnTx/>
                <a:uFillTx/>
                <a:latin typeface="Calibri"/>
                <a:ea typeface="+mn-ea"/>
                <a:cs typeface="+mn-cs"/>
              </a:rPr>
              <a:t>pour une démonstration de l’activité sur le </a:t>
            </a:r>
            <a:r>
              <a:rPr kumimoji="0" lang="fr-FR" sz="1800" b="1" i="0" u="none" strike="noStrike" kern="1200" cap="none" spc="0" normalizeH="0" baseline="0" noProof="0" dirty="0">
                <a:ln>
                  <a:noFill/>
                </a:ln>
                <a:solidFill>
                  <a:srgbClr val="0070C0"/>
                </a:solidFill>
                <a:effectLst/>
                <a:uLnTx/>
                <a:uFillTx/>
                <a:latin typeface="Calibri"/>
                <a:ea typeface="+mn-ea"/>
                <a:cs typeface="+mn-cs"/>
              </a:rPr>
              <a:t>portail </a:t>
            </a:r>
            <a:r>
              <a:rPr kumimoji="0" lang="fr-FR" sz="1800" b="1" i="0" u="none" strike="noStrike" kern="1200" cap="none" spc="0" normalizeH="0" baseline="0" noProof="0" dirty="0" err="1">
                <a:ln>
                  <a:noFill/>
                </a:ln>
                <a:solidFill>
                  <a:srgbClr val="0070C0"/>
                </a:solidFill>
                <a:effectLst/>
                <a:uLnTx/>
                <a:uFillTx/>
                <a:latin typeface="Calibri"/>
                <a:ea typeface="+mn-ea"/>
                <a:cs typeface="+mn-cs"/>
              </a:rPr>
              <a:t>Riada</a:t>
            </a:r>
            <a:r>
              <a:rPr kumimoji="0" lang="fr-FR" sz="1800" b="1" i="0" u="none" strike="noStrike" kern="1200" cap="none" spc="0" normalizeH="0" baseline="0" noProof="0" dirty="0">
                <a:ln>
                  <a:noFill/>
                </a:ln>
                <a:solidFill>
                  <a:srgbClr val="0070C0"/>
                </a:solidFill>
                <a:effectLst/>
                <a:uLnTx/>
                <a:uFillTx/>
                <a:latin typeface="Calibri"/>
                <a:ea typeface="+mn-ea"/>
                <a:cs typeface="+mn-cs"/>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custDataLst>
              <p:tags r:id="rId12"/>
            </p:custDataLst>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custDataLst>
              <p:tags r:id="rId13"/>
            </p:custDataLst>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custDataLst>
              <p:tags r:id="rId14"/>
            </p:custDataLst>
          </p:nvPr>
        </p:nvPicPr>
        <p:blipFill>
          <a:blip r:embed="rId2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custDataLst>
              <p:tags r:id="rId15"/>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41090603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va jouer à un nouveau jeu qui s’appelle « Tic – Tac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Toe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sp>
        <p:nvSpPr>
          <p:cNvPr id="4" name="ZoneTexte 3">
            <a:extLst>
              <a:ext uri="{FF2B5EF4-FFF2-40B4-BE49-F238E27FC236}">
                <a16:creationId xmlns:a16="http://schemas.microsoft.com/office/drawing/2014/main" id="{2B5D0D71-8D6E-376A-3E30-8C9DE7DBC84D}"/>
              </a:ext>
            </a:extLst>
          </p:cNvPr>
          <p:cNvSpPr txBox="1"/>
          <p:nvPr>
            <p:custDataLst>
              <p:tags r:id="rId8"/>
            </p:custDataLst>
          </p:nvPr>
        </p:nvSpPr>
        <p:spPr>
          <a:xfrm>
            <a:off x="4257618" y="1411332"/>
            <a:ext cx="4325223" cy="4862870"/>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jeu s’effectue avec deux joueurs.  Dans chaque partie, 2 lettres sont utilisées (b/d ou j/l).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premier joueur choisit « sa » lettre et l’écrit dans une case de la grille</a:t>
            </a:r>
            <a:r>
              <a:rPr lang="fr-FR" sz="2000" b="1" dirty="0">
                <a:solidFill>
                  <a:srgbClr val="1F497D"/>
                </a:solidFill>
                <a:latin typeface="Dosis" pitchFamily="2" charset="0"/>
              </a:rPr>
              <a:t>. L</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e deuxième joueur écrit  à son tour « sa » </a:t>
            </a:r>
            <a:r>
              <a:rPr lang="fr-FR" sz="2000" b="1" dirty="0">
                <a:solidFill>
                  <a:srgbClr val="1F497D"/>
                </a:solidFill>
                <a:latin typeface="Dosis" pitchFamily="2" charset="0"/>
              </a:rPr>
              <a:t>lettre </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dans une autre case.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La procédure continue : chaque élève écrit sa lettre dans une case à tour de rôle.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L’élève qui réussit le premier à créer un alignement horizontal, vertical ou diagonal est le gagnant.</a:t>
            </a:r>
          </a:p>
        </p:txBody>
      </p:sp>
      <p:pic>
        <p:nvPicPr>
          <p:cNvPr id="5" name="Image 4">
            <a:extLst>
              <a:ext uri="{FF2B5EF4-FFF2-40B4-BE49-F238E27FC236}">
                <a16:creationId xmlns:a16="http://schemas.microsoft.com/office/drawing/2014/main" id="{F126C6FD-7C25-6531-6655-FBF6D4741A7A}"/>
              </a:ext>
            </a:extLst>
          </p:cNvPr>
          <p:cNvPicPr>
            <a:picLocks noChangeAspect="1"/>
          </p:cNvPicPr>
          <p:nvPr/>
        </p:nvPicPr>
        <p:blipFill>
          <a:blip r:embed="rId12"/>
          <a:stretch>
            <a:fillRect/>
          </a:stretch>
        </p:blipFill>
        <p:spPr>
          <a:xfrm>
            <a:off x="951192" y="1289820"/>
            <a:ext cx="2429214" cy="2591162"/>
          </a:xfrm>
          <a:prstGeom prst="rect">
            <a:avLst/>
          </a:prstGeom>
        </p:spPr>
      </p:pic>
      <p:pic>
        <p:nvPicPr>
          <p:cNvPr id="9" name="Image 8">
            <a:extLst>
              <a:ext uri="{FF2B5EF4-FFF2-40B4-BE49-F238E27FC236}">
                <a16:creationId xmlns:a16="http://schemas.microsoft.com/office/drawing/2014/main" id="{9F620D05-7F17-EAFC-0B5D-370FB01DC377}"/>
              </a:ext>
            </a:extLst>
          </p:cNvPr>
          <p:cNvPicPr>
            <a:picLocks noChangeAspect="1"/>
          </p:cNvPicPr>
          <p:nvPr/>
        </p:nvPicPr>
        <p:blipFill>
          <a:blip r:embed="rId13"/>
          <a:stretch>
            <a:fillRect/>
          </a:stretch>
        </p:blipFill>
        <p:spPr>
          <a:xfrm>
            <a:off x="964752" y="3999560"/>
            <a:ext cx="2467319" cy="2229161"/>
          </a:xfrm>
          <a:prstGeom prst="rect">
            <a:avLst/>
          </a:prstGeom>
        </p:spPr>
      </p:pic>
    </p:spTree>
    <p:extLst>
      <p:ext uri="{BB962C8B-B14F-4D97-AF65-F5344CB8AC3E}">
        <p14:creationId xmlns:p14="http://schemas.microsoft.com/office/powerpoint/2010/main" val="41601428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jouons !  </a:t>
            </a:r>
          </a:p>
        </p:txBody>
      </p:sp>
      <p:pic>
        <p:nvPicPr>
          <p:cNvPr id="4" name="Image 3">
            <a:extLst>
              <a:ext uri="{FF2B5EF4-FFF2-40B4-BE49-F238E27FC236}">
                <a16:creationId xmlns:a16="http://schemas.microsoft.com/office/drawing/2014/main" id="{77FC08A9-5FC5-30F7-52CE-6047458350E7}"/>
              </a:ext>
            </a:extLst>
          </p:cNvPr>
          <p:cNvPicPr>
            <a:picLocks noChangeAspect="1"/>
          </p:cNvPicPr>
          <p:nvPr>
            <p:custDataLst>
              <p:tags r:id="rId8"/>
            </p:custDataLst>
          </p:nvPr>
        </p:nvPicPr>
        <p:blipFill>
          <a:blip r:embed="rId12"/>
          <a:stretch>
            <a:fillRect/>
          </a:stretch>
        </p:blipFill>
        <p:spPr>
          <a:xfrm>
            <a:off x="2728442" y="1886724"/>
            <a:ext cx="3687115" cy="3084551"/>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593903" y="1280147"/>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endParaRPr kumimoji="0" lang="fr-FR" sz="32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endParaRP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609297" y="2743377"/>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408441" y="1067888"/>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2</a:t>
            </a:r>
            <a:endParaRPr lang="fr-FR" sz="4000" dirty="0"/>
          </a:p>
        </p:txBody>
      </p:sp>
    </p:spTree>
    <p:extLst>
      <p:ext uri="{BB962C8B-B14F-4D97-AF65-F5344CB8AC3E}">
        <p14:creationId xmlns:p14="http://schemas.microsoft.com/office/powerpoint/2010/main" val="409930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6"/>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7"/>
          <a:stretch>
            <a:fillRect/>
          </a:stretch>
        </p:blipFill>
        <p:spPr>
          <a:xfrm>
            <a:off x="1146788" y="2908184"/>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541236" y="2621069"/>
            <a:ext cx="6567423" cy="1312416"/>
          </a:xfrm>
          <a:prstGeom prst="roundRect">
            <a:avLst/>
          </a:prstGeom>
          <a:noFill/>
        </p:spPr>
        <p:txBody>
          <a:bodyPr wrap="square" lIns="0" tIns="0" rIns="0" bIns="0" rtlCol="0" anchor="t">
            <a:spAutoFit/>
          </a:bodyPr>
          <a:lstStyle/>
          <a:p>
            <a:pPr defTabSz="457223">
              <a:lnSpc>
                <a:spcPct val="200000"/>
              </a:lnSpc>
              <a:spcAft>
                <a:spcPts val="400"/>
              </a:spcAft>
              <a:defRPr/>
            </a:pPr>
            <a:r>
              <a:rPr lang="fr-FR" sz="2000" dirty="0">
                <a:latin typeface="Dosis" pitchFamily="2" charset="0"/>
              </a:rPr>
              <a:t>Comprendre et produire des mots de vocabulaire :  </a:t>
            </a:r>
          </a:p>
          <a:p>
            <a:pPr defTabSz="457223">
              <a:lnSpc>
                <a:spcPct val="200000"/>
              </a:lnSpc>
              <a:spcAft>
                <a:spcPts val="400"/>
              </a:spcAft>
              <a:defRPr/>
            </a:pPr>
            <a:r>
              <a:rPr lang="fr-FR" sz="2000" b="1" dirty="0">
                <a:solidFill>
                  <a:schemeClr val="accent5">
                    <a:lumMod val="50000"/>
                  </a:schemeClr>
                </a:solidFill>
                <a:latin typeface="Dosis" pitchFamily="2" charset="0"/>
              </a:rPr>
              <a:t>banane – dinosaure – jupe – livre – bureau - dormir.</a:t>
            </a:r>
          </a:p>
        </p:txBody>
      </p:sp>
      <p:sp>
        <p:nvSpPr>
          <p:cNvPr id="8" name="ZoneTexte 7">
            <a:extLst>
              <a:ext uri="{FF2B5EF4-FFF2-40B4-BE49-F238E27FC236}">
                <a16:creationId xmlns:a16="http://schemas.microsoft.com/office/drawing/2014/main" id="{E6FC7C3C-2E9F-74BB-F875-15B60CA7F57D}"/>
              </a:ext>
            </a:extLst>
          </p:cNvPr>
          <p:cNvSpPr txBox="1"/>
          <p:nvPr>
            <p:custDataLst>
              <p:tags r:id="rId9"/>
            </p:custDataLst>
          </p:nvPr>
        </p:nvSpPr>
        <p:spPr>
          <a:xfrm>
            <a:off x="5150497" y="215242"/>
            <a:ext cx="3531736"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Nous allons réviser les mots que nous avons vus hier. Qui veut passer au tableau pour nommer les images ?</a:t>
            </a:r>
            <a:endParaRPr kumimoji="0" lang="fr-FR" sz="1600" b="0"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Rectangle 2">
            <a:extLst>
              <a:ext uri="{FF2B5EF4-FFF2-40B4-BE49-F238E27FC236}">
                <a16:creationId xmlns:a16="http://schemas.microsoft.com/office/drawing/2014/main" id="{B13CDCBC-2022-6132-DABD-5E2F124646FE}"/>
              </a:ext>
            </a:extLst>
          </p:cNvPr>
          <p:cNvSpPr/>
          <p:nvPr>
            <p:custDataLst>
              <p:tags r:id="rId3"/>
            </p:custDataLst>
          </p:nvPr>
        </p:nvSpPr>
        <p:spPr>
          <a:xfrm>
            <a:off x="4555677" y="3330855"/>
            <a:ext cx="77910" cy="1169551"/>
          </a:xfrm>
          <a:prstGeom prst="rect">
            <a:avLst/>
          </a:prstGeom>
          <a:noFill/>
        </p:spPr>
        <p:txBody>
          <a:bodyPr wrap="squar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5" name="Image 4">
            <a:extLst>
              <a:ext uri="{FF2B5EF4-FFF2-40B4-BE49-F238E27FC236}">
                <a16:creationId xmlns:a16="http://schemas.microsoft.com/office/drawing/2014/main" id="{05D61552-5477-78E9-A214-30D750244F82}"/>
              </a:ext>
            </a:extLst>
          </p:cNvPr>
          <p:cNvPicPr>
            <a:picLocks noChangeAspect="1"/>
          </p:cNvPicPr>
          <p:nvPr>
            <p:custDataLst>
              <p:tags r:id="rId4"/>
            </p:custDataLst>
          </p:nvPr>
        </p:nvPicPr>
        <p:blipFill>
          <a:blip r:embed="rId14">
            <a:clrChange>
              <a:clrFrom>
                <a:srgbClr val="FFFFFF"/>
              </a:clrFrom>
              <a:clrTo>
                <a:srgbClr val="FFFFFF">
                  <a:alpha val="0"/>
                </a:srgbClr>
              </a:clrTo>
            </a:clrChange>
          </a:blip>
          <a:stretch>
            <a:fillRect/>
          </a:stretch>
        </p:blipFill>
        <p:spPr>
          <a:xfrm>
            <a:off x="1508149" y="1866122"/>
            <a:ext cx="1367787" cy="1802409"/>
          </a:xfrm>
          <a:prstGeom prst="rect">
            <a:avLst/>
          </a:prstGeom>
        </p:spPr>
      </p:pic>
      <p:pic>
        <p:nvPicPr>
          <p:cNvPr id="6" name="Picture 2" descr="un dessin d'ananas avec des feuilles vertes dessus">
            <a:extLst>
              <a:ext uri="{FF2B5EF4-FFF2-40B4-BE49-F238E27FC236}">
                <a16:creationId xmlns:a16="http://schemas.microsoft.com/office/drawing/2014/main" id="{4C235016-F622-14CB-FD3D-E089DC6450C4}"/>
              </a:ext>
            </a:extLst>
          </p:cNvPr>
          <p:cNvPicPr>
            <a:picLocks noChangeAspect="1" noChangeArrowheads="1"/>
          </p:cNvPicPr>
          <p:nvPr>
            <p:custDataLst>
              <p:tags r:id="rId5"/>
            </p:custDataLst>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694943" y="1866122"/>
            <a:ext cx="1757651" cy="175765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dessin humoristique, meubles, clipart, dessin&#10;&#10;Description générée automatiquement">
            <a:extLst>
              <a:ext uri="{FF2B5EF4-FFF2-40B4-BE49-F238E27FC236}">
                <a16:creationId xmlns:a16="http://schemas.microsoft.com/office/drawing/2014/main" id="{774E87C4-F403-5A32-1437-D598E9B92901}"/>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rcRect l="46056" b="74141"/>
          <a:stretch/>
        </p:blipFill>
        <p:spPr>
          <a:xfrm>
            <a:off x="725810" y="4232653"/>
            <a:ext cx="2270293" cy="1455566"/>
          </a:xfrm>
          <a:prstGeom prst="rect">
            <a:avLst/>
          </a:prstGeom>
        </p:spPr>
      </p:pic>
      <p:pic>
        <p:nvPicPr>
          <p:cNvPr id="8" name="Image 7">
            <a:extLst>
              <a:ext uri="{FF2B5EF4-FFF2-40B4-BE49-F238E27FC236}">
                <a16:creationId xmlns:a16="http://schemas.microsoft.com/office/drawing/2014/main" id="{F8B414EA-F350-7EAF-D8E1-FF7884E20434}"/>
              </a:ext>
            </a:extLst>
          </p:cNvPr>
          <p:cNvPicPr>
            <a:picLocks noChangeAspect="1"/>
          </p:cNvPicPr>
          <p:nvPr>
            <p:custDataLst>
              <p:tags r:id="rId7"/>
            </p:custDataLst>
          </p:nvPr>
        </p:nvPicPr>
        <p:blipFill>
          <a:blip r:embed="rId17">
            <a:clrChange>
              <a:clrFrom>
                <a:srgbClr val="FFFFFF"/>
              </a:clrFrom>
              <a:clrTo>
                <a:srgbClr val="FFFFFF">
                  <a:alpha val="0"/>
                </a:srgbClr>
              </a:clrTo>
            </a:clrChange>
          </a:blip>
          <a:stretch>
            <a:fillRect/>
          </a:stretch>
        </p:blipFill>
        <p:spPr>
          <a:xfrm>
            <a:off x="3618099" y="4431594"/>
            <a:ext cx="2030976" cy="1057683"/>
          </a:xfrm>
          <a:prstGeom prst="rect">
            <a:avLst/>
          </a:prstGeom>
        </p:spPr>
      </p:pic>
      <p:pic>
        <p:nvPicPr>
          <p:cNvPr id="9" name="Image 8">
            <a:extLst>
              <a:ext uri="{FF2B5EF4-FFF2-40B4-BE49-F238E27FC236}">
                <a16:creationId xmlns:a16="http://schemas.microsoft.com/office/drawing/2014/main" id="{B8D24BA9-DD6F-4DB2-E1E2-3CB45B81D024}"/>
              </a:ext>
            </a:extLst>
          </p:cNvPr>
          <p:cNvPicPr>
            <a:picLocks noChangeAspect="1"/>
          </p:cNvPicPr>
          <p:nvPr>
            <p:custDataLst>
              <p:tags r:id="rId8"/>
            </p:custDataLst>
          </p:nvPr>
        </p:nvPicPr>
        <p:blipFill>
          <a:blip r:embed="rId18">
            <a:clrChange>
              <a:clrFrom>
                <a:srgbClr val="FFFFFF"/>
              </a:clrFrom>
              <a:clrTo>
                <a:srgbClr val="FFFFFF">
                  <a:alpha val="0"/>
                </a:srgbClr>
              </a:clrTo>
            </a:clrChange>
          </a:blip>
          <a:stretch>
            <a:fillRect/>
          </a:stretch>
        </p:blipFill>
        <p:spPr>
          <a:xfrm>
            <a:off x="6499611" y="4065705"/>
            <a:ext cx="1835854" cy="1539040"/>
          </a:xfrm>
          <a:prstGeom prst="rect">
            <a:avLst/>
          </a:prstGeom>
        </p:spPr>
      </p:pic>
      <p:pic>
        <p:nvPicPr>
          <p:cNvPr id="10" name="Image 9">
            <a:extLst>
              <a:ext uri="{FF2B5EF4-FFF2-40B4-BE49-F238E27FC236}">
                <a16:creationId xmlns:a16="http://schemas.microsoft.com/office/drawing/2014/main" id="{25C642A5-5E20-C6EE-3B4B-7749E05AC436}"/>
              </a:ext>
            </a:extLst>
          </p:cNvPr>
          <p:cNvPicPr>
            <a:picLocks noChangeAspect="1"/>
          </p:cNvPicPr>
          <p:nvPr>
            <p:custDataLst>
              <p:tags r:id="rId9"/>
            </p:custDataLst>
          </p:nvPr>
        </p:nvPicPr>
        <p:blipFill>
          <a:blip r:embed="rId19"/>
          <a:stretch>
            <a:fillRect/>
          </a:stretch>
        </p:blipFill>
        <p:spPr>
          <a:xfrm>
            <a:off x="6120813" y="2029942"/>
            <a:ext cx="1469263" cy="1688738"/>
          </a:xfrm>
          <a:prstGeom prst="rect">
            <a:avLst/>
          </a:prstGeom>
        </p:spPr>
      </p:pic>
    </p:spTree>
    <p:extLst>
      <p:ext uri="{BB962C8B-B14F-4D97-AF65-F5344CB8AC3E}">
        <p14:creationId xmlns:p14="http://schemas.microsoft.com/office/powerpoint/2010/main" val="24937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defTabSz="609630">
              <a:spcAft>
                <a:spcPts val="400"/>
              </a:spcAft>
              <a:defRPr/>
            </a:pPr>
            <a:r>
              <a:rPr lang="fr-FR" sz="1600" b="1">
                <a:solidFill>
                  <a:prstClr val="white">
                    <a:lumMod val="65000"/>
                  </a:prstClr>
                </a:solidFill>
                <a:latin typeface="+mj-lt"/>
              </a:rPr>
              <a:t>Aujourd’hui, vous allez apprendre de nouveaux mots en français</a:t>
            </a:r>
            <a:r>
              <a:rPr lang="fr-FR" sz="1600" b="1">
                <a:solidFill>
                  <a:prstClr val="white">
                    <a:lumMod val="65000"/>
                  </a:prstClr>
                </a:solidFill>
                <a:latin typeface="Dosis" pitchFamily="2" charset="0"/>
              </a:rPr>
              <a:t>.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Rectangle 2">
            <a:extLst>
              <a:ext uri="{FF2B5EF4-FFF2-40B4-BE49-F238E27FC236}">
                <a16:creationId xmlns:a16="http://schemas.microsoft.com/office/drawing/2014/main" id="{5D78DF1E-DBD4-C3D6-686F-F51B22C5A092}"/>
              </a:ext>
            </a:extLst>
          </p:cNvPr>
          <p:cNvSpPr/>
          <p:nvPr>
            <p:custDataLst>
              <p:tags r:id="rId3"/>
            </p:custDataLst>
          </p:nvPr>
        </p:nvSpPr>
        <p:spPr>
          <a:xfrm>
            <a:off x="4510412" y="3353103"/>
            <a:ext cx="94393" cy="1169551"/>
          </a:xfrm>
          <a:prstGeom prst="rect">
            <a:avLst/>
          </a:prstGeom>
          <a:noFill/>
        </p:spPr>
        <p:txBody>
          <a:bodyPr wrap="square" lIns="60960" tIns="30480" rIns="60960" bIns="30480">
            <a:spAutoFit/>
          </a:bodyPr>
          <a:lstStyle/>
          <a:p>
            <a:pPr algn="ctr" defTabSz="914446"/>
            <a:endParaRPr lang="fr-FR" sz="3600" b="1">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7" name="Image 6">
            <a:extLst>
              <a:ext uri="{FF2B5EF4-FFF2-40B4-BE49-F238E27FC236}">
                <a16:creationId xmlns:a16="http://schemas.microsoft.com/office/drawing/2014/main" id="{2C5C59D7-F426-1BF0-7997-C3A2966110FC}"/>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rot="20142003">
            <a:off x="3629034" y="2388968"/>
            <a:ext cx="1754257" cy="1204147"/>
          </a:xfrm>
          <a:prstGeom prst="rect">
            <a:avLst/>
          </a:prstGeom>
        </p:spPr>
      </p:pic>
      <p:pic>
        <p:nvPicPr>
          <p:cNvPr id="9" name="Image 8">
            <a:extLst>
              <a:ext uri="{FF2B5EF4-FFF2-40B4-BE49-F238E27FC236}">
                <a16:creationId xmlns:a16="http://schemas.microsoft.com/office/drawing/2014/main" id="{D39A802B-E31A-4E75-B97F-EC481AC2AA43}"/>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732430" y="4638648"/>
            <a:ext cx="2111925" cy="1100069"/>
          </a:xfrm>
          <a:prstGeom prst="rect">
            <a:avLst/>
          </a:prstGeom>
        </p:spPr>
      </p:pic>
      <p:pic>
        <p:nvPicPr>
          <p:cNvPr id="10" name="Image 9">
            <a:extLst>
              <a:ext uri="{FF2B5EF4-FFF2-40B4-BE49-F238E27FC236}">
                <a16:creationId xmlns:a16="http://schemas.microsoft.com/office/drawing/2014/main" id="{5DFA642A-1902-205C-1A5E-F619B7B3186B}"/>
              </a:ext>
            </a:extLst>
          </p:cNvPr>
          <p:cNvPicPr>
            <a:picLocks noChangeAspect="1"/>
          </p:cNvPicPr>
          <p:nvPr>
            <p:custDataLst>
              <p:tags r:id="rId6"/>
            </p:custDataLst>
          </p:nvPr>
        </p:nvPicPr>
        <p:blipFill>
          <a:blip r:embed="rId16"/>
          <a:stretch>
            <a:fillRect/>
          </a:stretch>
        </p:blipFill>
        <p:spPr>
          <a:xfrm>
            <a:off x="6167971" y="1991032"/>
            <a:ext cx="1817419" cy="1537417"/>
          </a:xfrm>
          <a:prstGeom prst="rect">
            <a:avLst/>
          </a:prstGeom>
        </p:spPr>
      </p:pic>
      <p:pic>
        <p:nvPicPr>
          <p:cNvPr id="11" name="Image 10">
            <a:extLst>
              <a:ext uri="{FF2B5EF4-FFF2-40B4-BE49-F238E27FC236}">
                <a16:creationId xmlns:a16="http://schemas.microsoft.com/office/drawing/2014/main" id="{08400EEF-9BA3-B398-B5FB-74E9C81B973E}"/>
              </a:ext>
            </a:extLst>
          </p:cNvPr>
          <p:cNvPicPr>
            <a:picLocks noChangeAspect="1"/>
          </p:cNvPicPr>
          <p:nvPr>
            <p:custDataLst>
              <p:tags r:id="rId7"/>
            </p:custDataLst>
          </p:nvPr>
        </p:nvPicPr>
        <p:blipFill>
          <a:blip r:embed="rId17"/>
          <a:stretch>
            <a:fillRect/>
          </a:stretch>
        </p:blipFill>
        <p:spPr>
          <a:xfrm>
            <a:off x="973141" y="2081359"/>
            <a:ext cx="1871214" cy="1741374"/>
          </a:xfrm>
          <a:prstGeom prst="rect">
            <a:avLst/>
          </a:prstGeom>
        </p:spPr>
      </p:pic>
      <p:pic>
        <p:nvPicPr>
          <p:cNvPr id="13" name="Image 12" descr="Une image contenant meubles, table, tiroir, petite table basse&#10;&#10;Description générée automatiquement">
            <a:extLst>
              <a:ext uri="{FF2B5EF4-FFF2-40B4-BE49-F238E27FC236}">
                <a16:creationId xmlns:a16="http://schemas.microsoft.com/office/drawing/2014/main" id="{43B14656-B601-7495-1A0B-ED89B8E844A3}"/>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755193" y="4468266"/>
            <a:ext cx="1798150" cy="1496937"/>
          </a:xfrm>
          <a:prstGeom prst="rect">
            <a:avLst/>
          </a:prstGeom>
        </p:spPr>
      </p:pic>
      <p:pic>
        <p:nvPicPr>
          <p:cNvPr id="15" name="Image 14">
            <a:extLst>
              <a:ext uri="{FF2B5EF4-FFF2-40B4-BE49-F238E27FC236}">
                <a16:creationId xmlns:a16="http://schemas.microsoft.com/office/drawing/2014/main" id="{4580CBB9-89FB-41AE-D205-D9E9761DFFA6}"/>
              </a:ext>
            </a:extLst>
          </p:cNvPr>
          <p:cNvPicPr>
            <a:picLocks noChangeAspect="1"/>
          </p:cNvPicPr>
          <p:nvPr>
            <p:custDataLst>
              <p:tags r:id="rId9"/>
            </p:custDataLst>
          </p:nvPr>
        </p:nvPicPr>
        <p:blipFill>
          <a:blip r:embed="rId19"/>
          <a:stretch>
            <a:fillRect/>
          </a:stretch>
        </p:blipFill>
        <p:spPr>
          <a:xfrm>
            <a:off x="6622258" y="4276465"/>
            <a:ext cx="1469263" cy="1688738"/>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C75987D4-9A19-6253-AC4E-D28A557D22C4}"/>
              </a:ext>
            </a:extLst>
          </p:cNvPr>
          <p:cNvPicPr>
            <a:picLocks noChangeAspect="1"/>
          </p:cNvPicPr>
          <p:nvPr>
            <p:custDataLst>
              <p:tags r:id="rId3"/>
            </p:custDataLst>
          </p:nvPr>
        </p:nvPicPr>
        <p:blipFill>
          <a:blip r:embed="rId8"/>
          <a:stretch>
            <a:fillRect/>
          </a:stretch>
        </p:blipFill>
        <p:spPr>
          <a:xfrm>
            <a:off x="3097034" y="2056379"/>
            <a:ext cx="2949931" cy="2745241"/>
          </a:xfrm>
          <a:prstGeom prst="rect">
            <a:avLst/>
          </a:prstGeom>
        </p:spPr>
      </p:pic>
    </p:spTree>
    <p:extLst>
      <p:ext uri="{BB962C8B-B14F-4D97-AF65-F5344CB8AC3E}">
        <p14:creationId xmlns:p14="http://schemas.microsoft.com/office/powerpoint/2010/main" val="3258516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jupe. Jupe. Qui veut répéter ?</a:t>
            </a:r>
            <a:endParaRPr kumimoji="0" lang="fr-FR" sz="1500" b="1" i="0" u="none" strike="noStrike" kern="1200" cap="none" spc="0" normalizeH="0" baseline="0" noProof="0" dirty="0">
              <a:ln>
                <a:noFill/>
              </a:ln>
              <a:solidFill>
                <a:srgbClr val="A6A6A6"/>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3763751" y="2792895"/>
            <a:ext cx="497384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0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jupe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3" name="Image 2">
            <a:extLst>
              <a:ext uri="{FF2B5EF4-FFF2-40B4-BE49-F238E27FC236}">
                <a16:creationId xmlns:a16="http://schemas.microsoft.com/office/drawing/2014/main" id="{F4519078-7B24-C629-3C0B-1F20EF22DCD0}"/>
              </a:ext>
            </a:extLst>
          </p:cNvPr>
          <p:cNvPicPr>
            <a:picLocks noChangeAspect="1"/>
          </p:cNvPicPr>
          <p:nvPr>
            <p:custDataLst>
              <p:tags r:id="rId4"/>
            </p:custDataLst>
          </p:nvPr>
        </p:nvPicPr>
        <p:blipFill>
          <a:blip r:embed="rId9"/>
          <a:stretch>
            <a:fillRect/>
          </a:stretch>
        </p:blipFill>
        <p:spPr>
          <a:xfrm>
            <a:off x="1430466" y="2056379"/>
            <a:ext cx="2949931" cy="2745241"/>
          </a:xfrm>
          <a:prstGeom prst="rect">
            <a:avLst/>
          </a:prstGeom>
        </p:spPr>
      </p:pic>
    </p:spTree>
    <p:extLst>
      <p:ext uri="{BB962C8B-B14F-4D97-AF65-F5344CB8AC3E}">
        <p14:creationId xmlns:p14="http://schemas.microsoft.com/office/powerpoint/2010/main" val="2547177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A957EC99-21BA-FE8B-53CE-2B7F8E61F511}"/>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rot="20142003">
            <a:off x="3219154" y="2500386"/>
            <a:ext cx="2705694" cy="1857228"/>
          </a:xfrm>
          <a:prstGeom prst="rect">
            <a:avLst/>
          </a:prstGeom>
        </p:spPr>
      </p:pic>
    </p:spTree>
    <p:extLst>
      <p:ext uri="{BB962C8B-B14F-4D97-AF65-F5344CB8AC3E}">
        <p14:creationId xmlns:p14="http://schemas.microsoft.com/office/powerpoint/2010/main" val="183271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banane. Banane.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banane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3" name="Image 2">
            <a:extLst>
              <a:ext uri="{FF2B5EF4-FFF2-40B4-BE49-F238E27FC236}">
                <a16:creationId xmlns:a16="http://schemas.microsoft.com/office/drawing/2014/main" id="{F7325DB6-E657-90B2-D7C7-5F166D945855}"/>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rot="20142003">
            <a:off x="1233256" y="2384380"/>
            <a:ext cx="3043701" cy="2089241"/>
          </a:xfrm>
          <a:prstGeom prst="rect">
            <a:avLst/>
          </a:prstGeom>
        </p:spPr>
      </p:pic>
    </p:spTree>
    <p:extLst>
      <p:ext uri="{BB962C8B-B14F-4D97-AF65-F5344CB8AC3E}">
        <p14:creationId xmlns:p14="http://schemas.microsoft.com/office/powerpoint/2010/main" val="489151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5" y="1924327"/>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5" y="2367061"/>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3" y="3292348"/>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5" y="4246732"/>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6" y="5619829"/>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3" name="Image 2">
            <a:extLst>
              <a:ext uri="{FF2B5EF4-FFF2-40B4-BE49-F238E27FC236}">
                <a16:creationId xmlns:a16="http://schemas.microsoft.com/office/drawing/2014/main" id="{4925F42F-2928-DB4B-E705-D680D7937CCA}"/>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2627963" y="2416381"/>
            <a:ext cx="3888074" cy="2025237"/>
          </a:xfrm>
          <a:prstGeom prst="rect">
            <a:avLst/>
          </a:prstGeom>
        </p:spPr>
      </p:pic>
    </p:spTree>
    <p:extLst>
      <p:ext uri="{BB962C8B-B14F-4D97-AF65-F5344CB8AC3E}">
        <p14:creationId xmlns:p14="http://schemas.microsoft.com/office/powerpoint/2010/main" val="2308061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dinosaure. Dinosaure.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775200" y="2641922"/>
            <a:ext cx="3962400"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dinosaure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BA2072F0-4ADB-A7A4-5610-FAAFE53EA455}"/>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771331" y="2416381"/>
            <a:ext cx="3888074" cy="2025237"/>
          </a:xfrm>
          <a:prstGeom prst="rect">
            <a:avLst/>
          </a:prstGeom>
        </p:spPr>
      </p:pic>
    </p:spTree>
    <p:extLst>
      <p:ext uri="{BB962C8B-B14F-4D97-AF65-F5344CB8AC3E}">
        <p14:creationId xmlns:p14="http://schemas.microsoft.com/office/powerpoint/2010/main" val="1039014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Que fait le garçon?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2004C47A-50A9-D799-CA5B-C299462B199F}"/>
              </a:ext>
            </a:extLst>
          </p:cNvPr>
          <p:cNvPicPr>
            <a:picLocks noChangeAspect="1"/>
          </p:cNvPicPr>
          <p:nvPr>
            <p:custDataLst>
              <p:tags r:id="rId3"/>
            </p:custDataLst>
          </p:nvPr>
        </p:nvPicPr>
        <p:blipFill>
          <a:blip r:embed="rId8"/>
          <a:stretch>
            <a:fillRect/>
          </a:stretch>
        </p:blipFill>
        <p:spPr>
          <a:xfrm>
            <a:off x="2795734" y="1926396"/>
            <a:ext cx="3552531" cy="3005207"/>
          </a:xfrm>
          <a:prstGeom prst="rect">
            <a:avLst/>
          </a:prstGeom>
        </p:spPr>
      </p:pic>
    </p:spTree>
    <p:extLst>
      <p:ext uri="{BB962C8B-B14F-4D97-AF65-F5344CB8AC3E}">
        <p14:creationId xmlns:p14="http://schemas.microsoft.com/office/powerpoint/2010/main" val="1261855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40792"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garçon dort. Il dort. Dormir.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951244" y="2733882"/>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dormir</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6761F964-8BB6-1D9B-BC2F-747909C944E7}"/>
              </a:ext>
            </a:extLst>
          </p:cNvPr>
          <p:cNvPicPr>
            <a:picLocks noChangeAspect="1"/>
          </p:cNvPicPr>
          <p:nvPr>
            <p:custDataLst>
              <p:tags r:id="rId4"/>
            </p:custDataLst>
          </p:nvPr>
        </p:nvPicPr>
        <p:blipFill>
          <a:blip r:embed="rId9"/>
          <a:stretch>
            <a:fillRect/>
          </a:stretch>
        </p:blipFill>
        <p:spPr>
          <a:xfrm>
            <a:off x="1398713" y="1926396"/>
            <a:ext cx="3552531" cy="3005207"/>
          </a:xfrm>
          <a:prstGeom prst="rect">
            <a:avLst/>
          </a:prstGeom>
        </p:spPr>
      </p:pic>
    </p:spTree>
    <p:extLst>
      <p:ext uri="{BB962C8B-B14F-4D97-AF65-F5344CB8AC3E}">
        <p14:creationId xmlns:p14="http://schemas.microsoft.com/office/powerpoint/2010/main" val="1342503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60">
              <a:defRPr/>
            </a:pPr>
            <a:endParaRPr lang="fr-MA" sz="900" b="1" dirty="0">
              <a:solidFill>
                <a:prstClr val="white">
                  <a:lumMod val="50000"/>
                </a:prstClr>
              </a:solidFill>
              <a:latin typeface="Dosis" pitchFamily="2" charset="0"/>
            </a:endParaRPr>
          </a:p>
        </p:txBody>
      </p:sp>
      <p:pic>
        <p:nvPicPr>
          <p:cNvPr id="5" name="Image 4">
            <a:extLst>
              <a:ext uri="{FF2B5EF4-FFF2-40B4-BE49-F238E27FC236}">
                <a16:creationId xmlns:a16="http://schemas.microsoft.com/office/drawing/2014/main" id="{B433A123-0CBA-F9AE-902D-2204D536355F}"/>
              </a:ext>
            </a:extLst>
          </p:cNvPr>
          <p:cNvPicPr>
            <a:picLocks noChangeAspect="1"/>
          </p:cNvPicPr>
          <p:nvPr>
            <p:custDataLst>
              <p:tags r:id="rId3"/>
            </p:custDataLst>
          </p:nvPr>
        </p:nvPicPr>
        <p:blipFill>
          <a:blip r:embed="rId8"/>
          <a:stretch>
            <a:fillRect/>
          </a:stretch>
        </p:blipFill>
        <p:spPr>
          <a:xfrm>
            <a:off x="3284377" y="2043404"/>
            <a:ext cx="2560602" cy="2943098"/>
          </a:xfrm>
          <a:prstGeom prst="rect">
            <a:avLst/>
          </a:prstGeom>
        </p:spPr>
      </p:pic>
    </p:spTree>
    <p:extLst>
      <p:ext uri="{BB962C8B-B14F-4D97-AF65-F5344CB8AC3E}">
        <p14:creationId xmlns:p14="http://schemas.microsoft.com/office/powerpoint/2010/main" val="875567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defTabSz="685852">
              <a:defRPr/>
            </a:pPr>
            <a:r>
              <a:rPr lang="fr-FR" sz="1600" b="1" dirty="0">
                <a:solidFill>
                  <a:prstClr val="white">
                    <a:lumMod val="65000"/>
                  </a:prstClr>
                </a:solidFill>
                <a:latin typeface="Calibri"/>
              </a:rPr>
              <a:t>C’est un livre. Livre.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513186" y="450375"/>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6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algn="ctr" defTabSz="914423">
              <a:defRPr/>
            </a:pPr>
            <a:r>
              <a:rPr lang="fr-FR" sz="7200" b="1" dirty="0">
                <a:solidFill>
                  <a:srgbClr val="4BACC6">
                    <a:lumMod val="50000"/>
                  </a:srgbClr>
                </a:solidFill>
                <a:latin typeface="Dosis" pitchFamily="2" charset="0"/>
              </a:rPr>
              <a:t>livre</a:t>
            </a:r>
            <a:r>
              <a:rPr lang="fr-FR" sz="6600" b="1" dirty="0">
                <a:solidFill>
                  <a:prstClr val="black"/>
                </a:solidFill>
                <a:latin typeface="Dosis" pitchFamily="2" charset="0"/>
              </a:rPr>
              <a:t> </a:t>
            </a:r>
          </a:p>
        </p:txBody>
      </p:sp>
      <p:pic>
        <p:nvPicPr>
          <p:cNvPr id="5" name="Image 4">
            <a:extLst>
              <a:ext uri="{FF2B5EF4-FFF2-40B4-BE49-F238E27FC236}">
                <a16:creationId xmlns:a16="http://schemas.microsoft.com/office/drawing/2014/main" id="{F2E5BE40-D73E-A644-E9CB-276232ACAD08}"/>
              </a:ext>
            </a:extLst>
          </p:cNvPr>
          <p:cNvPicPr>
            <a:picLocks noChangeAspect="1"/>
          </p:cNvPicPr>
          <p:nvPr>
            <p:custDataLst>
              <p:tags r:id="rId4"/>
            </p:custDataLst>
          </p:nvPr>
        </p:nvPicPr>
        <p:blipFill>
          <a:blip r:embed="rId9"/>
          <a:stretch>
            <a:fillRect/>
          </a:stretch>
        </p:blipFill>
        <p:spPr>
          <a:xfrm>
            <a:off x="2453953" y="2258009"/>
            <a:ext cx="2219647" cy="2551212"/>
          </a:xfrm>
          <a:prstGeom prst="rect">
            <a:avLst/>
          </a:prstGeom>
        </p:spPr>
      </p:pic>
    </p:spTree>
    <p:extLst>
      <p:ext uri="{BB962C8B-B14F-4D97-AF65-F5344CB8AC3E}">
        <p14:creationId xmlns:p14="http://schemas.microsoft.com/office/powerpoint/2010/main" val="3435667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defTabSz="685852">
              <a:spcAft>
                <a:spcPts val="400"/>
              </a:spcAft>
              <a:defRPr/>
            </a:pPr>
            <a:r>
              <a:rPr lang="fr-FR" sz="1600" b="1" dirty="0">
                <a:solidFill>
                  <a:srgbClr val="A6A6A6"/>
                </a:solidFill>
                <a:latin typeface="Calibri"/>
              </a:rPr>
              <a:t>C’est quoi ? Dites le mot en français ou dans votre langue. </a:t>
            </a:r>
            <a:endParaRPr lang="fr-FR" sz="1600" b="1" dirty="0">
              <a:solidFill>
                <a:prstClr val="white">
                  <a:lumMod val="65000"/>
                </a:prstClr>
              </a:solidFill>
              <a:latin typeface="Calibri"/>
            </a:endParaRPr>
          </a:p>
        </p:txBody>
      </p:sp>
      <p:pic>
        <p:nvPicPr>
          <p:cNvPr id="2" name="Image 1" descr="Une image contenant meubles, table, tiroir, petite table basse&#10;&#10;Description générée automatiquement">
            <a:extLst>
              <a:ext uri="{FF2B5EF4-FFF2-40B4-BE49-F238E27FC236}">
                <a16:creationId xmlns:a16="http://schemas.microsoft.com/office/drawing/2014/main" id="{40F7A106-A19E-768B-51F9-E0E3DB8CB743}"/>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145958" y="2241838"/>
            <a:ext cx="2852084" cy="2374324"/>
          </a:xfrm>
          <a:prstGeom prst="rect">
            <a:avLst/>
          </a:prstGeom>
        </p:spPr>
      </p:pic>
    </p:spTree>
    <p:extLst>
      <p:ext uri="{BB962C8B-B14F-4D97-AF65-F5344CB8AC3E}">
        <p14:creationId xmlns:p14="http://schemas.microsoft.com/office/powerpoint/2010/main" val="3941411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C’est un bureau. Bureau.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5368414" y="2767280"/>
            <a:ext cx="3495368" cy="1107996"/>
          </a:xfrm>
          <a:prstGeom prst="rect">
            <a:avLst/>
          </a:prstGeom>
          <a:noFill/>
        </p:spPr>
        <p:txBody>
          <a:bodyPr wrap="square" rtlCol="0">
            <a:spAutoFit/>
          </a:bodyPr>
          <a:lstStyle/>
          <a:p>
            <a:pPr algn="ctr" defTabSz="914423">
              <a:defRPr/>
            </a:pPr>
            <a:r>
              <a:rPr lang="fr-FR" sz="6600" b="1" dirty="0">
                <a:solidFill>
                  <a:srgbClr val="4BACC6">
                    <a:lumMod val="50000"/>
                  </a:srgbClr>
                </a:solidFill>
                <a:latin typeface="Dosis" pitchFamily="2" charset="0"/>
              </a:rPr>
              <a:t>bureau</a:t>
            </a:r>
            <a:r>
              <a:rPr lang="fr-FR" sz="6600" b="1" dirty="0">
                <a:solidFill>
                  <a:prstClr val="black"/>
                </a:solidFill>
                <a:latin typeface="Dosis" pitchFamily="2" charset="0"/>
              </a:rPr>
              <a:t> </a:t>
            </a:r>
          </a:p>
        </p:txBody>
      </p:sp>
      <p:pic>
        <p:nvPicPr>
          <p:cNvPr id="6" name="Image 5" descr="Une image contenant meubles, table, tiroir, petite table basse&#10;&#10;Description générée automatiquement">
            <a:extLst>
              <a:ext uri="{FF2B5EF4-FFF2-40B4-BE49-F238E27FC236}">
                <a16:creationId xmlns:a16="http://schemas.microsoft.com/office/drawing/2014/main" id="{D0923D28-A87E-79BE-C0EF-B73DCE2D03EE}"/>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923116" y="2241838"/>
            <a:ext cx="2852084" cy="2374324"/>
          </a:xfrm>
          <a:prstGeom prst="rect">
            <a:avLst/>
          </a:prstGeom>
        </p:spPr>
      </p:pic>
    </p:spTree>
    <p:extLst>
      <p:ext uri="{BB962C8B-B14F-4D97-AF65-F5344CB8AC3E}">
        <p14:creationId xmlns:p14="http://schemas.microsoft.com/office/powerpoint/2010/main" val="236872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On vient de voir les mots  : jupe – banane – dormir – dinosaure –bureau - livre .</a:t>
            </a:r>
          </a:p>
        </p:txBody>
      </p:sp>
      <p:sp>
        <p:nvSpPr>
          <p:cNvPr id="5" name="Rectangle 4">
            <a:extLst>
              <a:ext uri="{FF2B5EF4-FFF2-40B4-BE49-F238E27FC236}">
                <a16:creationId xmlns:a16="http://schemas.microsoft.com/office/drawing/2014/main" id="{94639009-C5F1-B0B5-2A07-A8FE1D56E119}"/>
              </a:ext>
            </a:extLst>
          </p:cNvPr>
          <p:cNvSpPr/>
          <p:nvPr>
            <p:custDataLst>
              <p:tags r:id="rId3"/>
            </p:custDataLst>
          </p:nvPr>
        </p:nvSpPr>
        <p:spPr>
          <a:xfrm>
            <a:off x="4555677" y="3330855"/>
            <a:ext cx="77910" cy="1169551"/>
          </a:xfrm>
          <a:prstGeom prst="rect">
            <a:avLst/>
          </a:prstGeom>
          <a:noFill/>
        </p:spPr>
        <p:txBody>
          <a:bodyPr wrap="squar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sp>
        <p:nvSpPr>
          <p:cNvPr id="6" name="Rectangle 5">
            <a:extLst>
              <a:ext uri="{FF2B5EF4-FFF2-40B4-BE49-F238E27FC236}">
                <a16:creationId xmlns:a16="http://schemas.microsoft.com/office/drawing/2014/main" id="{DCD23719-84CB-998B-5026-F0BC7C47A420}"/>
              </a:ext>
            </a:extLst>
          </p:cNvPr>
          <p:cNvSpPr/>
          <p:nvPr>
            <p:custDataLst>
              <p:tags r:id="rId4"/>
            </p:custDataLst>
          </p:nvPr>
        </p:nvSpPr>
        <p:spPr>
          <a:xfrm>
            <a:off x="4510412" y="3353103"/>
            <a:ext cx="94393" cy="1169551"/>
          </a:xfrm>
          <a:prstGeom prst="rect">
            <a:avLst/>
          </a:prstGeom>
          <a:noFill/>
        </p:spPr>
        <p:txBody>
          <a:bodyPr wrap="square" lIns="60960" tIns="30480" rIns="60960" bIns="30480">
            <a:spAutoFit/>
          </a:bodyPr>
          <a:lstStyle/>
          <a:p>
            <a:pPr algn="ctr" defTabSz="914446"/>
            <a:endParaRPr lang="fr-FR" sz="3600" b="1">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12" name="Image 11">
            <a:extLst>
              <a:ext uri="{FF2B5EF4-FFF2-40B4-BE49-F238E27FC236}">
                <a16:creationId xmlns:a16="http://schemas.microsoft.com/office/drawing/2014/main" id="{966485DA-8445-6EE5-0CE5-DA71E98FD188}"/>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rot="20142003">
            <a:off x="3629034" y="2388968"/>
            <a:ext cx="1754257" cy="1204147"/>
          </a:xfrm>
          <a:prstGeom prst="rect">
            <a:avLst/>
          </a:prstGeom>
        </p:spPr>
      </p:pic>
      <p:pic>
        <p:nvPicPr>
          <p:cNvPr id="13" name="Image 12">
            <a:extLst>
              <a:ext uri="{FF2B5EF4-FFF2-40B4-BE49-F238E27FC236}">
                <a16:creationId xmlns:a16="http://schemas.microsoft.com/office/drawing/2014/main" id="{FAE35381-F793-FE98-71AC-B0BF03751252}"/>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732430" y="4638648"/>
            <a:ext cx="2111925" cy="1100069"/>
          </a:xfrm>
          <a:prstGeom prst="rect">
            <a:avLst/>
          </a:prstGeom>
        </p:spPr>
      </p:pic>
      <p:pic>
        <p:nvPicPr>
          <p:cNvPr id="14" name="Image 13">
            <a:extLst>
              <a:ext uri="{FF2B5EF4-FFF2-40B4-BE49-F238E27FC236}">
                <a16:creationId xmlns:a16="http://schemas.microsoft.com/office/drawing/2014/main" id="{EE9F4D2B-BA62-4782-C377-3ACDB25CE1A3}"/>
              </a:ext>
            </a:extLst>
          </p:cNvPr>
          <p:cNvPicPr>
            <a:picLocks noChangeAspect="1"/>
          </p:cNvPicPr>
          <p:nvPr>
            <p:custDataLst>
              <p:tags r:id="rId7"/>
            </p:custDataLst>
          </p:nvPr>
        </p:nvPicPr>
        <p:blipFill>
          <a:blip r:embed="rId17"/>
          <a:stretch>
            <a:fillRect/>
          </a:stretch>
        </p:blipFill>
        <p:spPr>
          <a:xfrm>
            <a:off x="6167971" y="1991032"/>
            <a:ext cx="1817419" cy="1537417"/>
          </a:xfrm>
          <a:prstGeom prst="rect">
            <a:avLst/>
          </a:prstGeom>
        </p:spPr>
      </p:pic>
      <p:pic>
        <p:nvPicPr>
          <p:cNvPr id="15" name="Image 14">
            <a:extLst>
              <a:ext uri="{FF2B5EF4-FFF2-40B4-BE49-F238E27FC236}">
                <a16:creationId xmlns:a16="http://schemas.microsoft.com/office/drawing/2014/main" id="{AC8FE19C-8C56-7BAD-2B69-CF9C6FD07EA8}"/>
              </a:ext>
            </a:extLst>
          </p:cNvPr>
          <p:cNvPicPr>
            <a:picLocks noChangeAspect="1"/>
          </p:cNvPicPr>
          <p:nvPr>
            <p:custDataLst>
              <p:tags r:id="rId8"/>
            </p:custDataLst>
          </p:nvPr>
        </p:nvPicPr>
        <p:blipFill>
          <a:blip r:embed="rId18"/>
          <a:stretch>
            <a:fillRect/>
          </a:stretch>
        </p:blipFill>
        <p:spPr>
          <a:xfrm>
            <a:off x="973141" y="2081359"/>
            <a:ext cx="1871214" cy="1741374"/>
          </a:xfrm>
          <a:prstGeom prst="rect">
            <a:avLst/>
          </a:prstGeom>
        </p:spPr>
      </p:pic>
      <p:pic>
        <p:nvPicPr>
          <p:cNvPr id="16" name="Image 15" descr="Une image contenant meubles, table, tiroir, petite table basse&#10;&#10;Description générée automatiquement">
            <a:extLst>
              <a:ext uri="{FF2B5EF4-FFF2-40B4-BE49-F238E27FC236}">
                <a16:creationId xmlns:a16="http://schemas.microsoft.com/office/drawing/2014/main" id="{F200C488-D6A2-D2AC-C302-F2D941DAE6E4}"/>
              </a:ext>
            </a:extLst>
          </p:cNvPr>
          <p:cNvPicPr>
            <a:picLocks noChangeAspect="1"/>
          </p:cNvPicPr>
          <p:nvPr>
            <p:custDataLst>
              <p:tags r:id="rId9"/>
            </p:custDataLst>
          </p:nvPr>
        </p:nvPicPr>
        <p:blipFill>
          <a:blip r:embed="rId19">
            <a:extLst>
              <a:ext uri="{28A0092B-C50C-407E-A947-70E740481C1C}">
                <a14:useLocalDpi xmlns:a14="http://schemas.microsoft.com/office/drawing/2010/main" val="0"/>
              </a:ext>
            </a:extLst>
          </a:blip>
          <a:stretch>
            <a:fillRect/>
          </a:stretch>
        </p:blipFill>
        <p:spPr>
          <a:xfrm>
            <a:off x="3755193" y="4468266"/>
            <a:ext cx="1798150" cy="1496937"/>
          </a:xfrm>
          <a:prstGeom prst="rect">
            <a:avLst/>
          </a:prstGeom>
        </p:spPr>
      </p:pic>
      <p:pic>
        <p:nvPicPr>
          <p:cNvPr id="17" name="Image 16">
            <a:extLst>
              <a:ext uri="{FF2B5EF4-FFF2-40B4-BE49-F238E27FC236}">
                <a16:creationId xmlns:a16="http://schemas.microsoft.com/office/drawing/2014/main" id="{7B2BED5D-AA58-DEA9-7590-3F3239BDF948}"/>
              </a:ext>
            </a:extLst>
          </p:cNvPr>
          <p:cNvPicPr>
            <a:picLocks noChangeAspect="1"/>
          </p:cNvPicPr>
          <p:nvPr>
            <p:custDataLst>
              <p:tags r:id="rId10"/>
            </p:custDataLst>
          </p:nvPr>
        </p:nvPicPr>
        <p:blipFill>
          <a:blip r:embed="rId20"/>
          <a:stretch>
            <a:fillRect/>
          </a:stretch>
        </p:blipFill>
        <p:spPr>
          <a:xfrm>
            <a:off x="6622258" y="4276465"/>
            <a:ext cx="1469263" cy="1688738"/>
          </a:xfrm>
          <a:prstGeom prst="rect">
            <a:avLst/>
          </a:prstGeom>
        </p:spPr>
      </p:pic>
    </p:spTree>
    <p:extLst>
      <p:ext uri="{BB962C8B-B14F-4D97-AF65-F5344CB8AC3E}">
        <p14:creationId xmlns:p14="http://schemas.microsoft.com/office/powerpoint/2010/main" val="188966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(1)</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dis, tu montres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91368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8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879854"/>
            <a:ext cx="6861110" cy="1871043"/>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689926" y="6072700"/>
              <a:ext cx="5715000" cy="600165"/>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lettres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7"/>
              <a:ext cx="637296" cy="271598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1269" y="6170483"/>
              <a:ext cx="394060" cy="498249"/>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03866" y="3052429"/>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de vocabulaire;</a:t>
            </a:r>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454430" y="3120373"/>
            <a:ext cx="383703" cy="332166"/>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banane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1" name="Image 10">
            <a:extLst>
              <a:ext uri="{FF2B5EF4-FFF2-40B4-BE49-F238E27FC236}">
                <a16:creationId xmlns:a16="http://schemas.microsoft.com/office/drawing/2014/main" id="{7C8048F6-5DA1-6B0E-86C3-10D3388B49B9}"/>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rot="20142003">
            <a:off x="3694872" y="2961570"/>
            <a:ext cx="1754257" cy="1204147"/>
          </a:xfrm>
          <a:prstGeom prst="rect">
            <a:avLst/>
          </a:prstGeom>
        </p:spPr>
      </p:pic>
      <p:pic>
        <p:nvPicPr>
          <p:cNvPr id="12" name="Image 11">
            <a:extLst>
              <a:ext uri="{FF2B5EF4-FFF2-40B4-BE49-F238E27FC236}">
                <a16:creationId xmlns:a16="http://schemas.microsoft.com/office/drawing/2014/main" id="{FF239FB4-FBB1-F2D5-317A-17AD4BCFC3D1}"/>
              </a:ext>
            </a:extLst>
          </p:cNvPr>
          <p:cNvPicPr>
            <a:picLocks noChangeAspect="1"/>
          </p:cNvPicPr>
          <p:nvPr>
            <p:custDataLst>
              <p:tags r:id="rId8"/>
            </p:custDataLst>
          </p:nvPr>
        </p:nvPicPr>
        <p:blipFill>
          <a:blip r:embed="rId16"/>
          <a:stretch>
            <a:fillRect/>
          </a:stretch>
        </p:blipFill>
        <p:spPr>
          <a:xfrm>
            <a:off x="6233809" y="2563634"/>
            <a:ext cx="1817419" cy="1537417"/>
          </a:xfrm>
          <a:prstGeom prst="rect">
            <a:avLst/>
          </a:prstGeom>
        </p:spPr>
      </p:pic>
      <p:pic>
        <p:nvPicPr>
          <p:cNvPr id="13" name="Image 12">
            <a:extLst>
              <a:ext uri="{FF2B5EF4-FFF2-40B4-BE49-F238E27FC236}">
                <a16:creationId xmlns:a16="http://schemas.microsoft.com/office/drawing/2014/main" id="{ACCE5EB2-2A58-34EA-CDCA-80B6055B7FDF}"/>
              </a:ext>
            </a:extLst>
          </p:cNvPr>
          <p:cNvPicPr>
            <a:picLocks noChangeAspect="1"/>
          </p:cNvPicPr>
          <p:nvPr>
            <p:custDataLst>
              <p:tags r:id="rId9"/>
            </p:custDataLst>
          </p:nvPr>
        </p:nvPicPr>
        <p:blipFill>
          <a:blip r:embed="rId17"/>
          <a:stretch>
            <a:fillRect/>
          </a:stretch>
        </p:blipFill>
        <p:spPr>
          <a:xfrm>
            <a:off x="1038979" y="2653961"/>
            <a:ext cx="1871214" cy="1741374"/>
          </a:xfrm>
          <a:prstGeom prst="rect">
            <a:avLst/>
          </a:prstGeom>
        </p:spPr>
      </p:pic>
    </p:spTree>
    <p:extLst>
      <p:ext uri="{BB962C8B-B14F-4D97-AF65-F5344CB8AC3E}">
        <p14:creationId xmlns:p14="http://schemas.microsoft.com/office/powerpoint/2010/main" val="418742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dormir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0" name="Image 9">
            <a:extLst>
              <a:ext uri="{FF2B5EF4-FFF2-40B4-BE49-F238E27FC236}">
                <a16:creationId xmlns:a16="http://schemas.microsoft.com/office/drawing/2014/main" id="{A3AC620A-895F-6014-D286-DD691C0B44F9}"/>
              </a:ext>
            </a:extLst>
          </p:cNvPr>
          <p:cNvPicPr>
            <a:picLocks noChangeAspect="1"/>
          </p:cNvPicPr>
          <p:nvPr>
            <p:custDataLst>
              <p:tags r:id="rId7"/>
            </p:custDataLst>
          </p:nvPr>
        </p:nvPicPr>
        <p:blipFill>
          <a:blip r:embed="rId15"/>
          <a:stretch>
            <a:fillRect/>
          </a:stretch>
        </p:blipFill>
        <p:spPr>
          <a:xfrm>
            <a:off x="924537" y="2629392"/>
            <a:ext cx="1817419" cy="1537417"/>
          </a:xfrm>
          <a:prstGeom prst="rect">
            <a:avLst/>
          </a:prstGeom>
        </p:spPr>
      </p:pic>
      <p:pic>
        <p:nvPicPr>
          <p:cNvPr id="12" name="Image 11">
            <a:extLst>
              <a:ext uri="{FF2B5EF4-FFF2-40B4-BE49-F238E27FC236}">
                <a16:creationId xmlns:a16="http://schemas.microsoft.com/office/drawing/2014/main" id="{C3B94C67-D7DD-3850-876B-919B30291A78}"/>
              </a:ext>
            </a:extLst>
          </p:cNvPr>
          <p:cNvPicPr>
            <a:picLocks noChangeAspect="1"/>
          </p:cNvPicPr>
          <p:nvPr>
            <p:custDataLst>
              <p:tags r:id="rId8"/>
            </p:custDataLst>
          </p:nvPr>
        </p:nvPicPr>
        <p:blipFill>
          <a:blip r:embed="rId16"/>
          <a:stretch>
            <a:fillRect/>
          </a:stretch>
        </p:blipFill>
        <p:spPr>
          <a:xfrm>
            <a:off x="3967452" y="2629392"/>
            <a:ext cx="1871214" cy="1741374"/>
          </a:xfrm>
          <a:prstGeom prst="rect">
            <a:avLst/>
          </a:prstGeom>
        </p:spPr>
      </p:pic>
      <p:pic>
        <p:nvPicPr>
          <p:cNvPr id="13" name="Image 12">
            <a:extLst>
              <a:ext uri="{FF2B5EF4-FFF2-40B4-BE49-F238E27FC236}">
                <a16:creationId xmlns:a16="http://schemas.microsoft.com/office/drawing/2014/main" id="{563B7138-F609-0C07-A23A-82AE125CD29D}"/>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Lst>
          </a:blip>
          <a:stretch>
            <a:fillRect/>
          </a:stretch>
        </p:blipFill>
        <p:spPr>
          <a:xfrm>
            <a:off x="6351566" y="2878965"/>
            <a:ext cx="2111925" cy="1100069"/>
          </a:xfrm>
          <a:prstGeom prst="rect">
            <a:avLst/>
          </a:prstGeom>
        </p:spPr>
      </p:pic>
    </p:spTree>
    <p:extLst>
      <p:ext uri="{BB962C8B-B14F-4D97-AF65-F5344CB8AC3E}">
        <p14:creationId xmlns:p14="http://schemas.microsoft.com/office/powerpoint/2010/main" val="716762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jupe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F4B9DD0F-68F2-9F68-9606-074E30E22E0E}"/>
              </a:ext>
            </a:extLst>
          </p:cNvPr>
          <p:cNvPicPr>
            <a:picLocks noChangeAspect="1"/>
          </p:cNvPicPr>
          <p:nvPr>
            <p:custDataLst>
              <p:tags r:id="rId7"/>
            </p:custDataLst>
          </p:nvPr>
        </p:nvPicPr>
        <p:blipFill>
          <a:blip r:embed="rId15"/>
          <a:stretch>
            <a:fillRect/>
          </a:stretch>
        </p:blipFill>
        <p:spPr>
          <a:xfrm>
            <a:off x="1139236" y="2369974"/>
            <a:ext cx="1700097" cy="1954053"/>
          </a:xfrm>
          <a:prstGeom prst="rect">
            <a:avLst/>
          </a:prstGeom>
        </p:spPr>
      </p:pic>
      <p:pic>
        <p:nvPicPr>
          <p:cNvPr id="3" name="Image 2">
            <a:extLst>
              <a:ext uri="{FF2B5EF4-FFF2-40B4-BE49-F238E27FC236}">
                <a16:creationId xmlns:a16="http://schemas.microsoft.com/office/drawing/2014/main" id="{69BBD68D-03E7-AC0E-B98B-ACE240A7FCE4}"/>
              </a:ext>
            </a:extLst>
          </p:cNvPr>
          <p:cNvPicPr>
            <a:picLocks noChangeAspect="1"/>
          </p:cNvPicPr>
          <p:nvPr>
            <p:custDataLst>
              <p:tags r:id="rId8"/>
            </p:custDataLst>
          </p:nvPr>
        </p:nvPicPr>
        <p:blipFill>
          <a:blip r:embed="rId16"/>
          <a:stretch>
            <a:fillRect/>
          </a:stretch>
        </p:blipFill>
        <p:spPr>
          <a:xfrm>
            <a:off x="6326007" y="2590027"/>
            <a:ext cx="1871214" cy="1741374"/>
          </a:xfrm>
          <a:prstGeom prst="rect">
            <a:avLst/>
          </a:prstGeom>
        </p:spPr>
      </p:pic>
      <p:pic>
        <p:nvPicPr>
          <p:cNvPr id="5" name="Image 4">
            <a:extLst>
              <a:ext uri="{FF2B5EF4-FFF2-40B4-BE49-F238E27FC236}">
                <a16:creationId xmlns:a16="http://schemas.microsoft.com/office/drawing/2014/main" id="{0162A803-36AD-C067-E20F-8BEE537E1574}"/>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Lst>
          </a:blip>
          <a:stretch>
            <a:fillRect/>
          </a:stretch>
        </p:blipFill>
        <p:spPr>
          <a:xfrm>
            <a:off x="3314063" y="2679603"/>
            <a:ext cx="2515873" cy="1310479"/>
          </a:xfrm>
          <a:prstGeom prst="rect">
            <a:avLst/>
          </a:prstGeom>
        </p:spPr>
      </p:pic>
    </p:spTree>
    <p:extLst>
      <p:ext uri="{BB962C8B-B14F-4D97-AF65-F5344CB8AC3E}">
        <p14:creationId xmlns:p14="http://schemas.microsoft.com/office/powerpoint/2010/main" val="348102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DF59DBB7-90FB-720A-8F6C-85FAE9F4BF0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dinosaure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Image 2">
            <a:extLst>
              <a:ext uri="{FF2B5EF4-FFF2-40B4-BE49-F238E27FC236}">
                <a16:creationId xmlns:a16="http://schemas.microsoft.com/office/drawing/2014/main" id="{C551D2D2-53C5-BAAF-B19E-A2EADFB9AA3F}"/>
              </a:ext>
            </a:extLst>
          </p:cNvPr>
          <p:cNvPicPr>
            <a:picLocks noChangeAspect="1"/>
          </p:cNvPicPr>
          <p:nvPr>
            <p:custDataLst>
              <p:tags r:id="rId7"/>
            </p:custDataLst>
          </p:nvPr>
        </p:nvPicPr>
        <p:blipFill>
          <a:blip r:embed="rId15"/>
          <a:stretch>
            <a:fillRect/>
          </a:stretch>
        </p:blipFill>
        <p:spPr>
          <a:xfrm>
            <a:off x="6405293" y="2468332"/>
            <a:ext cx="1700097" cy="1954053"/>
          </a:xfrm>
          <a:prstGeom prst="rect">
            <a:avLst/>
          </a:prstGeom>
        </p:spPr>
      </p:pic>
      <p:pic>
        <p:nvPicPr>
          <p:cNvPr id="8" name="Image 7">
            <a:extLst>
              <a:ext uri="{FF2B5EF4-FFF2-40B4-BE49-F238E27FC236}">
                <a16:creationId xmlns:a16="http://schemas.microsoft.com/office/drawing/2014/main" id="{3A501268-955C-85AD-ED7A-2191922C4D43}"/>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19736" y="2875617"/>
            <a:ext cx="2401495" cy="1250902"/>
          </a:xfrm>
          <a:prstGeom prst="rect">
            <a:avLst/>
          </a:prstGeom>
        </p:spPr>
      </p:pic>
      <p:pic>
        <p:nvPicPr>
          <p:cNvPr id="10" name="Image 9" descr="Une image contenant meubles, table, tiroir, petite table basse&#10;&#10;Description générée automatiquement">
            <a:extLst>
              <a:ext uri="{FF2B5EF4-FFF2-40B4-BE49-F238E27FC236}">
                <a16:creationId xmlns:a16="http://schemas.microsoft.com/office/drawing/2014/main" id="{57F8C3FF-81F2-A990-FC0D-EAA6AB014AE7}"/>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Lst>
          </a:blip>
          <a:stretch>
            <a:fillRect/>
          </a:stretch>
        </p:blipFill>
        <p:spPr>
          <a:xfrm>
            <a:off x="3814187" y="2828014"/>
            <a:ext cx="1798150" cy="1496937"/>
          </a:xfrm>
          <a:prstGeom prst="rect">
            <a:avLst/>
          </a:prstGeom>
        </p:spPr>
      </p:pic>
    </p:spTree>
    <p:extLst>
      <p:ext uri="{BB962C8B-B14F-4D97-AF65-F5344CB8AC3E}">
        <p14:creationId xmlns:p14="http://schemas.microsoft.com/office/powerpoint/2010/main" val="142323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livre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158C6722-BBC4-781C-0798-613615016213}"/>
              </a:ext>
            </a:extLst>
          </p:cNvPr>
          <p:cNvPicPr>
            <a:picLocks noChangeAspect="1"/>
          </p:cNvPicPr>
          <p:nvPr>
            <p:custDataLst>
              <p:tags r:id="rId7"/>
            </p:custDataLst>
          </p:nvPr>
        </p:nvPicPr>
        <p:blipFill>
          <a:blip r:embed="rId15"/>
          <a:stretch>
            <a:fillRect/>
          </a:stretch>
        </p:blipFill>
        <p:spPr>
          <a:xfrm>
            <a:off x="984552" y="2678243"/>
            <a:ext cx="1553974" cy="1786102"/>
          </a:xfrm>
          <a:prstGeom prst="rect">
            <a:avLst/>
          </a:prstGeom>
        </p:spPr>
      </p:pic>
      <p:pic>
        <p:nvPicPr>
          <p:cNvPr id="8" name="Image 7" descr="Une image contenant meubles, table, tiroir, petite table basse&#10;&#10;Description générée automatiquement">
            <a:extLst>
              <a:ext uri="{FF2B5EF4-FFF2-40B4-BE49-F238E27FC236}">
                <a16:creationId xmlns:a16="http://schemas.microsoft.com/office/drawing/2014/main" id="{9C7D5A6F-0382-D50D-F1DF-116AA4B6D641}"/>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356267" y="2822825"/>
            <a:ext cx="1798150" cy="1496937"/>
          </a:xfrm>
          <a:prstGeom prst="rect">
            <a:avLst/>
          </a:prstGeom>
        </p:spPr>
      </p:pic>
      <p:pic>
        <p:nvPicPr>
          <p:cNvPr id="9" name="Image 8">
            <a:extLst>
              <a:ext uri="{FF2B5EF4-FFF2-40B4-BE49-F238E27FC236}">
                <a16:creationId xmlns:a16="http://schemas.microsoft.com/office/drawing/2014/main" id="{DA364D0B-87DD-C3D1-1A65-182FA6421A57}"/>
              </a:ext>
            </a:extLst>
          </p:cNvPr>
          <p:cNvPicPr>
            <a:picLocks noChangeAspect="1"/>
          </p:cNvPicPr>
          <p:nvPr>
            <p:custDataLst>
              <p:tags r:id="rId9"/>
            </p:custDataLst>
          </p:nvPr>
        </p:nvPicPr>
        <p:blipFill>
          <a:blip r:embed="rId17"/>
          <a:stretch>
            <a:fillRect/>
          </a:stretch>
        </p:blipFill>
        <p:spPr>
          <a:xfrm>
            <a:off x="3814875" y="2779598"/>
            <a:ext cx="1514247" cy="1583390"/>
          </a:xfrm>
          <a:prstGeom prst="rect">
            <a:avLst/>
          </a:prstGeom>
        </p:spPr>
      </p:pic>
    </p:spTree>
    <p:extLst>
      <p:ext uri="{BB962C8B-B14F-4D97-AF65-F5344CB8AC3E}">
        <p14:creationId xmlns:p14="http://schemas.microsoft.com/office/powerpoint/2010/main" val="927019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8F5DF2D3-B1F8-2B7A-9FEF-915EB78AE14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7EDF8C6D-CD6E-2D05-4ECB-1BA91DD698EC}"/>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bureau »</a:t>
            </a:r>
          </a:p>
        </p:txBody>
      </p:sp>
      <p:sp>
        <p:nvSpPr>
          <p:cNvPr id="14" name="ZoneTexte 13">
            <a:extLst>
              <a:ext uri="{FF2B5EF4-FFF2-40B4-BE49-F238E27FC236}">
                <a16:creationId xmlns:a16="http://schemas.microsoft.com/office/drawing/2014/main" id="{8CA802A4-DD1A-C198-4141-08DB0EEA2AFC}"/>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Image 2" descr="Une image contenant meubles, table, tiroir, petite table basse&#10;&#10;Description générée automatiquement">
            <a:extLst>
              <a:ext uri="{FF2B5EF4-FFF2-40B4-BE49-F238E27FC236}">
                <a16:creationId xmlns:a16="http://schemas.microsoft.com/office/drawing/2014/main" id="{9CC0CCE8-AD2E-42BE-897D-66CA2393FDAD}"/>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801270" y="2967408"/>
            <a:ext cx="1798150" cy="1496937"/>
          </a:xfrm>
          <a:prstGeom prst="rect">
            <a:avLst/>
          </a:prstGeom>
        </p:spPr>
      </p:pic>
      <p:pic>
        <p:nvPicPr>
          <p:cNvPr id="5" name="Image 4">
            <a:extLst>
              <a:ext uri="{FF2B5EF4-FFF2-40B4-BE49-F238E27FC236}">
                <a16:creationId xmlns:a16="http://schemas.microsoft.com/office/drawing/2014/main" id="{C362CAFB-F4F8-15B8-2499-56F9EBE54053}"/>
              </a:ext>
            </a:extLst>
          </p:cNvPr>
          <p:cNvPicPr>
            <a:picLocks noChangeAspect="1"/>
          </p:cNvPicPr>
          <p:nvPr>
            <p:custDataLst>
              <p:tags r:id="rId8"/>
            </p:custDataLst>
          </p:nvPr>
        </p:nvPicPr>
        <p:blipFill>
          <a:blip r:embed="rId16"/>
          <a:stretch>
            <a:fillRect/>
          </a:stretch>
        </p:blipFill>
        <p:spPr>
          <a:xfrm>
            <a:off x="6544582" y="2838995"/>
            <a:ext cx="1514247" cy="1583390"/>
          </a:xfrm>
          <a:prstGeom prst="rect">
            <a:avLst/>
          </a:prstGeom>
        </p:spPr>
      </p:pic>
      <p:pic>
        <p:nvPicPr>
          <p:cNvPr id="8" name="Image 7">
            <a:extLst>
              <a:ext uri="{FF2B5EF4-FFF2-40B4-BE49-F238E27FC236}">
                <a16:creationId xmlns:a16="http://schemas.microsoft.com/office/drawing/2014/main" id="{5FDC25AF-31F7-6A9D-65AC-76B5AFE10A53}"/>
              </a:ext>
            </a:extLst>
          </p:cNvPr>
          <p:cNvPicPr>
            <a:picLocks noChangeAspect="1"/>
          </p:cNvPicPr>
          <p:nvPr>
            <p:custDataLst>
              <p:tags r:id="rId9"/>
            </p:custDataLst>
          </p:nvPr>
        </p:nvPicPr>
        <p:blipFill>
          <a:blip r:embed="rId17"/>
          <a:stretch>
            <a:fillRect/>
          </a:stretch>
        </p:blipFill>
        <p:spPr>
          <a:xfrm>
            <a:off x="3967452" y="3042193"/>
            <a:ext cx="1454533" cy="1214649"/>
          </a:xfrm>
          <a:prstGeom prst="rect">
            <a:avLst/>
          </a:prstGeom>
        </p:spPr>
      </p:pic>
    </p:spTree>
    <p:extLst>
      <p:ext uri="{BB962C8B-B14F-4D97-AF65-F5344CB8AC3E}">
        <p14:creationId xmlns:p14="http://schemas.microsoft.com/office/powerpoint/2010/main" val="1387108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(2)</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montre, tu dis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255220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sp>
        <p:nvSpPr>
          <p:cNvPr id="2" name="ZoneTexte 1">
            <a:extLst>
              <a:ext uri="{FF2B5EF4-FFF2-40B4-BE49-F238E27FC236}">
                <a16:creationId xmlns:a16="http://schemas.microsoft.com/office/drawing/2014/main" id="{B728522E-BED6-D43A-012D-B5F168439E4D}"/>
              </a:ext>
            </a:extLst>
          </p:cNvPr>
          <p:cNvSpPr txBox="1"/>
          <p:nvPr>
            <p:custDataLst>
              <p:tags r:id="rId3"/>
            </p:custDataLst>
          </p:nvPr>
        </p:nvSpPr>
        <p:spPr>
          <a:xfrm>
            <a:off x="831130" y="625815"/>
            <a:ext cx="6038363"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5" name="Image 4">
            <a:extLst>
              <a:ext uri="{FF2B5EF4-FFF2-40B4-BE49-F238E27FC236}">
                <a16:creationId xmlns:a16="http://schemas.microsoft.com/office/drawing/2014/main" id="{8DADFADC-BB29-7C27-951E-17234CC2B81D}"/>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rot="20142003">
            <a:off x="3629034" y="2388968"/>
            <a:ext cx="1754257" cy="1204147"/>
          </a:xfrm>
          <a:prstGeom prst="rect">
            <a:avLst/>
          </a:prstGeom>
        </p:spPr>
      </p:pic>
      <p:pic>
        <p:nvPicPr>
          <p:cNvPr id="7" name="Image 6">
            <a:extLst>
              <a:ext uri="{FF2B5EF4-FFF2-40B4-BE49-F238E27FC236}">
                <a16:creationId xmlns:a16="http://schemas.microsoft.com/office/drawing/2014/main" id="{18507F85-BD21-082E-2E48-2D1FF7A8F06A}"/>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732430" y="4638648"/>
            <a:ext cx="2111925" cy="1100069"/>
          </a:xfrm>
          <a:prstGeom prst="rect">
            <a:avLst/>
          </a:prstGeom>
        </p:spPr>
      </p:pic>
      <p:pic>
        <p:nvPicPr>
          <p:cNvPr id="11" name="Image 10">
            <a:extLst>
              <a:ext uri="{FF2B5EF4-FFF2-40B4-BE49-F238E27FC236}">
                <a16:creationId xmlns:a16="http://schemas.microsoft.com/office/drawing/2014/main" id="{60C82152-5DE3-4FCB-F186-178D040D4ABD}"/>
              </a:ext>
            </a:extLst>
          </p:cNvPr>
          <p:cNvPicPr>
            <a:picLocks noChangeAspect="1"/>
          </p:cNvPicPr>
          <p:nvPr>
            <p:custDataLst>
              <p:tags r:id="rId6"/>
            </p:custDataLst>
          </p:nvPr>
        </p:nvPicPr>
        <p:blipFill>
          <a:blip r:embed="rId16"/>
          <a:stretch>
            <a:fillRect/>
          </a:stretch>
        </p:blipFill>
        <p:spPr>
          <a:xfrm>
            <a:off x="6167971" y="1991032"/>
            <a:ext cx="1817419" cy="1537417"/>
          </a:xfrm>
          <a:prstGeom prst="rect">
            <a:avLst/>
          </a:prstGeom>
        </p:spPr>
      </p:pic>
      <p:pic>
        <p:nvPicPr>
          <p:cNvPr id="12" name="Image 11">
            <a:extLst>
              <a:ext uri="{FF2B5EF4-FFF2-40B4-BE49-F238E27FC236}">
                <a16:creationId xmlns:a16="http://schemas.microsoft.com/office/drawing/2014/main" id="{50549FC8-5C72-9400-9283-2957BBE6850A}"/>
              </a:ext>
            </a:extLst>
          </p:cNvPr>
          <p:cNvPicPr>
            <a:picLocks noChangeAspect="1"/>
          </p:cNvPicPr>
          <p:nvPr>
            <p:custDataLst>
              <p:tags r:id="rId7"/>
            </p:custDataLst>
          </p:nvPr>
        </p:nvPicPr>
        <p:blipFill>
          <a:blip r:embed="rId17"/>
          <a:stretch>
            <a:fillRect/>
          </a:stretch>
        </p:blipFill>
        <p:spPr>
          <a:xfrm>
            <a:off x="973141" y="2081359"/>
            <a:ext cx="1871214" cy="1741374"/>
          </a:xfrm>
          <a:prstGeom prst="rect">
            <a:avLst/>
          </a:prstGeom>
        </p:spPr>
      </p:pic>
      <p:pic>
        <p:nvPicPr>
          <p:cNvPr id="15" name="Image 14" descr="Une image contenant meubles, table, tiroir, petite table basse&#10;&#10;Description générée automatiquement">
            <a:extLst>
              <a:ext uri="{FF2B5EF4-FFF2-40B4-BE49-F238E27FC236}">
                <a16:creationId xmlns:a16="http://schemas.microsoft.com/office/drawing/2014/main" id="{0413AD66-0A14-BD0B-A01E-310597CCA734}"/>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755193" y="4468266"/>
            <a:ext cx="1798150" cy="1496937"/>
          </a:xfrm>
          <a:prstGeom prst="rect">
            <a:avLst/>
          </a:prstGeom>
        </p:spPr>
      </p:pic>
      <p:pic>
        <p:nvPicPr>
          <p:cNvPr id="16" name="Image 15">
            <a:extLst>
              <a:ext uri="{FF2B5EF4-FFF2-40B4-BE49-F238E27FC236}">
                <a16:creationId xmlns:a16="http://schemas.microsoft.com/office/drawing/2014/main" id="{E061DDC6-3311-D605-C304-CC0AACDFE510}"/>
              </a:ext>
            </a:extLst>
          </p:cNvPr>
          <p:cNvPicPr>
            <a:picLocks noChangeAspect="1"/>
          </p:cNvPicPr>
          <p:nvPr>
            <p:custDataLst>
              <p:tags r:id="rId9"/>
            </p:custDataLst>
          </p:nvPr>
        </p:nvPicPr>
        <p:blipFill>
          <a:blip r:embed="rId19"/>
          <a:stretch>
            <a:fillRect/>
          </a:stretch>
        </p:blipFill>
        <p:spPr>
          <a:xfrm>
            <a:off x="6622258" y="4276465"/>
            <a:ext cx="1469263" cy="1688738"/>
          </a:xfrm>
          <a:prstGeom prst="rect">
            <a:avLst/>
          </a:prstGeom>
        </p:spPr>
      </p:pic>
    </p:spTree>
    <p:extLst>
      <p:ext uri="{BB962C8B-B14F-4D97-AF65-F5344CB8AC3E}">
        <p14:creationId xmlns:p14="http://schemas.microsoft.com/office/powerpoint/2010/main" val="240340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(3)</a:t>
            </a:r>
          </a:p>
        </p:txBody>
      </p:sp>
      <p:sp>
        <p:nvSpPr>
          <p:cNvPr id="7" name="TextBox 7"/>
          <p:cNvSpPr txBox="1"/>
          <p:nvPr>
            <p:custDataLst>
              <p:tags r:id="rId3"/>
            </p:custDataLst>
          </p:nvPr>
        </p:nvSpPr>
        <p:spPr>
          <a:xfrm>
            <a:off x="703247" y="3238503"/>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Trouvez les mots qui manquent </a:t>
            </a:r>
            <a:endParaRPr lang="en-US" sz="36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57755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45994" y="1039214"/>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518301" y="3742308"/>
            <a:ext cx="556826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en-US" sz="2400" b="1" i="0" u="none" strike="noStrike" kern="1200" cap="none" spc="0" normalizeH="0" baseline="0" noProof="0" dirty="0">
                <a:ln>
                  <a:noFill/>
                </a:ln>
                <a:solidFill>
                  <a:srgbClr val="106585"/>
                </a:solidFill>
                <a:effectLst/>
                <a:uLnTx/>
                <a:uFillTx/>
                <a:latin typeface="Carelia"/>
                <a:ea typeface="+mn-ea"/>
                <a:cs typeface="+mn-cs"/>
              </a:rPr>
              <a:t> 3.  </a:t>
            </a:r>
            <a:r>
              <a:rPr lang="fr-FR" sz="2400" b="1" dirty="0">
                <a:solidFill>
                  <a:srgbClr val="106585"/>
                </a:solidFill>
                <a:latin typeface="Dosis" pitchFamily="2" charset="0"/>
              </a:rPr>
              <a:t>Présentation des lettres  </a:t>
            </a:r>
            <a:endParaRPr kumimoji="0" lang="fr-FR" b="1" i="0" u="none" strike="noStrike" kern="1200" cap="none" spc="0" normalizeH="0" baseline="0" dirty="0">
              <a:ln>
                <a:noFill/>
              </a:ln>
              <a:solidFill>
                <a:srgbClr val="106585"/>
              </a:solidFill>
              <a:effectLst/>
              <a:uLnTx/>
              <a:uFillTx/>
              <a:latin typeface="Dosis" pitchFamily="2" charset="0"/>
            </a:endParaRPr>
          </a:p>
        </p:txBody>
      </p:sp>
      <p:sp>
        <p:nvSpPr>
          <p:cNvPr id="6" name="TextBox 10">
            <a:extLst>
              <a:ext uri="{FF2B5EF4-FFF2-40B4-BE49-F238E27FC236}">
                <a16:creationId xmlns:a16="http://schemas.microsoft.com/office/drawing/2014/main" id="{3A627AB3-5273-93C8-FCCF-7F509523DB0C}"/>
              </a:ext>
            </a:extLst>
          </p:cNvPr>
          <p:cNvSpPr txBox="1"/>
          <p:nvPr>
            <p:custDataLst>
              <p:tags r:id="rId6"/>
            </p:custDataLst>
          </p:nvPr>
        </p:nvSpPr>
        <p:spPr>
          <a:xfrm>
            <a:off x="506362" y="1882451"/>
            <a:ext cx="6346137" cy="261610"/>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6585"/>
                </a:solidFill>
                <a:effectLst/>
                <a:uLnTx/>
                <a:uFillTx/>
                <a:latin typeface="Dosis" pitchFamily="2" charset="0"/>
              </a:rPr>
              <a:t>    </a:t>
            </a:r>
            <a:r>
              <a:rPr kumimoji="0" lang="en-US" sz="2400" b="1" i="0" u="none" strike="noStrike" kern="1200" cap="none" spc="0" normalizeH="0" baseline="0" noProof="0" dirty="0">
                <a:ln>
                  <a:noFill/>
                </a:ln>
                <a:solidFill>
                  <a:srgbClr val="106585"/>
                </a:solidFill>
                <a:effectLst/>
                <a:uLnTx/>
                <a:uFillTx/>
                <a:latin typeface="Dosis" pitchFamily="2" charset="0"/>
              </a:rPr>
              <a:t>1.  </a:t>
            </a:r>
            <a:r>
              <a:rPr kumimoji="0" lang="fr-FR" sz="2400" b="1" i="0" u="none" strike="noStrike" kern="1200" cap="none" spc="0" normalizeH="0" baseline="0" noProof="0" dirty="0">
                <a:ln>
                  <a:noFill/>
                </a:ln>
                <a:solidFill>
                  <a:srgbClr val="106585"/>
                </a:solidFill>
                <a:effectLst/>
                <a:uLnTx/>
                <a:uFillTx/>
                <a:latin typeface="Dosis" pitchFamily="2" charset="0"/>
              </a:rPr>
              <a:t>Chanson-action</a:t>
            </a:r>
            <a:endParaRPr kumimoji="0" lang="en-US" sz="2400" b="1" i="0" u="none" strike="noStrike" kern="1200" cap="none" spc="0" normalizeH="0" baseline="0" noProof="0" dirty="0">
              <a:ln>
                <a:noFill/>
              </a:ln>
              <a:solidFill>
                <a:srgbClr val="106585"/>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7"/>
            </p:custDataLst>
          </p:nvPr>
        </p:nvSpPr>
        <p:spPr>
          <a:xfrm>
            <a:off x="497031" y="5535060"/>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5</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lang="en-US" sz="2400" b="1" dirty="0">
                <a:solidFill>
                  <a:srgbClr val="106585"/>
                </a:solidFill>
                <a:latin typeface="Dosis" pitchFamily="2" charset="0"/>
              </a:rPr>
              <a:t>Jeu</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1" name="TextBox 12">
            <a:extLst>
              <a:ext uri="{FF2B5EF4-FFF2-40B4-BE49-F238E27FC236}">
                <a16:creationId xmlns:a16="http://schemas.microsoft.com/office/drawing/2014/main" id="{B4B0CEF6-BC47-1C71-E12A-F22537690C4D}"/>
              </a:ext>
            </a:extLst>
          </p:cNvPr>
          <p:cNvSpPr txBox="1"/>
          <p:nvPr>
            <p:custDataLst>
              <p:tags r:id="rId8"/>
            </p:custDataLst>
          </p:nvPr>
        </p:nvSpPr>
        <p:spPr>
          <a:xfrm>
            <a:off x="667258" y="2106388"/>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Bonjour</a:t>
            </a:r>
            <a:endParaRPr lang="en-US" sz="2800" dirty="0">
              <a:solidFill>
                <a:srgbClr val="01070A"/>
              </a:solidFill>
              <a:latin typeface="Dosis"/>
            </a:endParaRPr>
          </a:p>
        </p:txBody>
      </p:sp>
      <p:sp>
        <p:nvSpPr>
          <p:cNvPr id="13" name="TextBox 12">
            <a:extLst>
              <a:ext uri="{FF2B5EF4-FFF2-40B4-BE49-F238E27FC236}">
                <a16:creationId xmlns:a16="http://schemas.microsoft.com/office/drawing/2014/main" id="{1BD7CF71-12BA-BA9F-83E7-400F5B2F37B7}"/>
              </a:ext>
            </a:extLst>
          </p:cNvPr>
          <p:cNvSpPr txBox="1"/>
          <p:nvPr>
            <p:custDataLst>
              <p:tags r:id="rId9"/>
            </p:custDataLst>
          </p:nvPr>
        </p:nvSpPr>
        <p:spPr>
          <a:xfrm>
            <a:off x="778831" y="4022671"/>
            <a:ext cx="2952512"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b – B    d –D    j –J   l- L    </a:t>
            </a:r>
            <a:endParaRPr lang="en-US" sz="2000" dirty="0">
              <a:solidFill>
                <a:schemeClr val="tx1">
                  <a:lumMod val="65000"/>
                  <a:lumOff val="35000"/>
                </a:schemeClr>
              </a:solidFill>
              <a:latin typeface="Dosis"/>
            </a:endParaRPr>
          </a:p>
        </p:txBody>
      </p:sp>
      <p:sp>
        <p:nvSpPr>
          <p:cNvPr id="14" name="TextBox 12">
            <a:extLst>
              <a:ext uri="{FF2B5EF4-FFF2-40B4-BE49-F238E27FC236}">
                <a16:creationId xmlns:a16="http://schemas.microsoft.com/office/drawing/2014/main" id="{29536D91-3024-C4FA-6326-A671C7EE390F}"/>
              </a:ext>
            </a:extLst>
          </p:cNvPr>
          <p:cNvSpPr txBox="1"/>
          <p:nvPr>
            <p:custDataLst>
              <p:tags r:id="rId10"/>
            </p:custDataLst>
          </p:nvPr>
        </p:nvSpPr>
        <p:spPr>
          <a:xfrm>
            <a:off x="722418" y="5804124"/>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Tic – tac - </a:t>
            </a:r>
            <a:r>
              <a:rPr lang="fr-FR" sz="2000" dirty="0" err="1">
                <a:solidFill>
                  <a:schemeClr val="tx1">
                    <a:lumMod val="65000"/>
                    <a:lumOff val="35000"/>
                  </a:schemeClr>
                </a:solidFill>
                <a:latin typeface="Dosis"/>
              </a:rPr>
              <a:t>toe</a:t>
            </a:r>
            <a:endParaRPr lang="en-US" sz="2800" dirty="0">
              <a:solidFill>
                <a:srgbClr val="01070A"/>
              </a:solidFill>
              <a:latin typeface="Dosi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11"/>
            </p:custDataLst>
          </p:nvPr>
        </p:nvSpPr>
        <p:spPr>
          <a:xfrm>
            <a:off x="467691" y="4674936"/>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4</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Écriture</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5" name="ZoneTexte 14">
            <a:extLst>
              <a:ext uri="{FF2B5EF4-FFF2-40B4-BE49-F238E27FC236}">
                <a16:creationId xmlns:a16="http://schemas.microsoft.com/office/drawing/2014/main" id="{3E485BE7-4137-95A0-F4E6-AD8A5013144C}"/>
              </a:ext>
            </a:extLst>
          </p:cNvPr>
          <p:cNvSpPr txBox="1"/>
          <p:nvPr>
            <p:custDataLst>
              <p:tags r:id="rId12"/>
            </p:custDataLst>
          </p:nvPr>
        </p:nvSpPr>
        <p:spPr>
          <a:xfrm>
            <a:off x="629934" y="2600085"/>
            <a:ext cx="5568267"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rgbClr val="106585"/>
                </a:solidFill>
                <a:effectLst/>
                <a:uLnTx/>
                <a:uFillTx/>
                <a:latin typeface="Dosis" pitchFamily="2" charset="0"/>
                <a:ea typeface="+mn-ea"/>
                <a:cs typeface="+mn-cs"/>
              </a:rPr>
              <a:t> </a:t>
            </a:r>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13"/>
            </p:custDataLst>
          </p:nvPr>
        </p:nvSpPr>
        <p:spPr>
          <a:xfrm>
            <a:off x="663723" y="3038058"/>
            <a:ext cx="5726207"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banane – dinosaure – jupe – livre – bureau - dormir</a:t>
            </a:r>
            <a:endParaRPr lang="en-US" sz="2800" dirty="0">
              <a:solidFill>
                <a:srgbClr val="01070A"/>
              </a:solidFill>
              <a:latin typeface="Dosis"/>
            </a:endParaRPr>
          </a:p>
        </p:txBody>
      </p:sp>
      <p:sp>
        <p:nvSpPr>
          <p:cNvPr id="16" name="ZoneTexte 15">
            <a:extLst>
              <a:ext uri="{FF2B5EF4-FFF2-40B4-BE49-F238E27FC236}">
                <a16:creationId xmlns:a16="http://schemas.microsoft.com/office/drawing/2014/main" id="{4BF01EC1-7333-D30E-6B73-2B39F40B1E83}"/>
              </a:ext>
            </a:extLst>
          </p:cNvPr>
          <p:cNvSpPr txBox="1"/>
          <p:nvPr>
            <p:custDataLst>
              <p:tags r:id="rId14"/>
            </p:custDataLst>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
        <p:nvSpPr>
          <p:cNvPr id="18" name="TextBox 12">
            <a:extLst>
              <a:ext uri="{FF2B5EF4-FFF2-40B4-BE49-F238E27FC236}">
                <a16:creationId xmlns:a16="http://schemas.microsoft.com/office/drawing/2014/main" id="{7ECDF519-9657-F0DA-5287-7A7508284460}"/>
              </a:ext>
            </a:extLst>
          </p:cNvPr>
          <p:cNvSpPr txBox="1"/>
          <p:nvPr>
            <p:custDataLst>
              <p:tags r:id="rId15"/>
            </p:custDataLst>
          </p:nvPr>
        </p:nvSpPr>
        <p:spPr>
          <a:xfrm>
            <a:off x="816153" y="4951204"/>
            <a:ext cx="2952512"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b – B    d –D    j –J   l- L    </a:t>
            </a:r>
            <a:endParaRPr lang="en-US" sz="2000" dirty="0">
              <a:solidFill>
                <a:schemeClr val="tx1">
                  <a:lumMod val="65000"/>
                  <a:lumOff val="35000"/>
                </a:schemeClr>
              </a:solidFill>
              <a:latin typeface="Dosis"/>
            </a:endParaRPr>
          </a:p>
        </p:txBody>
      </p:sp>
    </p:spTree>
    <p:extLst>
      <p:ext uri="{BB962C8B-B14F-4D97-AF65-F5344CB8AC3E}">
        <p14:creationId xmlns:p14="http://schemas.microsoft.com/office/powerpoint/2010/main" val="247446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a:t>
            </a:r>
            <a:r>
              <a:rPr lang="fr-FR" sz="1600" b="1" dirty="0">
                <a:solidFill>
                  <a:prstClr val="white">
                    <a:lumMod val="65000"/>
                  </a:prstClr>
                </a:solidFill>
                <a:latin typeface="Calibri"/>
              </a:rPr>
              <a:t>deux 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 </a:t>
            </a:r>
          </a:p>
        </p:txBody>
      </p:sp>
      <p:sp>
        <p:nvSpPr>
          <p:cNvPr id="2" name="ZoneTexte 1">
            <a:extLst>
              <a:ext uri="{FF2B5EF4-FFF2-40B4-BE49-F238E27FC236}">
                <a16:creationId xmlns:a16="http://schemas.microsoft.com/office/drawing/2014/main" id="{EB613AA0-F30C-72EE-5604-6CDC49985539}"/>
              </a:ext>
            </a:extLst>
          </p:cNvPr>
          <p:cNvSpPr txBox="1"/>
          <p:nvPr>
            <p:custDataLst>
              <p:tags r:id="rId3"/>
            </p:custDataLst>
          </p:nvPr>
        </p:nvSpPr>
        <p:spPr>
          <a:xfrm>
            <a:off x="7100796" y="4268303"/>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sp>
        <p:nvSpPr>
          <p:cNvPr id="5" name="ZoneTexte 4">
            <a:extLst>
              <a:ext uri="{FF2B5EF4-FFF2-40B4-BE49-F238E27FC236}">
                <a16:creationId xmlns:a16="http://schemas.microsoft.com/office/drawing/2014/main" id="{19CDCCCF-AD3A-3DD7-990C-362B2A557E86}"/>
              </a:ext>
            </a:extLst>
          </p:cNvPr>
          <p:cNvSpPr txBox="1"/>
          <p:nvPr>
            <p:custDataLst>
              <p:tags r:id="rId4"/>
            </p:custDataLst>
          </p:nvPr>
        </p:nvSpPr>
        <p:spPr>
          <a:xfrm>
            <a:off x="1394807" y="2318962"/>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pic>
        <p:nvPicPr>
          <p:cNvPr id="6" name="Image 5">
            <a:extLst>
              <a:ext uri="{FF2B5EF4-FFF2-40B4-BE49-F238E27FC236}">
                <a16:creationId xmlns:a16="http://schemas.microsoft.com/office/drawing/2014/main" id="{9BD6E149-29FD-3ECD-FB73-BC7F7EB3F6E2}"/>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rot="20142003">
            <a:off x="842150" y="4351096"/>
            <a:ext cx="1754257" cy="1204147"/>
          </a:xfrm>
          <a:prstGeom prst="rect">
            <a:avLst/>
          </a:prstGeom>
        </p:spPr>
      </p:pic>
      <p:pic>
        <p:nvPicPr>
          <p:cNvPr id="7" name="Image 6">
            <a:extLst>
              <a:ext uri="{FF2B5EF4-FFF2-40B4-BE49-F238E27FC236}">
                <a16:creationId xmlns:a16="http://schemas.microsoft.com/office/drawing/2014/main" id="{0FD11302-5093-90F1-7A28-F9386A3AA77C}"/>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3516037" y="2152973"/>
            <a:ext cx="2111925" cy="1100069"/>
          </a:xfrm>
          <a:prstGeom prst="rect">
            <a:avLst/>
          </a:prstGeom>
        </p:spPr>
      </p:pic>
      <p:pic>
        <p:nvPicPr>
          <p:cNvPr id="11" name="Image 10">
            <a:extLst>
              <a:ext uri="{FF2B5EF4-FFF2-40B4-BE49-F238E27FC236}">
                <a16:creationId xmlns:a16="http://schemas.microsoft.com/office/drawing/2014/main" id="{5CE3206D-75A7-13A2-8661-B9A4F3D9CC7C}"/>
              </a:ext>
            </a:extLst>
          </p:cNvPr>
          <p:cNvPicPr>
            <a:picLocks noChangeAspect="1"/>
          </p:cNvPicPr>
          <p:nvPr>
            <p:custDataLst>
              <p:tags r:id="rId7"/>
            </p:custDataLst>
          </p:nvPr>
        </p:nvPicPr>
        <p:blipFill>
          <a:blip r:embed="rId15"/>
          <a:stretch>
            <a:fillRect/>
          </a:stretch>
        </p:blipFill>
        <p:spPr>
          <a:xfrm>
            <a:off x="4013973" y="4201300"/>
            <a:ext cx="1817419" cy="1537417"/>
          </a:xfrm>
          <a:prstGeom prst="rect">
            <a:avLst/>
          </a:prstGeom>
        </p:spPr>
      </p:pic>
      <p:pic>
        <p:nvPicPr>
          <p:cNvPr id="13" name="Image 12" descr="Une image contenant meubles, table, tiroir, petite table basse&#10;&#10;Description générée automatiquement">
            <a:extLst>
              <a:ext uri="{FF2B5EF4-FFF2-40B4-BE49-F238E27FC236}">
                <a16:creationId xmlns:a16="http://schemas.microsoft.com/office/drawing/2014/main" id="{E0642874-A419-85A0-44F7-F1C0C0951239}"/>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386873" y="1954540"/>
            <a:ext cx="1798150" cy="1496937"/>
          </a:xfrm>
          <a:prstGeom prst="rect">
            <a:avLst/>
          </a:prstGeom>
        </p:spPr>
      </p:pic>
    </p:spTree>
    <p:extLst>
      <p:ext uri="{BB962C8B-B14F-4D97-AF65-F5344CB8AC3E}">
        <p14:creationId xmlns:p14="http://schemas.microsoft.com/office/powerpoint/2010/main" val="1492840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a:t>
            </a:r>
            <a:r>
              <a:rPr lang="fr-FR" sz="1600" b="1" dirty="0">
                <a:solidFill>
                  <a:prstClr val="white">
                    <a:lumMod val="65000"/>
                  </a:prstClr>
                </a:solidFill>
                <a:latin typeface="Calibri"/>
              </a:rPr>
              <a:t>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sont : livre et </a:t>
            </a:r>
            <a:r>
              <a:rPr lang="fr-FR" sz="1600" b="1" dirty="0">
                <a:solidFill>
                  <a:prstClr val="white">
                    <a:lumMod val="65000"/>
                  </a:prstClr>
                </a:solidFill>
                <a:latin typeface="Calibri"/>
              </a:rPr>
              <a:t>jupe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custDataLst>
              <p:tags r:id="rId3"/>
            </p:custDataLst>
          </p:nvPr>
        </p:nvCxnSpPr>
        <p:spPr>
          <a:xfrm>
            <a:off x="1956159" y="2717977"/>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custDataLst>
              <p:tags r:id="rId4"/>
            </p:custDataLst>
          </p:nvPr>
        </p:nvCxnSpPr>
        <p:spPr>
          <a:xfrm>
            <a:off x="1906528" y="275104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Organigramme : Connecteur 12">
            <a:extLst>
              <a:ext uri="{FF2B5EF4-FFF2-40B4-BE49-F238E27FC236}">
                <a16:creationId xmlns:a16="http://schemas.microsoft.com/office/drawing/2014/main" id="{D46F0382-837B-9759-7FDA-27D12908420B}"/>
              </a:ext>
            </a:extLst>
          </p:cNvPr>
          <p:cNvSpPr/>
          <p:nvPr>
            <p:custDataLst>
              <p:tags r:id="rId5"/>
            </p:custDataLst>
          </p:nvPr>
        </p:nvSpPr>
        <p:spPr>
          <a:xfrm>
            <a:off x="6223820" y="4043487"/>
            <a:ext cx="2555140" cy="2220478"/>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sp>
        <p:nvSpPr>
          <p:cNvPr id="15" name="Organigramme : Connecteur 14">
            <a:extLst>
              <a:ext uri="{FF2B5EF4-FFF2-40B4-BE49-F238E27FC236}">
                <a16:creationId xmlns:a16="http://schemas.microsoft.com/office/drawing/2014/main" id="{19EB748E-8BAF-EDBF-9FBD-B54516546222}"/>
              </a:ext>
            </a:extLst>
          </p:cNvPr>
          <p:cNvSpPr/>
          <p:nvPr>
            <p:custDataLst>
              <p:tags r:id="rId6"/>
            </p:custDataLst>
          </p:nvPr>
        </p:nvSpPr>
        <p:spPr>
          <a:xfrm>
            <a:off x="339214" y="1273930"/>
            <a:ext cx="2772696" cy="2420809"/>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pic>
        <p:nvPicPr>
          <p:cNvPr id="2" name="Image 1">
            <a:extLst>
              <a:ext uri="{FF2B5EF4-FFF2-40B4-BE49-F238E27FC236}">
                <a16:creationId xmlns:a16="http://schemas.microsoft.com/office/drawing/2014/main" id="{6C6E1AE2-42A6-5C14-6B0B-EF9FE739B940}"/>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rot="20142003">
            <a:off x="842150" y="4351096"/>
            <a:ext cx="1754257" cy="1204147"/>
          </a:xfrm>
          <a:prstGeom prst="rect">
            <a:avLst/>
          </a:prstGeom>
        </p:spPr>
      </p:pic>
      <p:pic>
        <p:nvPicPr>
          <p:cNvPr id="8" name="Image 7">
            <a:extLst>
              <a:ext uri="{FF2B5EF4-FFF2-40B4-BE49-F238E27FC236}">
                <a16:creationId xmlns:a16="http://schemas.microsoft.com/office/drawing/2014/main" id="{1F921B5D-72FF-BDDA-8DDA-758959DF848D}"/>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516037" y="2152973"/>
            <a:ext cx="2111925" cy="1100069"/>
          </a:xfrm>
          <a:prstGeom prst="rect">
            <a:avLst/>
          </a:prstGeom>
        </p:spPr>
      </p:pic>
      <p:pic>
        <p:nvPicPr>
          <p:cNvPr id="9" name="Image 8">
            <a:extLst>
              <a:ext uri="{FF2B5EF4-FFF2-40B4-BE49-F238E27FC236}">
                <a16:creationId xmlns:a16="http://schemas.microsoft.com/office/drawing/2014/main" id="{6278E218-5C7B-A1B1-0624-53BB21A4289F}"/>
              </a:ext>
            </a:extLst>
          </p:cNvPr>
          <p:cNvPicPr>
            <a:picLocks noChangeAspect="1"/>
          </p:cNvPicPr>
          <p:nvPr>
            <p:custDataLst>
              <p:tags r:id="rId9"/>
            </p:custDataLst>
          </p:nvPr>
        </p:nvPicPr>
        <p:blipFill>
          <a:blip r:embed="rId19"/>
          <a:stretch>
            <a:fillRect/>
          </a:stretch>
        </p:blipFill>
        <p:spPr>
          <a:xfrm>
            <a:off x="4013973" y="4201300"/>
            <a:ext cx="1817419" cy="1537417"/>
          </a:xfrm>
          <a:prstGeom prst="rect">
            <a:avLst/>
          </a:prstGeom>
        </p:spPr>
      </p:pic>
      <p:pic>
        <p:nvPicPr>
          <p:cNvPr id="10" name="Image 9" descr="Une image contenant meubles, table, tiroir, petite table basse&#10;&#10;Description générée automatiquement">
            <a:extLst>
              <a:ext uri="{FF2B5EF4-FFF2-40B4-BE49-F238E27FC236}">
                <a16:creationId xmlns:a16="http://schemas.microsoft.com/office/drawing/2014/main" id="{37A460F9-FFAA-AA43-7EAA-ABCF6D0681E0}"/>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Lst>
          </a:blip>
          <a:stretch>
            <a:fillRect/>
          </a:stretch>
        </p:blipFill>
        <p:spPr>
          <a:xfrm>
            <a:off x="6386873" y="1954540"/>
            <a:ext cx="1798150" cy="1496937"/>
          </a:xfrm>
          <a:prstGeom prst="rect">
            <a:avLst/>
          </a:prstGeom>
        </p:spPr>
      </p:pic>
      <p:pic>
        <p:nvPicPr>
          <p:cNvPr id="11" name="Image 10">
            <a:extLst>
              <a:ext uri="{FF2B5EF4-FFF2-40B4-BE49-F238E27FC236}">
                <a16:creationId xmlns:a16="http://schemas.microsoft.com/office/drawing/2014/main" id="{DD1ED53F-339B-E17E-7900-8E7BC49F4926}"/>
              </a:ext>
            </a:extLst>
          </p:cNvPr>
          <p:cNvPicPr>
            <a:picLocks noChangeAspect="1"/>
          </p:cNvPicPr>
          <p:nvPr>
            <p:custDataLst>
              <p:tags r:id="rId11"/>
            </p:custDataLst>
          </p:nvPr>
        </p:nvPicPr>
        <p:blipFill>
          <a:blip r:embed="rId21"/>
          <a:stretch>
            <a:fillRect/>
          </a:stretch>
        </p:blipFill>
        <p:spPr>
          <a:xfrm>
            <a:off x="783671" y="1613647"/>
            <a:ext cx="1871214" cy="1741374"/>
          </a:xfrm>
          <a:prstGeom prst="rect">
            <a:avLst/>
          </a:prstGeom>
        </p:spPr>
      </p:pic>
      <p:pic>
        <p:nvPicPr>
          <p:cNvPr id="12" name="Image 11">
            <a:extLst>
              <a:ext uri="{FF2B5EF4-FFF2-40B4-BE49-F238E27FC236}">
                <a16:creationId xmlns:a16="http://schemas.microsoft.com/office/drawing/2014/main" id="{CFB78EC3-C9A0-F8C5-5B02-B52D9AE697C6}"/>
              </a:ext>
            </a:extLst>
          </p:cNvPr>
          <p:cNvPicPr>
            <a:picLocks noChangeAspect="1"/>
          </p:cNvPicPr>
          <p:nvPr>
            <p:custDataLst>
              <p:tags r:id="rId12"/>
            </p:custDataLst>
          </p:nvPr>
        </p:nvPicPr>
        <p:blipFill>
          <a:blip r:embed="rId22"/>
          <a:stretch>
            <a:fillRect/>
          </a:stretch>
        </p:blipFill>
        <p:spPr>
          <a:xfrm>
            <a:off x="6766758" y="4309357"/>
            <a:ext cx="1469263" cy="1688738"/>
          </a:xfrm>
          <a:prstGeom prst="rect">
            <a:avLst/>
          </a:prstGeom>
        </p:spPr>
      </p:pic>
    </p:spTree>
    <p:extLst>
      <p:ext uri="{BB962C8B-B14F-4D97-AF65-F5344CB8AC3E}">
        <p14:creationId xmlns:p14="http://schemas.microsoft.com/office/powerpoint/2010/main" val="3734044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961637" y="1287579"/>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R="0" lvl="0" indent="0" defTabSz="609630" fontAlgn="auto">
              <a:lnSpc>
                <a:spcPct val="100000"/>
              </a:lnSpc>
              <a:spcBef>
                <a:spcPts val="0"/>
              </a:spcBef>
              <a:spcAft>
                <a:spcPts val="1200"/>
              </a:spcAft>
              <a:buClrTx/>
              <a:buSzTx/>
              <a:buFontTx/>
              <a:buNone/>
              <a:tabLs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951722" y="3307702"/>
            <a:ext cx="916609" cy="508000"/>
          </a:xfrm>
          <a:prstGeom prst="rect">
            <a:avLst/>
          </a:prstGeom>
        </p:spPr>
      </p:pic>
      <p:sp>
        <p:nvSpPr>
          <p:cNvPr id="2" name="ZoneTexte 1">
            <a:extLst>
              <a:ext uri="{FF2B5EF4-FFF2-40B4-BE49-F238E27FC236}">
                <a16:creationId xmlns:a16="http://schemas.microsoft.com/office/drawing/2014/main" id="{7F392535-1C8E-761F-A051-CF094C6528B3}"/>
              </a:ext>
            </a:extLst>
          </p:cNvPr>
          <p:cNvSpPr txBox="1"/>
          <p:nvPr>
            <p:custDataLst>
              <p:tags r:id="rId6"/>
            </p:custDataLst>
          </p:nvPr>
        </p:nvSpPr>
        <p:spPr>
          <a:xfrm>
            <a:off x="3529739" y="1011905"/>
            <a:ext cx="2797319"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2</a:t>
            </a:r>
            <a:endParaRPr lang="fr-FR" sz="4000" dirty="0"/>
          </a:p>
        </p:txBody>
      </p:sp>
    </p:spTree>
    <p:extLst>
      <p:ext uri="{BB962C8B-B14F-4D97-AF65-F5344CB8AC3E}">
        <p14:creationId xmlns:p14="http://schemas.microsoft.com/office/powerpoint/2010/main" val="3466794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206058"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3541" y="2216313"/>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9372" y="2275665"/>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7">
              <a:extLst>
                <a:ext uri="{96DAC541-7B7A-43D3-8B79-37D633B846F1}">
                  <asvg:svgBlip xmlns:asvg="http://schemas.microsoft.com/office/drawing/2016/SVG/main" r:embed="rId18"/>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78624" y="2719155"/>
            <a:ext cx="6651456"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Reconnaître</a:t>
            </a:r>
            <a:r>
              <a:rPr lang="fr-FR" sz="2000" dirty="0">
                <a:latin typeface="Dosis" pitchFamily="2" charset="0"/>
              </a:rPr>
              <a:t>, </a:t>
            </a:r>
            <a:r>
              <a:rPr kumimoji="0" lang="fr-FR" sz="2000" i="0" u="none" strike="noStrike" kern="1200" cap="none" spc="0" normalizeH="0" baseline="0" noProof="0" dirty="0">
                <a:ln>
                  <a:noFill/>
                </a:ln>
                <a:effectLst/>
                <a:uLnTx/>
                <a:uFillTx/>
                <a:latin typeface="Dosis" pitchFamily="2" charset="0"/>
                <a:ea typeface="+mn-ea"/>
                <a:cs typeface="+mn-cs"/>
              </a:rPr>
              <a:t>lire et écrire les lettres : </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b - d – j- l</a:t>
            </a:r>
            <a:endParaRPr kumimoji="0" lang="fr-FR" sz="16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9"/>
          <a:stretch>
            <a:fillRect/>
          </a:stretch>
        </p:blipFill>
        <p:spPr>
          <a:xfrm>
            <a:off x="1234603" y="2668338"/>
            <a:ext cx="336283" cy="366045"/>
          </a:xfrm>
          <a:prstGeom prst="rect">
            <a:avLst/>
          </a:prstGeom>
        </p:spPr>
      </p:pic>
      <p:sp>
        <p:nvSpPr>
          <p:cNvPr id="10" name="Rectangle : coins arrondis 9">
            <a:extLst>
              <a:ext uri="{FF2B5EF4-FFF2-40B4-BE49-F238E27FC236}">
                <a16:creationId xmlns:a16="http://schemas.microsoft.com/office/drawing/2014/main" id="{D816E37D-DA76-7B75-479F-6833DB6B975F}"/>
              </a:ext>
            </a:extLst>
          </p:cNvPr>
          <p:cNvSpPr/>
          <p:nvPr>
            <p:custDataLst>
              <p:tags r:id="rId9"/>
            </p:custDataLst>
          </p:nvPr>
        </p:nvSpPr>
        <p:spPr>
          <a:xfrm>
            <a:off x="1771931" y="5093610"/>
            <a:ext cx="5600137" cy="95262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7785D2B-F507-2B56-F031-E4BA2103B6F4}"/>
              </a:ext>
            </a:extLst>
          </p:cNvPr>
          <p:cNvSpPr/>
          <p:nvPr>
            <p:custDataLst>
              <p:tags r:id="rId10"/>
            </p:custDataLst>
          </p:nvPr>
        </p:nvSpPr>
        <p:spPr>
          <a:xfrm rot="-117286">
            <a:off x="1270164" y="5188259"/>
            <a:ext cx="654678" cy="713710"/>
          </a:xfrm>
          <a:custGeom>
            <a:avLst/>
            <a:gdLst/>
            <a:ahLst/>
            <a:cxnLst/>
            <a:rect l="l" t="t" r="r" b="b"/>
            <a:pathLst>
              <a:path w="1363289" h="1605587">
                <a:moveTo>
                  <a:pt x="0" y="0"/>
                </a:moveTo>
                <a:lnTo>
                  <a:pt x="1363289" y="0"/>
                </a:lnTo>
                <a:lnTo>
                  <a:pt x="1363289" y="1605587"/>
                </a:lnTo>
                <a:lnTo>
                  <a:pt x="0" y="160558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0E230166-EE86-3DF1-F14C-E9DF2BF2965F}"/>
              </a:ext>
            </a:extLst>
          </p:cNvPr>
          <p:cNvSpPr txBox="1"/>
          <p:nvPr>
            <p:custDataLst>
              <p:tags r:id="rId11"/>
            </p:custDataLst>
          </p:nvPr>
        </p:nvSpPr>
        <p:spPr>
          <a:xfrm>
            <a:off x="1915448" y="5221949"/>
            <a:ext cx="5486400" cy="646331"/>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fr-MA" sz="1200" b="1" i="1" u="none" strike="noStrike" kern="1200" cap="none" spc="0" normalizeH="0" baseline="0" noProof="0" dirty="0">
                <a:ln>
                  <a:noFill/>
                </a:ln>
                <a:solidFill>
                  <a:srgbClr val="4F81BD">
                    <a:lumMod val="75000"/>
                  </a:srgbClr>
                </a:solidFill>
                <a:effectLst/>
                <a:uLnTx/>
                <a:uFillTx/>
                <a:latin typeface="Calibri"/>
                <a:ea typeface="+mn-ea"/>
                <a:cs typeface="+mn-cs"/>
              </a:rPr>
              <a:t>NB : </a:t>
            </a:r>
            <a:r>
              <a:rPr kumimoji="0" lang="fr-MA" sz="1200" b="0" i="1" u="none" strike="noStrike" kern="1200" cap="none" spc="0" normalizeH="0" baseline="0" noProof="0" dirty="0">
                <a:ln>
                  <a:noFill/>
                </a:ln>
                <a:solidFill>
                  <a:srgbClr val="4F81BD">
                    <a:lumMod val="75000"/>
                  </a:srgbClr>
                </a:solidFill>
                <a:effectLst/>
                <a:uLnTx/>
                <a:uFillTx/>
                <a:latin typeface="Calibri"/>
                <a:ea typeface="+mn-ea"/>
                <a:cs typeface="+mn-cs"/>
              </a:rPr>
              <a:t>Pour des raisons de commodité et afin d’éviter tout risque de confusion, les sons des lettres sont mis entre guillemets, plutôt qu’en recourant à l’alphabet phonétique international. Ainsi, le son de la lettre u s’écrira « u » plutôt que [y]. </a:t>
            </a:r>
          </a:p>
        </p:txBody>
      </p:sp>
      <p:sp>
        <p:nvSpPr>
          <p:cNvPr id="15" name="ZoneTexte 14">
            <a:extLst>
              <a:ext uri="{FF2B5EF4-FFF2-40B4-BE49-F238E27FC236}">
                <a16:creationId xmlns:a16="http://schemas.microsoft.com/office/drawing/2014/main" id="{F0194C25-944F-DEE0-CB9D-F621C6C5A109}"/>
              </a:ext>
            </a:extLst>
          </p:cNvPr>
          <p:cNvSpPr txBox="1"/>
          <p:nvPr>
            <p:custDataLst>
              <p:tags r:id="rId12"/>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381001"/>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nous allons voir </a:t>
            </a:r>
            <a:r>
              <a:rPr lang="fr-FR" sz="1600" b="1" dirty="0">
                <a:solidFill>
                  <a:prstClr val="white">
                    <a:lumMod val="65000"/>
                  </a:prstClr>
                </a:solidFill>
                <a:latin typeface="Calibri"/>
              </a:rPr>
              <a:t>les lettres b – d – j - l.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489587" y="2461093"/>
            <a:ext cx="6164826" cy="2215991"/>
          </a:xfrm>
          <a:prstGeom prst="rect">
            <a:avLst/>
          </a:prstGeom>
        </p:spPr>
        <p:txBody>
          <a:bodyPr wrap="square">
            <a:spAutoFit/>
          </a:bodyPr>
          <a:lstStyle/>
          <a:p>
            <a:pPr algn="ctr"/>
            <a:r>
              <a:rPr lang="pt-BR" sz="8000" b="1" dirty="0">
                <a:solidFill>
                  <a:srgbClr val="106585"/>
                </a:solidFill>
                <a:latin typeface="Dosis" pitchFamily="2" charset="0"/>
              </a:rPr>
              <a:t> </a:t>
            </a:r>
            <a:r>
              <a:rPr lang="pt-BR" sz="13800" b="1" dirty="0">
                <a:solidFill>
                  <a:srgbClr val="106585"/>
                </a:solidFill>
                <a:latin typeface="Dosis" pitchFamily="2" charset="0"/>
              </a:rPr>
              <a:t>b  d   j   l                  </a:t>
            </a:r>
            <a:endParaRPr lang="pt-BR" sz="8000" b="1" dirty="0">
              <a:solidFill>
                <a:srgbClr val="106585"/>
              </a:solidFill>
              <a:latin typeface="Dosis" pitchFamily="2" charset="0"/>
            </a:endParaRPr>
          </a:p>
        </p:txBody>
      </p:sp>
    </p:spTree>
    <p:extLst>
      <p:ext uri="{BB962C8B-B14F-4D97-AF65-F5344CB8AC3E}">
        <p14:creationId xmlns:p14="http://schemas.microsoft.com/office/powerpoint/2010/main" val="998773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b, elle fait le son « b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b</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03540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523087" y="43416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B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857250" y="35711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b en majuscule. Elle fait le son « b ». </a:t>
            </a:r>
          </a:p>
        </p:txBody>
      </p:sp>
    </p:spTree>
    <p:extLst>
      <p:ext uri="{BB962C8B-B14F-4D97-AF65-F5344CB8AC3E}">
        <p14:creationId xmlns:p14="http://schemas.microsoft.com/office/powerpoint/2010/main" val="3529578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b – b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b  B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5113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0627" y="40510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784689" y="2739473"/>
            <a:ext cx="5026176"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b</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anane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1033036" y="33130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banane », je vois la lettre b et j’entends le son « b ».  Répétez « banane ». </a:t>
            </a:r>
          </a:p>
        </p:txBody>
      </p:sp>
      <p:pic>
        <p:nvPicPr>
          <p:cNvPr id="2" name="Image 1">
            <a:extLst>
              <a:ext uri="{FF2B5EF4-FFF2-40B4-BE49-F238E27FC236}">
                <a16:creationId xmlns:a16="http://schemas.microsoft.com/office/drawing/2014/main" id="{86B32B95-9E9F-9B07-37EA-BE43BB6D1245}"/>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a:xfrm rot="20142003">
            <a:off x="5375271" y="2626612"/>
            <a:ext cx="2436240" cy="1672271"/>
          </a:xfrm>
          <a:prstGeom prst="rect">
            <a:avLst/>
          </a:prstGeom>
        </p:spPr>
      </p:pic>
      <p:sp>
        <p:nvSpPr>
          <p:cNvPr id="4" name="ZoneTexte 3">
            <a:extLst>
              <a:ext uri="{FF2B5EF4-FFF2-40B4-BE49-F238E27FC236}">
                <a16:creationId xmlns:a16="http://schemas.microsoft.com/office/drawing/2014/main" id="{B0D1A932-6F22-6FA0-18E0-F96B50FA9C3F}"/>
              </a:ext>
            </a:extLst>
          </p:cNvPr>
          <p:cNvSpPr txBox="1"/>
          <p:nvPr>
            <p:custDataLst>
              <p:tags r:id="rId10"/>
            </p:custDataLst>
          </p:nvPr>
        </p:nvSpPr>
        <p:spPr>
          <a:xfrm>
            <a:off x="1008413"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280023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d, elle fait le son « d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d</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4324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didactique</a:t>
            </a:r>
          </a:p>
        </p:txBody>
      </p:sp>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3"/>
            </p:custDataLst>
          </p:nvPr>
        </p:nvPicPr>
        <p:blipFill rotWithShape="1">
          <a:blip r:embed="rId19"/>
          <a:srcRect t="974" r="53526"/>
          <a:stretch/>
        </p:blipFill>
        <p:spPr>
          <a:xfrm>
            <a:off x="3087837" y="4216176"/>
            <a:ext cx="3243609" cy="2031477"/>
          </a:xfrm>
          <a:prstGeom prst="rect">
            <a:avLst/>
          </a:prstGeom>
        </p:spPr>
      </p:pic>
      <p:sp>
        <p:nvSpPr>
          <p:cNvPr id="2" name="TextBox 9">
            <a:extLst>
              <a:ext uri="{FF2B5EF4-FFF2-40B4-BE49-F238E27FC236}">
                <a16:creationId xmlns:a16="http://schemas.microsoft.com/office/drawing/2014/main" id="{EFB9B008-41AC-BDC5-4B91-5A497B148B44}"/>
              </a:ext>
            </a:extLst>
          </p:cNvPr>
          <p:cNvSpPr txBox="1"/>
          <p:nvPr>
            <p:custDataLst>
              <p:tags r:id="rId4"/>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5"/>
            </p:custDataLst>
          </p:nvPr>
        </p:nvPicPr>
        <p:blipFill>
          <a:blip r:embed="rId20"/>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6"/>
            </p:custDataLst>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7"/>
            </p:custDataLst>
          </p:nvPr>
        </p:nvSpPr>
        <p:spPr>
          <a:xfrm>
            <a:off x="878635" y="2814208"/>
            <a:ext cx="3031407"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8"/>
            </p:custDataLst>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9"/>
            </p:custDataLst>
          </p:nvPr>
        </p:nvSpPr>
        <p:spPr>
          <a:xfrm>
            <a:off x="4495967" y="2823539"/>
            <a:ext cx="95789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10"/>
            </p:custDataLst>
          </p:nvPr>
        </p:nvPicPr>
        <p:blipFill>
          <a:blip r:embed="rId21">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1"/>
            </p:custDataLst>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2"/>
            </p:custDataLst>
          </p:nvPr>
        </p:nvSpPr>
        <p:spPr>
          <a:xfrm>
            <a:off x="6327447" y="2819449"/>
            <a:ext cx="1782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3"/>
            </p:custDataLst>
          </p:nvPr>
        </p:nvPicPr>
        <p:blipFill>
          <a:blip r:embed="rId22"/>
          <a:stretch>
            <a:fillRect/>
          </a:stretch>
        </p:blipFill>
        <p:spPr>
          <a:xfrm>
            <a:off x="6162959" y="1815775"/>
            <a:ext cx="2106943" cy="661935"/>
          </a:xfrm>
          <a:prstGeom prst="rect">
            <a:avLst/>
          </a:prstGeom>
        </p:spPr>
      </p:pic>
      <p:pic>
        <p:nvPicPr>
          <p:cNvPr id="23" name="Image 22">
            <a:extLst>
              <a:ext uri="{FF2B5EF4-FFF2-40B4-BE49-F238E27FC236}">
                <a16:creationId xmlns:a16="http://schemas.microsoft.com/office/drawing/2014/main" id="{9BBC59BE-3A54-EDBA-5CFE-C8AD64A8FDDA}"/>
              </a:ext>
            </a:extLst>
          </p:cNvPr>
          <p:cNvPicPr>
            <a:picLocks noChangeAspect="1"/>
          </p:cNvPicPr>
          <p:nvPr>
            <p:custDataLst>
              <p:tags r:id="rId14"/>
            </p:custDataLst>
          </p:nvPr>
        </p:nvPicPr>
        <p:blipFill>
          <a:blip r:embed="rId23"/>
          <a:stretch>
            <a:fillRect/>
          </a:stretch>
        </p:blipFill>
        <p:spPr>
          <a:xfrm>
            <a:off x="5030815" y="4281738"/>
            <a:ext cx="918499" cy="1292548"/>
          </a:xfrm>
          <a:prstGeom prst="rect">
            <a:avLst/>
          </a:prstGeom>
        </p:spPr>
      </p:pic>
    </p:spTree>
    <p:extLst>
      <p:ext uri="{BB962C8B-B14F-4D97-AF65-F5344CB8AC3E}">
        <p14:creationId xmlns:p14="http://schemas.microsoft.com/office/powerpoint/2010/main" val="252337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D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d en majuscule. Elle fait le son « d ». </a:t>
            </a:r>
          </a:p>
        </p:txBody>
      </p:sp>
    </p:spTree>
    <p:extLst>
      <p:ext uri="{BB962C8B-B14F-4D97-AF65-F5344CB8AC3E}">
        <p14:creationId xmlns:p14="http://schemas.microsoft.com/office/powerpoint/2010/main" val="2505651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d – d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d  D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5496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3775" y="42015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784689" y="2739473"/>
            <a:ext cx="5026176"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d</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inosaure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82740" y="32311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dinosaure », je vois la lettre d et j’entends le son « d ».  Répétez « dinosaure ». </a:t>
            </a:r>
          </a:p>
        </p:txBody>
      </p:sp>
      <p:pic>
        <p:nvPicPr>
          <p:cNvPr id="4" name="Image 3">
            <a:extLst>
              <a:ext uri="{FF2B5EF4-FFF2-40B4-BE49-F238E27FC236}">
                <a16:creationId xmlns:a16="http://schemas.microsoft.com/office/drawing/2014/main" id="{9889612A-4A48-C347-4DCC-B9A96ED44ABE}"/>
              </a:ext>
            </a:extLst>
          </p:cNvPr>
          <p:cNvPicPr>
            <a:picLocks noChangeAspect="1"/>
          </p:cNvPicPr>
          <p:nvPr>
            <p:custDataLst>
              <p:tags r:id="rId9"/>
            </p:custDataLst>
          </p:nvPr>
        </p:nvPicPr>
        <p:blipFill>
          <a:blip r:embed="rId14">
            <a:extLst>
              <a:ext uri="{28A0092B-C50C-407E-A947-70E740481C1C}">
                <a14:useLocalDpi xmlns:a14="http://schemas.microsoft.com/office/drawing/2010/main" val="0"/>
              </a:ext>
            </a:extLst>
          </a:blip>
          <a:stretch>
            <a:fillRect/>
          </a:stretch>
        </p:blipFill>
        <p:spPr>
          <a:xfrm>
            <a:off x="5994768" y="2776694"/>
            <a:ext cx="2634189" cy="1372108"/>
          </a:xfrm>
          <a:prstGeom prst="rect">
            <a:avLst/>
          </a:prstGeom>
        </p:spPr>
      </p:pic>
      <p:sp>
        <p:nvSpPr>
          <p:cNvPr id="2" name="ZoneTexte 1">
            <a:extLst>
              <a:ext uri="{FF2B5EF4-FFF2-40B4-BE49-F238E27FC236}">
                <a16:creationId xmlns:a16="http://schemas.microsoft.com/office/drawing/2014/main" id="{C325A906-A332-138A-DC03-D5A15004A152}"/>
              </a:ext>
            </a:extLst>
          </p:cNvPr>
          <p:cNvSpPr txBox="1"/>
          <p:nvPr>
            <p:custDataLst>
              <p:tags r:id="rId10"/>
            </p:custDataLst>
          </p:nvPr>
        </p:nvSpPr>
        <p:spPr>
          <a:xfrm>
            <a:off x="971090"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spTree>
    <p:extLst>
      <p:ext uri="{BB962C8B-B14F-4D97-AF65-F5344CB8AC3E}">
        <p14:creationId xmlns:p14="http://schemas.microsoft.com/office/powerpoint/2010/main" val="1676069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195941" y="117739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522385" y="4687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791231" y="39421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j. Elle fait le son « j ». Qui veut répéter ? </a:t>
            </a:r>
          </a:p>
        </p:txBody>
      </p:sp>
      <p:sp>
        <p:nvSpPr>
          <p:cNvPr id="2" name="Rectangle 1">
            <a:extLst>
              <a:ext uri="{FF2B5EF4-FFF2-40B4-BE49-F238E27FC236}">
                <a16:creationId xmlns:a16="http://schemas.microsoft.com/office/drawing/2014/main" id="{4CAF3BF4-51DF-85C4-17C5-944357EA46A2}"/>
              </a:ext>
            </a:extLst>
          </p:cNvPr>
          <p:cNvSpPr/>
          <p:nvPr>
            <p:custDataLst>
              <p:tags r:id="rId12"/>
            </p:custDataLst>
          </p:nvPr>
        </p:nvSpPr>
        <p:spPr>
          <a:xfrm>
            <a:off x="2754085" y="1529678"/>
            <a:ext cx="3859763" cy="31547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rPr>
              <a:t> </a:t>
            </a:r>
            <a:r>
              <a:rPr kumimoji="0" lang="pt-BR" sz="19900" b="1" i="0" u="none" strike="noStrike" kern="1200" cap="none" spc="0" normalizeH="0" baseline="0" noProof="0" dirty="0">
                <a:ln>
                  <a:noFill/>
                </a:ln>
                <a:solidFill>
                  <a:srgbClr val="106585"/>
                </a:solidFill>
                <a:effectLst/>
                <a:uLnTx/>
                <a:uFillTx/>
                <a:latin typeface="Dosis" pitchFamily="2" charset="0"/>
                <a:ea typeface="+mn-ea"/>
                <a:cs typeface="+mn-cs"/>
              </a:rPr>
              <a:t>j            </a:t>
            </a:r>
            <a:endParaRPr kumimoji="0" lang="pt-B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857058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679942" y="42421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848100" y="2052537"/>
            <a:ext cx="3810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J</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14972" y="35041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j en majuscule. Elle fait le son « j ». </a:t>
            </a:r>
          </a:p>
        </p:txBody>
      </p:sp>
    </p:spTree>
    <p:extLst>
      <p:ext uri="{BB962C8B-B14F-4D97-AF65-F5344CB8AC3E}">
        <p14:creationId xmlns:p14="http://schemas.microsoft.com/office/powerpoint/2010/main" val="2778968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638094" y="4512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38730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j  -  j   </a:t>
            </a:r>
          </a:p>
        </p:txBody>
      </p:sp>
      <p:sp>
        <p:nvSpPr>
          <p:cNvPr id="9" name="Rectangle 8">
            <a:extLst>
              <a:ext uri="{FF2B5EF4-FFF2-40B4-BE49-F238E27FC236}">
                <a16:creationId xmlns:a16="http://schemas.microsoft.com/office/drawing/2014/main" id="{EFD401CF-549D-1F41-E9B5-2776ED15F978}"/>
              </a:ext>
            </a:extLst>
          </p:cNvPr>
          <p:cNvSpPr/>
          <p:nvPr>
            <p:custDataLst>
              <p:tags r:id="rId12"/>
            </p:custDataLst>
          </p:nvPr>
        </p:nvSpPr>
        <p:spPr>
          <a:xfrm>
            <a:off x="2837000" y="1892868"/>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j</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0" name="Rectangle 9">
            <a:extLst>
              <a:ext uri="{FF2B5EF4-FFF2-40B4-BE49-F238E27FC236}">
                <a16:creationId xmlns:a16="http://schemas.microsoft.com/office/drawing/2014/main" id="{1D72A5FE-AB22-C046-7399-E3B19DC3BEB9}"/>
              </a:ext>
            </a:extLst>
          </p:cNvPr>
          <p:cNvSpPr/>
          <p:nvPr>
            <p:custDataLst>
              <p:tags r:id="rId13"/>
            </p:custDataLst>
          </p:nvPr>
        </p:nvSpPr>
        <p:spPr>
          <a:xfrm>
            <a:off x="4949935" y="1960837"/>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J</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353086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37079" y="376709"/>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061884" y="2493413"/>
            <a:ext cx="4902843" cy="1862048"/>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j</a:t>
            </a:r>
            <a:r>
              <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rPr>
              <a:t>upe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78051" y="28732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jupe », je vois la lettre j et j’entends le son « j ».  Répétez « jupe ». </a:t>
            </a:r>
          </a:p>
        </p:txBody>
      </p:sp>
      <p:sp>
        <p:nvSpPr>
          <p:cNvPr id="2" name="ZoneTexte 1">
            <a:extLst>
              <a:ext uri="{FF2B5EF4-FFF2-40B4-BE49-F238E27FC236}">
                <a16:creationId xmlns:a16="http://schemas.microsoft.com/office/drawing/2014/main" id="{CB1AB092-8DE4-39EA-1832-11A175D9A658}"/>
              </a:ext>
            </a:extLst>
          </p:cNvPr>
          <p:cNvSpPr txBox="1"/>
          <p:nvPr>
            <p:custDataLst>
              <p:tags r:id="rId9"/>
            </p:custDataLst>
          </p:nvPr>
        </p:nvSpPr>
        <p:spPr>
          <a:xfrm>
            <a:off x="831130"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98B97852-D9AA-0A29-1161-AA467217BBFE}"/>
              </a:ext>
            </a:extLst>
          </p:cNvPr>
          <p:cNvPicPr>
            <a:picLocks noChangeAspect="1"/>
          </p:cNvPicPr>
          <p:nvPr>
            <p:custDataLst>
              <p:tags r:id="rId10"/>
            </p:custDataLst>
          </p:nvPr>
        </p:nvPicPr>
        <p:blipFill>
          <a:blip r:embed="rId14"/>
          <a:stretch>
            <a:fillRect/>
          </a:stretch>
        </p:blipFill>
        <p:spPr>
          <a:xfrm>
            <a:off x="5674280" y="2440484"/>
            <a:ext cx="2124443" cy="1977032"/>
          </a:xfrm>
          <a:prstGeom prst="rect">
            <a:avLst/>
          </a:prstGeom>
        </p:spPr>
      </p:pic>
    </p:spTree>
    <p:extLst>
      <p:ext uri="{BB962C8B-B14F-4D97-AF65-F5344CB8AC3E}">
        <p14:creationId xmlns:p14="http://schemas.microsoft.com/office/powerpoint/2010/main" val="224328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l, elle fait le son « l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l</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043236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4035615" y="1862436"/>
            <a:ext cx="3048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L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l en majuscule. Elle fait le son « l ».  </a:t>
            </a:r>
          </a:p>
        </p:txBody>
      </p:sp>
    </p:spTree>
    <p:extLst>
      <p:ext uri="{BB962C8B-B14F-4D97-AF65-F5344CB8AC3E}">
        <p14:creationId xmlns:p14="http://schemas.microsoft.com/office/powerpoint/2010/main" val="249764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l - l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91368" y="2014315"/>
            <a:ext cx="314881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l  L</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763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609630">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1566491" y="973500"/>
            <a:ext cx="7917833" cy="4131900"/>
          </a:xfrm>
          <a:prstGeom prst="rect">
            <a:avLst/>
          </a:prstGeom>
        </p:spPr>
        <p:txBody>
          <a:bodyPr wrap="square" lIns="0" tIns="0" rIns="0" bIns="0" rtlCol="0" anchor="t">
            <a:spAutoFit/>
          </a:bodyPr>
          <a:lstStyle/>
          <a:p>
            <a:pPr defTabSz="609630">
              <a:lnSpc>
                <a:spcPts val="5486"/>
              </a:lnSpc>
              <a:spcAft>
                <a:spcPts val="2000"/>
              </a:spcAft>
              <a:defRPr/>
            </a:pPr>
            <a:r>
              <a:rPr lang="fr-FR" sz="4400" b="1" dirty="0">
                <a:solidFill>
                  <a:srgbClr val="106585"/>
                </a:solidFill>
                <a:latin typeface="Dosis" pitchFamily="2" charset="0"/>
                <a:ea typeface="Calibri" panose="020F0502020204030204" pitchFamily="34" charset="0"/>
                <a:cs typeface="Calibri" panose="020F0502020204030204" pitchFamily="34" charset="0"/>
              </a:rPr>
              <a:t>                      </a:t>
            </a:r>
            <a:r>
              <a:rPr lang="fr-FR" sz="4000" b="1" dirty="0">
                <a:solidFill>
                  <a:srgbClr val="106585"/>
                </a:solidFill>
                <a:latin typeface="Dosis" pitchFamily="2" charset="0"/>
                <a:ea typeface="Calibri" panose="020F0502020204030204" pitchFamily="34" charset="0"/>
                <a:cs typeface="Calibri" panose="020F0502020204030204" pitchFamily="34" charset="0"/>
              </a:rPr>
              <a:t>Séance 2</a:t>
            </a:r>
            <a:endParaRPr lang="fr-FR" sz="4400" b="1" dirty="0">
              <a:solidFill>
                <a:srgbClr val="106585"/>
              </a:solidFill>
              <a:latin typeface="Dosis" pitchFamily="2" charset="0"/>
              <a:ea typeface="Calibri" panose="020F0502020204030204" pitchFamily="34" charset="0"/>
              <a:cs typeface="Calibri" panose="020F0502020204030204" pitchFamily="34" charset="0"/>
            </a:endParaRPr>
          </a:p>
          <a:p>
            <a:pPr defTabSz="609630">
              <a:spcAft>
                <a:spcPts val="1200"/>
              </a:spcAft>
              <a:defRPr/>
            </a:pPr>
            <a:endParaRPr lang="fr-FR" sz="1000" b="1" dirty="0">
              <a:solidFill>
                <a:schemeClr val="accent5">
                  <a:lumMod val="50000"/>
                </a:schemeClr>
              </a:solidFill>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schemeClr val="accent5">
                    <a:lumMod val="50000"/>
                  </a:scheme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609630">
              <a:defRPr/>
            </a:pPr>
            <a:endParaRPr lang="fr-MA" sz="428" dirty="0">
              <a:solidFill>
                <a:prstClr val="black"/>
              </a:solidFill>
              <a:latin typeface="Dosis" pitchFamily="2" charset="0"/>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609630">
              <a:defRPr/>
            </a:pPr>
            <a:endParaRPr lang="fr-MA" sz="428" dirty="0">
              <a:solidFill>
                <a:prstClr val="black"/>
              </a:solidFill>
              <a:latin typeface="Dosis" pitchFamily="2" charset="0"/>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525849" y="2175328"/>
            <a:ext cx="916609" cy="508000"/>
          </a:xfrm>
          <a:prstGeom prst="rect">
            <a:avLst/>
          </a:prstGeom>
        </p:spPr>
      </p:pic>
    </p:spTree>
    <p:extLst>
      <p:ext uri="{BB962C8B-B14F-4D97-AF65-F5344CB8AC3E}">
        <p14:creationId xmlns:p14="http://schemas.microsoft.com/office/powerpoint/2010/main" val="3598216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99400" y="44159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579176" y="2704479"/>
            <a:ext cx="3005646"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l</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ivre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32984" y="34750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livre », je vois la lettre l et j’entends le son « l ».  Répétez « livre ». </a:t>
            </a:r>
          </a:p>
        </p:txBody>
      </p:sp>
      <p:sp>
        <p:nvSpPr>
          <p:cNvPr id="4" name="ZoneTexte 3">
            <a:extLst>
              <a:ext uri="{FF2B5EF4-FFF2-40B4-BE49-F238E27FC236}">
                <a16:creationId xmlns:a16="http://schemas.microsoft.com/office/drawing/2014/main" id="{7ABAA5B5-1EBD-C443-FBFD-4622C19EBB33}"/>
              </a:ext>
            </a:extLst>
          </p:cNvPr>
          <p:cNvSpPr txBox="1"/>
          <p:nvPr>
            <p:custDataLst>
              <p:tags r:id="rId9"/>
            </p:custDataLst>
          </p:nvPr>
        </p:nvSpPr>
        <p:spPr>
          <a:xfrm>
            <a:off x="915109" y="653808"/>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DE38F661-6752-C9CE-8EA8-CCF663B2576D}"/>
              </a:ext>
            </a:extLst>
          </p:cNvPr>
          <p:cNvPicPr>
            <a:picLocks noChangeAspect="1"/>
          </p:cNvPicPr>
          <p:nvPr>
            <p:custDataLst>
              <p:tags r:id="rId10"/>
            </p:custDataLst>
          </p:nvPr>
        </p:nvPicPr>
        <p:blipFill>
          <a:blip r:embed="rId14"/>
          <a:stretch>
            <a:fillRect/>
          </a:stretch>
        </p:blipFill>
        <p:spPr>
          <a:xfrm>
            <a:off x="5808113" y="2704479"/>
            <a:ext cx="1469263" cy="1688738"/>
          </a:xfrm>
          <a:prstGeom prst="rect">
            <a:avLst/>
          </a:prstGeom>
        </p:spPr>
      </p:pic>
    </p:spTree>
    <p:extLst>
      <p:ext uri="{BB962C8B-B14F-4D97-AF65-F5344CB8AC3E}">
        <p14:creationId xmlns:p14="http://schemas.microsoft.com/office/powerpoint/2010/main" val="2543077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638094" y="4512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38730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j. </a:t>
            </a:r>
          </a:p>
        </p:txBody>
      </p:sp>
      <p:sp>
        <p:nvSpPr>
          <p:cNvPr id="9" name="Rectangle 8">
            <a:extLst>
              <a:ext uri="{FF2B5EF4-FFF2-40B4-BE49-F238E27FC236}">
                <a16:creationId xmlns:a16="http://schemas.microsoft.com/office/drawing/2014/main" id="{EFD401CF-549D-1F41-E9B5-2776ED15F978}"/>
              </a:ext>
            </a:extLst>
          </p:cNvPr>
          <p:cNvSpPr/>
          <p:nvPr>
            <p:custDataLst>
              <p:tags r:id="rId12"/>
            </p:custDataLst>
          </p:nvPr>
        </p:nvSpPr>
        <p:spPr>
          <a:xfrm>
            <a:off x="2954986" y="1854729"/>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j</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0" name="Rectangle 9">
            <a:extLst>
              <a:ext uri="{FF2B5EF4-FFF2-40B4-BE49-F238E27FC236}">
                <a16:creationId xmlns:a16="http://schemas.microsoft.com/office/drawing/2014/main" id="{1D72A5FE-AB22-C046-7399-E3B19DC3BEB9}"/>
              </a:ext>
            </a:extLst>
          </p:cNvPr>
          <p:cNvSpPr/>
          <p:nvPr>
            <p:custDataLst>
              <p:tags r:id="rId13"/>
            </p:custDataLst>
          </p:nvPr>
        </p:nvSpPr>
        <p:spPr>
          <a:xfrm>
            <a:off x="5067921" y="1922698"/>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J</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50581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84798" y="532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807207" y="2294277"/>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rPr>
              <a:t>jus</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07207" y="335112"/>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trouver une lettre dans un mot. Je cherche la lettre j dans le mot jus. </a:t>
            </a:r>
          </a:p>
        </p:txBody>
      </p:sp>
    </p:spTree>
    <p:extLst>
      <p:ext uri="{BB962C8B-B14F-4D97-AF65-F5344CB8AC3E}">
        <p14:creationId xmlns:p14="http://schemas.microsoft.com/office/powerpoint/2010/main" val="928938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8133" y="49757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48321" y="43397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regarde chaque lettre du mot. Quand je reconnais la lettre j, je l’entoure .</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Ellipse 3">
            <a:extLst>
              <a:ext uri="{FF2B5EF4-FFF2-40B4-BE49-F238E27FC236}">
                <a16:creationId xmlns:a16="http://schemas.microsoft.com/office/drawing/2014/main" id="{0D21E273-9E72-32D5-2CD6-7782FBB47824}"/>
              </a:ext>
            </a:extLst>
          </p:cNvPr>
          <p:cNvSpPr/>
          <p:nvPr>
            <p:custDataLst>
              <p:tags r:id="rId8"/>
            </p:custDataLst>
          </p:nvPr>
        </p:nvSpPr>
        <p:spPr>
          <a:xfrm>
            <a:off x="3274142" y="2579785"/>
            <a:ext cx="693174" cy="16082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AD46F912-3B93-C07F-7714-AB08C008FC0C}"/>
              </a:ext>
            </a:extLst>
          </p:cNvPr>
          <p:cNvSpPr txBox="1"/>
          <p:nvPr>
            <p:custDataLst>
              <p:tags r:id="rId9"/>
            </p:custDataLst>
          </p:nvPr>
        </p:nvSpPr>
        <p:spPr>
          <a:xfrm>
            <a:off x="834742" y="2277701"/>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rPr>
              <a:t>jus</a:t>
            </a:r>
          </a:p>
        </p:txBody>
      </p:sp>
    </p:spTree>
    <p:extLst>
      <p:ext uri="{BB962C8B-B14F-4D97-AF65-F5344CB8AC3E}">
        <p14:creationId xmlns:p14="http://schemas.microsoft.com/office/powerpoint/2010/main" val="2839870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l.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954985" y="1854729"/>
            <a:ext cx="387351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l   L</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08682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3736072" y="2812601"/>
            <a:ext cx="2369761"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lit</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lit</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passer au tableau pour me montrer la lettre l ?</a:t>
            </a:r>
          </a:p>
        </p:txBody>
      </p:sp>
    </p:spTree>
    <p:extLst>
      <p:ext uri="{BB962C8B-B14F-4D97-AF65-F5344CB8AC3E}">
        <p14:creationId xmlns:p14="http://schemas.microsoft.com/office/powerpoint/2010/main" val="1779943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l dans le mot </a:t>
            </a:r>
            <a:r>
              <a:rPr lang="fr-FR" sz="1600" b="1" dirty="0">
                <a:solidFill>
                  <a:prstClr val="white">
                    <a:lumMod val="65000"/>
                  </a:prstClr>
                </a:solidFill>
                <a:latin typeface="Calibri"/>
              </a:rPr>
              <a:t>lit</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3269642" y="2783486"/>
            <a:ext cx="752168"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3453544" y="2606944"/>
            <a:ext cx="2502496"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lit</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696468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a:t>
            </a:r>
            <a:r>
              <a:rPr lang="fr-FR" sz="1600" b="1" dirty="0">
                <a:solidFill>
                  <a:prstClr val="white">
                    <a:lumMod val="65000"/>
                  </a:prstClr>
                </a:solidFill>
                <a:latin typeface="Calibri"/>
              </a:rPr>
              <a:t>b</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954985" y="1854729"/>
            <a:ext cx="387351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b</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7200" b="1" dirty="0">
                <a:solidFill>
                  <a:srgbClr val="106585"/>
                </a:solidFill>
                <a:latin typeface="Dosis" pitchFamily="2" charset="0"/>
              </a:rPr>
              <a:t>B</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7188307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2998653" y="2543401"/>
            <a:ext cx="5304690"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table</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table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passer au tableau pour me montrer la lettre b ?</a:t>
            </a:r>
          </a:p>
        </p:txBody>
      </p:sp>
    </p:spTree>
    <p:extLst>
      <p:ext uri="{BB962C8B-B14F-4D97-AF65-F5344CB8AC3E}">
        <p14:creationId xmlns:p14="http://schemas.microsoft.com/office/powerpoint/2010/main" val="123583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b dans le mot </a:t>
            </a:r>
            <a:r>
              <a:rPr lang="fr-FR" sz="1600" b="1" dirty="0">
                <a:solidFill>
                  <a:prstClr val="white">
                    <a:lumMod val="65000"/>
                  </a:prstClr>
                </a:solidFill>
                <a:latin typeface="Calibri"/>
              </a:rPr>
              <a:t>table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3813605" y="2796170"/>
            <a:ext cx="935376"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340801" y="2606944"/>
            <a:ext cx="4596767"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table</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93488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algn="just" defTabSz="457223">
              <a:lnSpc>
                <a:spcPts val="2799"/>
              </a:lnSpc>
              <a:defRPr/>
            </a:pPr>
            <a:r>
              <a:rPr lang="fr-FR" sz="2800" b="1" dirty="0">
                <a:solidFill>
                  <a:srgbClr val="106585"/>
                </a:solidFill>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defTabSz="457223">
              <a:lnSpc>
                <a:spcPts val="2017"/>
              </a:lnSpc>
              <a:spcAft>
                <a:spcPts val="400"/>
              </a:spcAft>
              <a:defRPr/>
            </a:pPr>
            <a:r>
              <a:rPr lang="fr-FR" sz="2000" dirty="0">
                <a:latin typeface="Dosis" pitchFamily="2" charset="0"/>
              </a:rPr>
              <a:t>Chanter la chanson : « </a:t>
            </a:r>
            <a:r>
              <a:rPr lang="fr-FR" sz="2000" b="1" dirty="0">
                <a:solidFill>
                  <a:schemeClr val="accent5">
                    <a:lumMod val="50000"/>
                  </a:schemeClr>
                </a:solidFill>
                <a:latin typeface="Dosis" pitchFamily="2" charset="0"/>
              </a:rPr>
              <a:t>Bonjour »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302735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a:t>
            </a:r>
            <a:r>
              <a:rPr lang="fr-FR" sz="1600" b="1" dirty="0">
                <a:solidFill>
                  <a:prstClr val="white">
                    <a:lumMod val="65000"/>
                  </a:prstClr>
                </a:solidFill>
                <a:latin typeface="Calibri"/>
              </a:rPr>
              <a:t>d</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522155" y="2052467"/>
            <a:ext cx="477847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d   D</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09908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2202239" y="2543401"/>
            <a:ext cx="5666683"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dormir</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dormir</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passer au tableau pour me montrer la lettre d ?</a:t>
            </a:r>
          </a:p>
        </p:txBody>
      </p:sp>
    </p:spTree>
    <p:extLst>
      <p:ext uri="{BB962C8B-B14F-4D97-AF65-F5344CB8AC3E}">
        <p14:creationId xmlns:p14="http://schemas.microsoft.com/office/powerpoint/2010/main" val="2004440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d dans le mot </a:t>
            </a:r>
            <a:r>
              <a:rPr lang="fr-FR" sz="1600" b="1" dirty="0">
                <a:solidFill>
                  <a:prstClr val="white">
                    <a:lumMod val="65000"/>
                  </a:prstClr>
                </a:solidFill>
                <a:latin typeface="Calibri"/>
              </a:rPr>
              <a:t>dormir</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1893684" y="2496300"/>
            <a:ext cx="1063911"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1871450" y="2319758"/>
            <a:ext cx="5666683"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dormir</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429580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Prenez vos livrets </a:t>
            </a:r>
            <a:r>
              <a:rPr lang="fr-FR" sz="1600" b="1" dirty="0">
                <a:solidFill>
                  <a:prstClr val="white">
                    <a:lumMod val="65000"/>
                  </a:prstClr>
                </a:solidFill>
                <a:latin typeface="+mj-lt"/>
              </a:rPr>
              <a:t>aux</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pages 4 et 5</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2" name="Image 1">
            <a:extLst>
              <a:ext uri="{FF2B5EF4-FFF2-40B4-BE49-F238E27FC236}">
                <a16:creationId xmlns:a16="http://schemas.microsoft.com/office/drawing/2014/main" id="{44A1501F-3F15-4D33-A23E-09D75A4D21CD}"/>
              </a:ext>
            </a:extLst>
          </p:cNvPr>
          <p:cNvPicPr>
            <a:picLocks noChangeAspect="1"/>
          </p:cNvPicPr>
          <p:nvPr>
            <p:custDataLst>
              <p:tags r:id="rId8"/>
            </p:custDataLst>
          </p:nvPr>
        </p:nvPicPr>
        <p:blipFill>
          <a:blip r:embed="rId15"/>
          <a:stretch>
            <a:fillRect/>
          </a:stretch>
        </p:blipFill>
        <p:spPr>
          <a:xfrm>
            <a:off x="605739" y="1007325"/>
            <a:ext cx="4040744" cy="5542613"/>
          </a:xfrm>
          <a:prstGeom prst="rect">
            <a:avLst/>
          </a:prstGeom>
        </p:spPr>
      </p:pic>
      <p:pic>
        <p:nvPicPr>
          <p:cNvPr id="4" name="Image 3">
            <a:extLst>
              <a:ext uri="{FF2B5EF4-FFF2-40B4-BE49-F238E27FC236}">
                <a16:creationId xmlns:a16="http://schemas.microsoft.com/office/drawing/2014/main" id="{C9610318-6DE0-3B43-5EB2-ACD4DE4FC1AE}"/>
              </a:ext>
            </a:extLst>
          </p:cNvPr>
          <p:cNvPicPr>
            <a:picLocks noChangeAspect="1"/>
          </p:cNvPicPr>
          <p:nvPr>
            <p:custDataLst>
              <p:tags r:id="rId9"/>
            </p:custDataLst>
          </p:nvPr>
        </p:nvPicPr>
        <p:blipFill>
          <a:blip r:embed="rId16"/>
          <a:stretch>
            <a:fillRect/>
          </a:stretch>
        </p:blipFill>
        <p:spPr>
          <a:xfrm>
            <a:off x="4565773" y="1014732"/>
            <a:ext cx="4163953" cy="5662976"/>
          </a:xfrm>
          <a:prstGeom prst="rect">
            <a:avLst/>
          </a:prstGeom>
        </p:spPr>
      </p:pic>
      <p:sp>
        <p:nvSpPr>
          <p:cNvPr id="5" name="Rectangle 4">
            <a:extLst>
              <a:ext uri="{FF2B5EF4-FFF2-40B4-BE49-F238E27FC236}">
                <a16:creationId xmlns:a16="http://schemas.microsoft.com/office/drawing/2014/main" id="{A1082664-418B-940C-DD1A-EB25AAB58E33}"/>
              </a:ext>
            </a:extLst>
          </p:cNvPr>
          <p:cNvSpPr/>
          <p:nvPr>
            <p:custDataLst>
              <p:tags r:id="rId10"/>
            </p:custDataLst>
          </p:nvPr>
        </p:nvSpPr>
        <p:spPr>
          <a:xfrm>
            <a:off x="4612471" y="2788425"/>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6397D2C6-22E1-39B5-6798-7FDD233BAB03}"/>
              </a:ext>
            </a:extLst>
          </p:cNvPr>
          <p:cNvSpPr/>
          <p:nvPr>
            <p:custDataLst>
              <p:tags r:id="rId11"/>
            </p:custDataLst>
          </p:nvPr>
        </p:nvSpPr>
        <p:spPr>
          <a:xfrm>
            <a:off x="460974" y="2788425"/>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93720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17007" y="34880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265008"/>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E</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ntourez les lettres </a:t>
            </a:r>
            <a:r>
              <a:rPr lang="fr-FR" sz="1600" b="1" dirty="0">
                <a:solidFill>
                  <a:prstClr val="white">
                    <a:lumMod val="65000"/>
                  </a:prstClr>
                </a:solidFill>
                <a:latin typeface="+mj-lt"/>
              </a:rPr>
              <a:t>b, d, j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et </a:t>
            </a:r>
            <a:r>
              <a:rPr lang="fr-FR" sz="1600" b="1" dirty="0">
                <a:solidFill>
                  <a:prstClr val="white">
                    <a:lumMod val="65000"/>
                  </a:prstClr>
                </a:solidFill>
                <a:latin typeface="+mj-lt"/>
              </a:rPr>
              <a:t>l</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comme dans l’exemple. Je vais circuler entre les rangs pour vous aider.</a:t>
            </a:r>
          </a:p>
        </p:txBody>
      </p:sp>
      <p:pic>
        <p:nvPicPr>
          <p:cNvPr id="2" name="Image 1">
            <a:extLst>
              <a:ext uri="{FF2B5EF4-FFF2-40B4-BE49-F238E27FC236}">
                <a16:creationId xmlns:a16="http://schemas.microsoft.com/office/drawing/2014/main" id="{5109E88B-8BA0-BFAD-7F99-291DAA02D1F5}"/>
              </a:ext>
            </a:extLst>
          </p:cNvPr>
          <p:cNvPicPr>
            <a:picLocks noChangeAspect="1"/>
          </p:cNvPicPr>
          <p:nvPr>
            <p:custDataLst>
              <p:tags r:id="rId8"/>
            </p:custDataLst>
          </p:nvPr>
        </p:nvPicPr>
        <p:blipFill>
          <a:blip r:embed="rId15"/>
          <a:stretch>
            <a:fillRect/>
          </a:stretch>
        </p:blipFill>
        <p:spPr>
          <a:xfrm>
            <a:off x="1167256" y="3766307"/>
            <a:ext cx="3490825" cy="1722386"/>
          </a:xfrm>
          <a:prstGeom prst="rect">
            <a:avLst/>
          </a:prstGeom>
        </p:spPr>
      </p:pic>
      <p:pic>
        <p:nvPicPr>
          <p:cNvPr id="4" name="Image 3">
            <a:extLst>
              <a:ext uri="{FF2B5EF4-FFF2-40B4-BE49-F238E27FC236}">
                <a16:creationId xmlns:a16="http://schemas.microsoft.com/office/drawing/2014/main" id="{7619ADF5-24A2-7F3F-42FD-B7B7F26D5CF0}"/>
              </a:ext>
            </a:extLst>
          </p:cNvPr>
          <p:cNvPicPr>
            <a:picLocks noChangeAspect="1"/>
          </p:cNvPicPr>
          <p:nvPr>
            <p:custDataLst>
              <p:tags r:id="rId9"/>
            </p:custDataLst>
          </p:nvPr>
        </p:nvPicPr>
        <p:blipFill>
          <a:blip r:embed="rId16"/>
          <a:stretch>
            <a:fillRect/>
          </a:stretch>
        </p:blipFill>
        <p:spPr>
          <a:xfrm>
            <a:off x="5237795" y="3951520"/>
            <a:ext cx="3355564" cy="1583826"/>
          </a:xfrm>
          <a:prstGeom prst="rect">
            <a:avLst/>
          </a:prstGeom>
        </p:spPr>
      </p:pic>
      <p:pic>
        <p:nvPicPr>
          <p:cNvPr id="5" name="Image 4">
            <a:extLst>
              <a:ext uri="{FF2B5EF4-FFF2-40B4-BE49-F238E27FC236}">
                <a16:creationId xmlns:a16="http://schemas.microsoft.com/office/drawing/2014/main" id="{DE72AFCC-D562-2A44-5938-C4FA5FD00D42}"/>
              </a:ext>
            </a:extLst>
          </p:cNvPr>
          <p:cNvPicPr>
            <a:picLocks noChangeAspect="1"/>
          </p:cNvPicPr>
          <p:nvPr>
            <p:custDataLst>
              <p:tags r:id="rId10"/>
            </p:custDataLst>
          </p:nvPr>
        </p:nvPicPr>
        <p:blipFill>
          <a:blip r:embed="rId17"/>
          <a:srcRect l="6601" t="7659" r="9177"/>
          <a:stretch/>
        </p:blipFill>
        <p:spPr>
          <a:xfrm>
            <a:off x="1147665" y="1604894"/>
            <a:ext cx="3403548" cy="1887782"/>
          </a:xfrm>
          <a:prstGeom prst="rect">
            <a:avLst/>
          </a:prstGeom>
        </p:spPr>
      </p:pic>
      <p:pic>
        <p:nvPicPr>
          <p:cNvPr id="7" name="Image 6">
            <a:extLst>
              <a:ext uri="{FF2B5EF4-FFF2-40B4-BE49-F238E27FC236}">
                <a16:creationId xmlns:a16="http://schemas.microsoft.com/office/drawing/2014/main" id="{73926645-ADE2-8F99-8B5F-EEB82E0F7A71}"/>
              </a:ext>
            </a:extLst>
          </p:cNvPr>
          <p:cNvPicPr>
            <a:picLocks noChangeAspect="1"/>
          </p:cNvPicPr>
          <p:nvPr>
            <p:custDataLst>
              <p:tags r:id="rId11"/>
            </p:custDataLst>
          </p:nvPr>
        </p:nvPicPr>
        <p:blipFill>
          <a:blip r:embed="rId18"/>
          <a:stretch>
            <a:fillRect/>
          </a:stretch>
        </p:blipFill>
        <p:spPr>
          <a:xfrm>
            <a:off x="5227990" y="1570774"/>
            <a:ext cx="3442662" cy="1567004"/>
          </a:xfrm>
          <a:prstGeom prst="rect">
            <a:avLst/>
          </a:prstGeom>
        </p:spPr>
      </p:pic>
    </p:spTree>
    <p:extLst>
      <p:ext uri="{BB962C8B-B14F-4D97-AF65-F5344CB8AC3E}">
        <p14:creationId xmlns:p14="http://schemas.microsoft.com/office/powerpoint/2010/main" val="35941181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Maintenant, je vais vous montrer comment lire les lettres. Écoutez attentivement. </a:t>
            </a:r>
          </a:p>
        </p:txBody>
      </p:sp>
      <p:sp>
        <p:nvSpPr>
          <p:cNvPr id="2" name="ZoneTexte 1">
            <a:extLst>
              <a:ext uri="{FF2B5EF4-FFF2-40B4-BE49-F238E27FC236}">
                <a16:creationId xmlns:a16="http://schemas.microsoft.com/office/drawing/2014/main" id="{C164E327-469D-ABE6-7627-0BC962BFE365}"/>
              </a:ext>
            </a:extLst>
          </p:cNvPr>
          <p:cNvSpPr txBox="1"/>
          <p:nvPr>
            <p:custDataLst>
              <p:tags r:id="rId8"/>
            </p:custDataLst>
          </p:nvPr>
        </p:nvSpPr>
        <p:spPr>
          <a:xfrm>
            <a:off x="887492" y="611674"/>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lit les lettres en les pointant. </a:t>
            </a:r>
            <a:endParaRPr lang="fr-FR" i="1" dirty="0">
              <a:solidFill>
                <a:schemeClr val="bg1">
                  <a:lumMod val="65000"/>
                </a:schemeClr>
              </a:solidFill>
              <a:latin typeface="+mj-lt"/>
            </a:endParaRPr>
          </a:p>
        </p:txBody>
      </p:sp>
      <p:pic>
        <p:nvPicPr>
          <p:cNvPr id="5" name="Image 4">
            <a:extLst>
              <a:ext uri="{FF2B5EF4-FFF2-40B4-BE49-F238E27FC236}">
                <a16:creationId xmlns:a16="http://schemas.microsoft.com/office/drawing/2014/main" id="{5B611673-0312-3465-4B80-E4B9747ADA2C}"/>
              </a:ext>
            </a:extLst>
          </p:cNvPr>
          <p:cNvPicPr>
            <a:picLocks noChangeAspect="1"/>
          </p:cNvPicPr>
          <p:nvPr>
            <p:custDataLst>
              <p:tags r:id="rId9"/>
            </p:custDataLst>
          </p:nvPr>
        </p:nvPicPr>
        <p:blipFill>
          <a:blip r:embed="rId13"/>
          <a:stretch>
            <a:fillRect/>
          </a:stretch>
        </p:blipFill>
        <p:spPr>
          <a:xfrm>
            <a:off x="-6227" y="1906926"/>
            <a:ext cx="9144000" cy="4770782"/>
          </a:xfrm>
          <a:prstGeom prst="rect">
            <a:avLst/>
          </a:prstGeom>
        </p:spPr>
      </p:pic>
    </p:spTree>
    <p:extLst>
      <p:ext uri="{BB962C8B-B14F-4D97-AF65-F5344CB8AC3E}">
        <p14:creationId xmlns:p14="http://schemas.microsoft.com/office/powerpoint/2010/main" val="1100788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Lisons ensemble les lettres. </a:t>
            </a:r>
          </a:p>
        </p:txBody>
      </p:sp>
      <p:pic>
        <p:nvPicPr>
          <p:cNvPr id="2" name="Image 1">
            <a:extLst>
              <a:ext uri="{FF2B5EF4-FFF2-40B4-BE49-F238E27FC236}">
                <a16:creationId xmlns:a16="http://schemas.microsoft.com/office/drawing/2014/main" id="{268C2EED-442D-98F5-B637-1D11397EC117}"/>
              </a:ext>
            </a:extLst>
          </p:cNvPr>
          <p:cNvPicPr>
            <a:picLocks noChangeAspect="1"/>
          </p:cNvPicPr>
          <p:nvPr>
            <p:custDataLst>
              <p:tags r:id="rId8"/>
            </p:custDataLst>
          </p:nvPr>
        </p:nvPicPr>
        <p:blipFill>
          <a:blip r:embed="rId12"/>
          <a:stretch>
            <a:fillRect/>
          </a:stretch>
        </p:blipFill>
        <p:spPr>
          <a:xfrm>
            <a:off x="12822" y="1906926"/>
            <a:ext cx="9144000" cy="4770782"/>
          </a:xfrm>
          <a:prstGeom prst="rect">
            <a:avLst/>
          </a:prstGeom>
        </p:spPr>
      </p:pic>
    </p:spTree>
    <p:extLst>
      <p:ext uri="{BB962C8B-B14F-4D97-AF65-F5344CB8AC3E}">
        <p14:creationId xmlns:p14="http://schemas.microsoft.com/office/powerpoint/2010/main" val="27495994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6" name="Image 5">
            <a:extLst>
              <a:ext uri="{FF2B5EF4-FFF2-40B4-BE49-F238E27FC236}">
                <a16:creationId xmlns:a16="http://schemas.microsoft.com/office/drawing/2014/main" id="{DE747546-4CA8-AF6C-2292-C44F5A9EF465}"/>
              </a:ext>
            </a:extLst>
          </p:cNvPr>
          <p:cNvPicPr>
            <a:picLocks noChangeAspect="1"/>
          </p:cNvPicPr>
          <p:nvPr>
            <p:custDataLst>
              <p:tags r:id="rId9"/>
            </p:custDataLst>
          </p:nvPr>
        </p:nvPicPr>
        <p:blipFill>
          <a:blip r:embed="rId13"/>
          <a:stretch>
            <a:fillRect/>
          </a:stretch>
        </p:blipFill>
        <p:spPr>
          <a:xfrm>
            <a:off x="12822" y="2128947"/>
            <a:ext cx="9144000" cy="4736460"/>
          </a:xfrm>
          <a:prstGeom prst="rect">
            <a:avLst/>
          </a:prstGeom>
        </p:spPr>
      </p:pic>
    </p:spTree>
    <p:extLst>
      <p:ext uri="{BB962C8B-B14F-4D97-AF65-F5344CB8AC3E}">
        <p14:creationId xmlns:p14="http://schemas.microsoft.com/office/powerpoint/2010/main" val="31019446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6" name="Image 5">
            <a:extLst>
              <a:ext uri="{FF2B5EF4-FFF2-40B4-BE49-F238E27FC236}">
                <a16:creationId xmlns:a16="http://schemas.microsoft.com/office/drawing/2014/main" id="{A97FEEBB-DF50-4A42-2562-A0306386E499}"/>
              </a:ext>
            </a:extLst>
          </p:cNvPr>
          <p:cNvPicPr>
            <a:picLocks noChangeAspect="1"/>
          </p:cNvPicPr>
          <p:nvPr>
            <p:custDataLst>
              <p:tags r:id="rId9"/>
            </p:custDataLst>
          </p:nvPr>
        </p:nvPicPr>
        <p:blipFill>
          <a:blip r:embed="rId13"/>
          <a:stretch>
            <a:fillRect/>
          </a:stretch>
        </p:blipFill>
        <p:spPr>
          <a:xfrm>
            <a:off x="196725" y="2559187"/>
            <a:ext cx="9144000" cy="4666268"/>
          </a:xfrm>
          <a:prstGeom prst="rect">
            <a:avLst/>
          </a:prstGeom>
        </p:spPr>
      </p:pic>
    </p:spTree>
    <p:extLst>
      <p:ext uri="{BB962C8B-B14F-4D97-AF65-F5344CB8AC3E}">
        <p14:creationId xmlns:p14="http://schemas.microsoft.com/office/powerpoint/2010/main" val="41488047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aux pages 4 et 5</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2" name="Image 1">
            <a:extLst>
              <a:ext uri="{FF2B5EF4-FFF2-40B4-BE49-F238E27FC236}">
                <a16:creationId xmlns:a16="http://schemas.microsoft.com/office/drawing/2014/main" id="{44A1501F-3F15-4D33-A23E-09D75A4D21CD}"/>
              </a:ext>
            </a:extLst>
          </p:cNvPr>
          <p:cNvPicPr>
            <a:picLocks noChangeAspect="1"/>
          </p:cNvPicPr>
          <p:nvPr>
            <p:custDataLst>
              <p:tags r:id="rId8"/>
            </p:custDataLst>
          </p:nvPr>
        </p:nvPicPr>
        <p:blipFill>
          <a:blip r:embed="rId15"/>
          <a:stretch>
            <a:fillRect/>
          </a:stretch>
        </p:blipFill>
        <p:spPr>
          <a:xfrm>
            <a:off x="618427" y="1014731"/>
            <a:ext cx="4040744" cy="5542613"/>
          </a:xfrm>
          <a:prstGeom prst="rect">
            <a:avLst/>
          </a:prstGeom>
        </p:spPr>
      </p:pic>
      <p:pic>
        <p:nvPicPr>
          <p:cNvPr id="4" name="Image 3">
            <a:extLst>
              <a:ext uri="{FF2B5EF4-FFF2-40B4-BE49-F238E27FC236}">
                <a16:creationId xmlns:a16="http://schemas.microsoft.com/office/drawing/2014/main" id="{C9610318-6DE0-3B43-5EB2-ACD4DE4FC1AE}"/>
              </a:ext>
            </a:extLst>
          </p:cNvPr>
          <p:cNvPicPr>
            <a:picLocks noChangeAspect="1"/>
          </p:cNvPicPr>
          <p:nvPr>
            <p:custDataLst>
              <p:tags r:id="rId9"/>
            </p:custDataLst>
          </p:nvPr>
        </p:nvPicPr>
        <p:blipFill>
          <a:blip r:embed="rId16"/>
          <a:stretch>
            <a:fillRect/>
          </a:stretch>
        </p:blipFill>
        <p:spPr>
          <a:xfrm>
            <a:off x="4572000" y="983194"/>
            <a:ext cx="4163953" cy="5662976"/>
          </a:xfrm>
          <a:prstGeom prst="rect">
            <a:avLst/>
          </a:prstGeom>
        </p:spPr>
      </p:pic>
      <p:sp>
        <p:nvSpPr>
          <p:cNvPr id="5" name="Rectangle 4">
            <a:extLst>
              <a:ext uri="{FF2B5EF4-FFF2-40B4-BE49-F238E27FC236}">
                <a16:creationId xmlns:a16="http://schemas.microsoft.com/office/drawing/2014/main" id="{A1082664-418B-940C-DD1A-EB25AAB58E33}"/>
              </a:ext>
            </a:extLst>
          </p:cNvPr>
          <p:cNvSpPr/>
          <p:nvPr>
            <p:custDataLst>
              <p:tags r:id="rId10"/>
            </p:custDataLst>
          </p:nvPr>
        </p:nvSpPr>
        <p:spPr>
          <a:xfrm>
            <a:off x="4703868" y="3681515"/>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397D2C6-22E1-39B5-6798-7FDD233BAB03}"/>
              </a:ext>
            </a:extLst>
          </p:cNvPr>
          <p:cNvSpPr/>
          <p:nvPr>
            <p:custDataLst>
              <p:tags r:id="rId11"/>
            </p:custDataLst>
          </p:nvPr>
        </p:nvSpPr>
        <p:spPr>
          <a:xfrm>
            <a:off x="590833" y="3669876"/>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19267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06167" y="408384"/>
            <a:ext cx="8139006"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Bonjour les enfants. Nous allons commencer une nouvelle séance de français. Soyez attentifs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2622249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Dosis" pitchFamily="2" charset="0"/>
              </a:rPr>
              <a:t>Sur votre livret, </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lisez les lettres à votre voisin . Ensuite, échangez les rôles</a:t>
            </a:r>
            <a:r>
              <a:rPr lang="fr-FR" sz="1600" b="1" dirty="0">
                <a:solidFill>
                  <a:prstClr val="white">
                    <a:lumMod val="65000"/>
                  </a:prstClr>
                </a:solidFill>
                <a:latin typeface="Dosis" pitchFamily="2" charset="0"/>
              </a:rPr>
              <a:t>.</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r>
              <a:rPr lang="fr-FR" sz="1400" i="1" dirty="0">
                <a:solidFill>
                  <a:schemeClr val="bg1">
                    <a:lumMod val="65000"/>
                  </a:schemeClr>
                </a:solidFill>
                <a:latin typeface="+mj-lt"/>
              </a:rPr>
              <a:t>L’enseignant circule entre les rangs pour superviser l’activité et  aider les élèves</a:t>
            </a:r>
            <a:r>
              <a:rPr lang="fr-FR" i="1" dirty="0">
                <a:solidFill>
                  <a:schemeClr val="bg1">
                    <a:lumMod val="65000"/>
                  </a:schemeClr>
                </a:solidFill>
                <a:latin typeface="+mj-lt"/>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397467" y="1952729"/>
            <a:ext cx="3935164" cy="2905376"/>
          </a:xfrm>
          <a:prstGeom prst="rect">
            <a:avLst/>
          </a:prstGeom>
        </p:spPr>
      </p:pic>
      <p:pic>
        <p:nvPicPr>
          <p:cNvPr id="7" name="Image 6">
            <a:extLst>
              <a:ext uri="{FF2B5EF4-FFF2-40B4-BE49-F238E27FC236}">
                <a16:creationId xmlns:a16="http://schemas.microsoft.com/office/drawing/2014/main" id="{CF02D9F6-4F2C-BA97-30DE-9EEEF2B2C25B}"/>
              </a:ext>
            </a:extLst>
          </p:cNvPr>
          <p:cNvPicPr>
            <a:picLocks noChangeAspect="1"/>
          </p:cNvPicPr>
          <p:nvPr>
            <p:custDataLst>
              <p:tags r:id="rId10"/>
            </p:custDataLst>
          </p:nvPr>
        </p:nvPicPr>
        <p:blipFill>
          <a:blip r:embed="rId16"/>
          <a:stretch>
            <a:fillRect/>
          </a:stretch>
        </p:blipFill>
        <p:spPr>
          <a:xfrm>
            <a:off x="4273946" y="2142821"/>
            <a:ext cx="4472587" cy="1262596"/>
          </a:xfrm>
          <a:prstGeom prst="rect">
            <a:avLst/>
          </a:prstGeom>
        </p:spPr>
      </p:pic>
      <p:pic>
        <p:nvPicPr>
          <p:cNvPr id="10" name="Image 9">
            <a:extLst>
              <a:ext uri="{FF2B5EF4-FFF2-40B4-BE49-F238E27FC236}">
                <a16:creationId xmlns:a16="http://schemas.microsoft.com/office/drawing/2014/main" id="{BD6F105E-6760-5E8A-B9C5-EEC80D5B484A}"/>
              </a:ext>
            </a:extLst>
          </p:cNvPr>
          <p:cNvPicPr>
            <a:picLocks noChangeAspect="1"/>
          </p:cNvPicPr>
          <p:nvPr>
            <p:custDataLst>
              <p:tags r:id="rId11"/>
            </p:custDataLst>
          </p:nvPr>
        </p:nvPicPr>
        <p:blipFill>
          <a:blip r:embed="rId17"/>
          <a:stretch>
            <a:fillRect/>
          </a:stretch>
        </p:blipFill>
        <p:spPr>
          <a:xfrm>
            <a:off x="4377328" y="3492856"/>
            <a:ext cx="4157279" cy="1193743"/>
          </a:xfrm>
          <a:prstGeom prst="rect">
            <a:avLst/>
          </a:prstGeom>
        </p:spPr>
      </p:pic>
    </p:spTree>
    <p:extLst>
      <p:ext uri="{BB962C8B-B14F-4D97-AF65-F5344CB8AC3E}">
        <p14:creationId xmlns:p14="http://schemas.microsoft.com/office/powerpoint/2010/main" val="1509836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473204" y="1250256"/>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501192" y="3863660"/>
            <a:ext cx="916609" cy="508000"/>
          </a:xfrm>
          <a:prstGeom prst="rect">
            <a:avLst/>
          </a:prstGeom>
        </p:spPr>
      </p:pic>
      <p:sp>
        <p:nvSpPr>
          <p:cNvPr id="2" name="ZoneTexte 1">
            <a:extLst>
              <a:ext uri="{FF2B5EF4-FFF2-40B4-BE49-F238E27FC236}">
                <a16:creationId xmlns:a16="http://schemas.microsoft.com/office/drawing/2014/main" id="{3709E86C-EF9D-F2A0-0C85-340E3D601B10}"/>
              </a:ext>
            </a:extLst>
          </p:cNvPr>
          <p:cNvSpPr txBox="1"/>
          <p:nvPr>
            <p:custDataLst>
              <p:tags r:id="rId6"/>
            </p:custDataLst>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2</a:t>
            </a:r>
            <a:endParaRPr lang="fr-FR" sz="4000" dirty="0"/>
          </a:p>
        </p:txBody>
      </p:sp>
    </p:spTree>
    <p:extLst>
      <p:ext uri="{BB962C8B-B14F-4D97-AF65-F5344CB8AC3E}">
        <p14:creationId xmlns:p14="http://schemas.microsoft.com/office/powerpoint/2010/main" val="1492383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Écrire  les lettres : </a:t>
            </a:r>
            <a:r>
              <a:rPr lang="fr-FR" sz="2000" b="1" dirty="0">
                <a:solidFill>
                  <a:schemeClr val="accent5">
                    <a:lumMod val="50000"/>
                  </a:schemeClr>
                </a:solidFill>
                <a:latin typeface="Dosis" pitchFamily="2" charset="0"/>
              </a:rPr>
              <a:t>b – d – j - l</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6"/>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4799625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b.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descr="Une image contenant croquis, dessin, clipart, blanc&#10;&#10;Description générée automatiquement">
            <a:extLst>
              <a:ext uri="{FF2B5EF4-FFF2-40B4-BE49-F238E27FC236}">
                <a16:creationId xmlns:a16="http://schemas.microsoft.com/office/drawing/2014/main" id="{42E238D9-F618-A272-8334-36281E1B8F42}"/>
              </a:ext>
            </a:extLst>
          </p:cNvPr>
          <p:cNvPicPr>
            <a:picLocks noChangeAspect="1"/>
          </p:cNvPicPr>
          <p:nvPr>
            <p:custDataLst>
              <p:tags r:id="rId9"/>
            </p:custDataLst>
          </p:nvPr>
        </p:nvPicPr>
        <p:blipFill>
          <a:blip r:embed="rId13">
            <a:extLst>
              <a:ext uri="{28A0092B-C50C-407E-A947-70E740481C1C}">
                <a14:useLocalDpi xmlns:a14="http://schemas.microsoft.com/office/drawing/2010/main" val="0"/>
              </a:ext>
            </a:extLst>
          </a:blip>
          <a:stretch>
            <a:fillRect/>
          </a:stretch>
        </p:blipFill>
        <p:spPr>
          <a:xfrm>
            <a:off x="3082191" y="1923641"/>
            <a:ext cx="2967164" cy="2920559"/>
          </a:xfrm>
          <a:prstGeom prst="rect">
            <a:avLst/>
          </a:prstGeom>
        </p:spPr>
      </p:pic>
    </p:spTree>
    <p:extLst>
      <p:ext uri="{BB962C8B-B14F-4D97-AF65-F5344CB8AC3E}">
        <p14:creationId xmlns:p14="http://schemas.microsoft.com/office/powerpoint/2010/main" val="419460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b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16963156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b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5321700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b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C36064B2-4000-55B0-10B6-DB5A978E05E7}"/>
              </a:ext>
            </a:extLst>
          </p:cNvPr>
          <p:cNvPicPr>
            <a:picLocks noChangeAspect="1"/>
          </p:cNvPicPr>
          <p:nvPr>
            <p:custDataLst>
              <p:tags r:id="rId9"/>
            </p:custDataLst>
          </p:nvPr>
        </p:nvPicPr>
        <p:blipFill>
          <a:blip r:embed="rId13"/>
          <a:stretch>
            <a:fillRect/>
          </a:stretch>
        </p:blipFill>
        <p:spPr>
          <a:xfrm>
            <a:off x="3201111" y="2025855"/>
            <a:ext cx="2741777" cy="2806289"/>
          </a:xfrm>
          <a:prstGeom prst="rect">
            <a:avLst/>
          </a:prstGeom>
        </p:spPr>
      </p:pic>
    </p:spTree>
    <p:extLst>
      <p:ext uri="{BB962C8B-B14F-4D97-AF65-F5344CB8AC3E}">
        <p14:creationId xmlns:p14="http://schemas.microsoft.com/office/powerpoint/2010/main" val="7528286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b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350833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b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742412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d.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FFC0791E-86F4-5946-C2CD-EE447BEAD906}"/>
              </a:ext>
            </a:extLst>
          </p:cNvPr>
          <p:cNvPicPr>
            <a:picLocks noChangeAspect="1"/>
          </p:cNvPicPr>
          <p:nvPr>
            <p:custDataLst>
              <p:tags r:id="rId9"/>
            </p:custDataLst>
          </p:nvPr>
        </p:nvPicPr>
        <p:blipFill>
          <a:blip r:embed="rId13"/>
          <a:stretch>
            <a:fillRect/>
          </a:stretch>
        </p:blipFill>
        <p:spPr>
          <a:xfrm>
            <a:off x="3213623" y="1930229"/>
            <a:ext cx="2684879" cy="2907383"/>
          </a:xfrm>
          <a:prstGeom prst="rect">
            <a:avLst/>
          </a:prstGeom>
        </p:spPr>
      </p:pic>
    </p:spTree>
    <p:extLst>
      <p:ext uri="{BB962C8B-B14F-4D97-AF65-F5344CB8AC3E}">
        <p14:creationId xmlns:p14="http://schemas.microsoft.com/office/powerpoint/2010/main" val="347214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600" y="333987"/>
            <a:ext cx="78740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Pour commencer, nous allons écouter une nouvelle chanson qui s’appelle : « Bonjour ». Après, on va chanter ensemble.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d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409600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d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919812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d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918066D8-51A2-7558-CEBF-FA9A9EA61272}"/>
              </a:ext>
            </a:extLst>
          </p:cNvPr>
          <p:cNvPicPr>
            <a:picLocks noChangeAspect="1"/>
          </p:cNvPicPr>
          <p:nvPr>
            <p:custDataLst>
              <p:tags r:id="rId9"/>
            </p:custDataLst>
          </p:nvPr>
        </p:nvPicPr>
        <p:blipFill>
          <a:blip r:embed="rId13"/>
          <a:stretch>
            <a:fillRect/>
          </a:stretch>
        </p:blipFill>
        <p:spPr>
          <a:xfrm>
            <a:off x="3235601" y="2084785"/>
            <a:ext cx="2672798" cy="2688430"/>
          </a:xfrm>
          <a:prstGeom prst="rect">
            <a:avLst/>
          </a:prstGeom>
        </p:spPr>
      </p:pic>
    </p:spTree>
    <p:extLst>
      <p:ext uri="{BB962C8B-B14F-4D97-AF65-F5344CB8AC3E}">
        <p14:creationId xmlns:p14="http://schemas.microsoft.com/office/powerpoint/2010/main" val="3244484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d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3991422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d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6982072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7895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j.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621122"/>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B17D3755-0476-6037-3133-21CF584DFDDE}"/>
              </a:ext>
            </a:extLst>
          </p:cNvPr>
          <p:cNvPicPr>
            <a:picLocks noChangeAspect="1"/>
          </p:cNvPicPr>
          <p:nvPr>
            <p:custDataLst>
              <p:tags r:id="rId9"/>
            </p:custDataLst>
          </p:nvPr>
        </p:nvPicPr>
        <p:blipFill>
          <a:blip r:embed="rId13"/>
          <a:stretch>
            <a:fillRect/>
          </a:stretch>
        </p:blipFill>
        <p:spPr>
          <a:xfrm>
            <a:off x="3729862" y="2151987"/>
            <a:ext cx="1684276" cy="2554025"/>
          </a:xfrm>
          <a:prstGeom prst="rect">
            <a:avLst/>
          </a:prstGeom>
        </p:spPr>
      </p:pic>
    </p:spTree>
    <p:extLst>
      <p:ext uri="{BB962C8B-B14F-4D97-AF65-F5344CB8AC3E}">
        <p14:creationId xmlns:p14="http://schemas.microsoft.com/office/powerpoint/2010/main" val="15588256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j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4315876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j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39732611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J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A823C3E8-11FB-6E31-614A-3C519D5AF386}"/>
              </a:ext>
            </a:extLst>
          </p:cNvPr>
          <p:cNvPicPr>
            <a:picLocks noChangeAspect="1"/>
          </p:cNvPicPr>
          <p:nvPr>
            <p:custDataLst>
              <p:tags r:id="rId9"/>
            </p:custDataLst>
          </p:nvPr>
        </p:nvPicPr>
        <p:blipFill>
          <a:blip r:embed="rId13"/>
          <a:stretch>
            <a:fillRect/>
          </a:stretch>
        </p:blipFill>
        <p:spPr>
          <a:xfrm>
            <a:off x="3399726" y="2001883"/>
            <a:ext cx="2344548" cy="2854233"/>
          </a:xfrm>
          <a:prstGeom prst="rect">
            <a:avLst/>
          </a:prstGeom>
        </p:spPr>
      </p:pic>
    </p:spTree>
    <p:extLst>
      <p:ext uri="{BB962C8B-B14F-4D97-AF65-F5344CB8AC3E}">
        <p14:creationId xmlns:p14="http://schemas.microsoft.com/office/powerpoint/2010/main" val="19608291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j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7527269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9"/>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7"/>
</p:tagLst>
</file>

<file path=ppt/tags/tag122.xml><?xml version="1.0" encoding="utf-8"?>
<p:tagLst xmlns:a="http://schemas.openxmlformats.org/drawingml/2006/main" xmlns:r="http://schemas.openxmlformats.org/officeDocument/2006/relationships" xmlns:p="http://schemas.openxmlformats.org/presentationml/2006/main">
  <p:tag name="NUM" val="8"/>
</p:tagLst>
</file>

<file path=ppt/tags/tag123.xml><?xml version="1.0" encoding="utf-8"?>
<p:tagLst xmlns:a="http://schemas.openxmlformats.org/drawingml/2006/main" xmlns:r="http://schemas.openxmlformats.org/officeDocument/2006/relationships" xmlns:p="http://schemas.openxmlformats.org/presentationml/2006/main">
  <p:tag name="NUM" val="9"/>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3"/>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6"/>
</p:tagLst>
</file>

<file path=ppt/tags/tag172.xml><?xml version="1.0" encoding="utf-8"?>
<p:tagLst xmlns:a="http://schemas.openxmlformats.org/drawingml/2006/main" xmlns:r="http://schemas.openxmlformats.org/officeDocument/2006/relationships" xmlns:p="http://schemas.openxmlformats.org/presentationml/2006/main">
  <p:tag name="NUM" val="7"/>
</p:tagLst>
</file>

<file path=ppt/tags/tag173.xml><?xml version="1.0" encoding="utf-8"?>
<p:tagLst xmlns:a="http://schemas.openxmlformats.org/drawingml/2006/main" xmlns:r="http://schemas.openxmlformats.org/officeDocument/2006/relationships" xmlns:p="http://schemas.openxmlformats.org/presentationml/2006/main">
  <p:tag name="NUM" val="8"/>
</p:tagLst>
</file>

<file path=ppt/tags/tag174.xml><?xml version="1.0" encoding="utf-8"?>
<p:tagLst xmlns:a="http://schemas.openxmlformats.org/drawingml/2006/main" xmlns:r="http://schemas.openxmlformats.org/officeDocument/2006/relationships" xmlns:p="http://schemas.openxmlformats.org/presentationml/2006/main">
  <p:tag name="NUM" val="9"/>
</p:tagLst>
</file>

<file path=ppt/tags/tag175.xml><?xml version="1.0" encoding="utf-8"?>
<p:tagLst xmlns:a="http://schemas.openxmlformats.org/drawingml/2006/main" xmlns:r="http://schemas.openxmlformats.org/officeDocument/2006/relationships" xmlns:p="http://schemas.openxmlformats.org/presentationml/2006/main">
  <p:tag name="NUM" val="10"/>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3"/>
</p:tagLst>
</file>

<file path=ppt/tags/tag179.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80.xml><?xml version="1.0" encoding="utf-8"?>
<p:tagLst xmlns:a="http://schemas.openxmlformats.org/drawingml/2006/main" xmlns:r="http://schemas.openxmlformats.org/officeDocument/2006/relationships" xmlns:p="http://schemas.openxmlformats.org/presentationml/2006/main">
  <p:tag name="NUM" val="5"/>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190.xml><?xml version="1.0" encoding="utf-8"?>
<p:tagLst xmlns:a="http://schemas.openxmlformats.org/drawingml/2006/main" xmlns:r="http://schemas.openxmlformats.org/officeDocument/2006/relationships" xmlns:p="http://schemas.openxmlformats.org/presentationml/2006/main">
  <p:tag name="NUM" val="7"/>
</p:tagLst>
</file>

<file path=ppt/tags/tag191.xml><?xml version="1.0" encoding="utf-8"?>
<p:tagLst xmlns:a="http://schemas.openxmlformats.org/drawingml/2006/main" xmlns:r="http://schemas.openxmlformats.org/officeDocument/2006/relationships" xmlns:p="http://schemas.openxmlformats.org/presentationml/2006/main">
  <p:tag name="NUM" val="8"/>
</p:tagLst>
</file>

<file path=ppt/tags/tag192.xml><?xml version="1.0" encoding="utf-8"?>
<p:tagLst xmlns:a="http://schemas.openxmlformats.org/drawingml/2006/main" xmlns:r="http://schemas.openxmlformats.org/officeDocument/2006/relationships" xmlns:p="http://schemas.openxmlformats.org/presentationml/2006/main">
  <p:tag name="NUM" val="9"/>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6"/>
</p:tagLst>
</file>

<file path=ppt/tags/tag199.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00.xml><?xml version="1.0" encoding="utf-8"?>
<p:tagLst xmlns:a="http://schemas.openxmlformats.org/drawingml/2006/main" xmlns:r="http://schemas.openxmlformats.org/officeDocument/2006/relationships" xmlns:p="http://schemas.openxmlformats.org/presentationml/2006/main">
  <p:tag name="NUM" val="8"/>
</p:tagLst>
</file>

<file path=ppt/tags/tag201.xml><?xml version="1.0" encoding="utf-8"?>
<p:tagLst xmlns:a="http://schemas.openxmlformats.org/drawingml/2006/main" xmlns:r="http://schemas.openxmlformats.org/officeDocument/2006/relationships" xmlns:p="http://schemas.openxmlformats.org/presentationml/2006/main">
  <p:tag name="NUM" val="9"/>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9"/>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14.xml><?xml version="1.0" encoding="utf-8"?>
<p:tagLst xmlns:a="http://schemas.openxmlformats.org/drawingml/2006/main" xmlns:r="http://schemas.openxmlformats.org/officeDocument/2006/relationships" xmlns:p="http://schemas.openxmlformats.org/presentationml/2006/main">
  <p:tag name="NUM" val="4"/>
</p:tagLst>
</file>

<file path=ppt/tags/tag215.xml><?xml version="1.0" encoding="utf-8"?>
<p:tagLst xmlns:a="http://schemas.openxmlformats.org/drawingml/2006/main" xmlns:r="http://schemas.openxmlformats.org/officeDocument/2006/relationships" xmlns:p="http://schemas.openxmlformats.org/presentationml/2006/main">
  <p:tag name="NUM" val="5"/>
</p:tagLst>
</file>

<file path=ppt/tags/tag216.xml><?xml version="1.0" encoding="utf-8"?>
<p:tagLst xmlns:a="http://schemas.openxmlformats.org/drawingml/2006/main" xmlns:r="http://schemas.openxmlformats.org/officeDocument/2006/relationships" xmlns:p="http://schemas.openxmlformats.org/presentationml/2006/main">
  <p:tag name="NUM" val="6"/>
</p:tagLst>
</file>

<file path=ppt/tags/tag217.xml><?xml version="1.0" encoding="utf-8"?>
<p:tagLst xmlns:a="http://schemas.openxmlformats.org/drawingml/2006/main" xmlns:r="http://schemas.openxmlformats.org/officeDocument/2006/relationships" xmlns:p="http://schemas.openxmlformats.org/presentationml/2006/main">
  <p:tag name="NUM" val="7"/>
</p:tagLst>
</file>

<file path=ppt/tags/tag218.xml><?xml version="1.0" encoding="utf-8"?>
<p:tagLst xmlns:a="http://schemas.openxmlformats.org/drawingml/2006/main" xmlns:r="http://schemas.openxmlformats.org/officeDocument/2006/relationships" xmlns:p="http://schemas.openxmlformats.org/presentationml/2006/main">
  <p:tag name="NUM" val="8"/>
</p:tagLst>
</file>

<file path=ppt/tags/tag219.xml><?xml version="1.0" encoding="utf-8"?>
<p:tagLst xmlns:a="http://schemas.openxmlformats.org/drawingml/2006/main" xmlns:r="http://schemas.openxmlformats.org/officeDocument/2006/relationships" xmlns:p="http://schemas.openxmlformats.org/presentationml/2006/main">
  <p:tag name="NUM" val="9"/>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2"/>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5"/>
</p:tagLst>
</file>

<file path=ppt/tags/tag225.xml><?xml version="1.0" encoding="utf-8"?>
<p:tagLst xmlns:a="http://schemas.openxmlformats.org/drawingml/2006/main" xmlns:r="http://schemas.openxmlformats.org/officeDocument/2006/relationships" xmlns:p="http://schemas.openxmlformats.org/presentationml/2006/main">
  <p:tag name="NUM" val="6"/>
</p:tagLst>
</file>

<file path=ppt/tags/tag226.xml><?xml version="1.0" encoding="utf-8"?>
<p:tagLst xmlns:a="http://schemas.openxmlformats.org/drawingml/2006/main" xmlns:r="http://schemas.openxmlformats.org/officeDocument/2006/relationships" xmlns:p="http://schemas.openxmlformats.org/presentationml/2006/main">
  <p:tag name="NUM" val="7"/>
</p:tagLst>
</file>

<file path=ppt/tags/tag227.xml><?xml version="1.0" encoding="utf-8"?>
<p:tagLst xmlns:a="http://schemas.openxmlformats.org/drawingml/2006/main" xmlns:r="http://schemas.openxmlformats.org/officeDocument/2006/relationships" xmlns:p="http://schemas.openxmlformats.org/presentationml/2006/main">
  <p:tag name="NUM" val="8"/>
</p:tagLst>
</file>

<file path=ppt/tags/tag228.xml><?xml version="1.0" encoding="utf-8"?>
<p:tagLst xmlns:a="http://schemas.openxmlformats.org/drawingml/2006/main" xmlns:r="http://schemas.openxmlformats.org/officeDocument/2006/relationships" xmlns:p="http://schemas.openxmlformats.org/presentationml/2006/main">
  <p:tag name="NUM" val="9"/>
</p:tagLst>
</file>

<file path=ppt/tags/tag229.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2"/>
</p:tagLst>
</file>

<file path=ppt/tags/tag231.xml><?xml version="1.0" encoding="utf-8"?>
<p:tagLst xmlns:a="http://schemas.openxmlformats.org/drawingml/2006/main" xmlns:r="http://schemas.openxmlformats.org/officeDocument/2006/relationships" xmlns:p="http://schemas.openxmlformats.org/presentationml/2006/main">
  <p:tag name="NUM" val="3"/>
</p:tagLst>
</file>

<file path=ppt/tags/tag232.xml><?xml version="1.0" encoding="utf-8"?>
<p:tagLst xmlns:a="http://schemas.openxmlformats.org/drawingml/2006/main" xmlns:r="http://schemas.openxmlformats.org/officeDocument/2006/relationships" xmlns:p="http://schemas.openxmlformats.org/presentationml/2006/main">
  <p:tag name="NUM" val="4"/>
</p:tagLst>
</file>

<file path=ppt/tags/tag233.xml><?xml version="1.0" encoding="utf-8"?>
<p:tagLst xmlns:a="http://schemas.openxmlformats.org/drawingml/2006/main" xmlns:r="http://schemas.openxmlformats.org/officeDocument/2006/relationships" xmlns:p="http://schemas.openxmlformats.org/presentationml/2006/main">
  <p:tag name="NUM" val="5"/>
</p:tagLst>
</file>

<file path=ppt/tags/tag234.xml><?xml version="1.0" encoding="utf-8"?>
<p:tagLst xmlns:a="http://schemas.openxmlformats.org/drawingml/2006/main" xmlns:r="http://schemas.openxmlformats.org/officeDocument/2006/relationships" xmlns:p="http://schemas.openxmlformats.org/presentationml/2006/main">
  <p:tag name="NUM" val="6"/>
</p:tagLst>
</file>

<file path=ppt/tags/tag235.xml><?xml version="1.0" encoding="utf-8"?>
<p:tagLst xmlns:a="http://schemas.openxmlformats.org/drawingml/2006/main" xmlns:r="http://schemas.openxmlformats.org/officeDocument/2006/relationships" xmlns:p="http://schemas.openxmlformats.org/presentationml/2006/main">
  <p:tag name="NUM" val="7"/>
</p:tagLst>
</file>

<file path=ppt/tags/tag236.xml><?xml version="1.0" encoding="utf-8"?>
<p:tagLst xmlns:a="http://schemas.openxmlformats.org/drawingml/2006/main" xmlns:r="http://schemas.openxmlformats.org/officeDocument/2006/relationships" xmlns:p="http://schemas.openxmlformats.org/presentationml/2006/main">
  <p:tag name="NUM" val="8"/>
</p:tagLst>
</file>

<file path=ppt/tags/tag237.xml><?xml version="1.0" encoding="utf-8"?>
<p:tagLst xmlns:a="http://schemas.openxmlformats.org/drawingml/2006/main" xmlns:r="http://schemas.openxmlformats.org/officeDocument/2006/relationships" xmlns:p="http://schemas.openxmlformats.org/presentationml/2006/main">
  <p:tag name="NUM" val="9"/>
</p:tagLst>
</file>

<file path=ppt/tags/tag238.xml><?xml version="1.0" encoding="utf-8"?>
<p:tagLst xmlns:a="http://schemas.openxmlformats.org/drawingml/2006/main" xmlns:r="http://schemas.openxmlformats.org/officeDocument/2006/relationships" xmlns:p="http://schemas.openxmlformats.org/presentationml/2006/main">
  <p:tag name="NUM" val="1"/>
</p:tagLst>
</file>

<file path=ppt/tags/tag239.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40.xml><?xml version="1.0" encoding="utf-8"?>
<p:tagLst xmlns:a="http://schemas.openxmlformats.org/drawingml/2006/main" xmlns:r="http://schemas.openxmlformats.org/officeDocument/2006/relationships" xmlns:p="http://schemas.openxmlformats.org/presentationml/2006/main">
  <p:tag name="NUM" val="3"/>
</p:tagLst>
</file>

<file path=ppt/tags/tag241.xml><?xml version="1.0" encoding="utf-8"?>
<p:tagLst xmlns:a="http://schemas.openxmlformats.org/drawingml/2006/main" xmlns:r="http://schemas.openxmlformats.org/officeDocument/2006/relationships" xmlns:p="http://schemas.openxmlformats.org/presentationml/2006/main">
  <p:tag name="NUM" val="4"/>
</p:tagLst>
</file>

<file path=ppt/tags/tag242.xml><?xml version="1.0" encoding="utf-8"?>
<p:tagLst xmlns:a="http://schemas.openxmlformats.org/drawingml/2006/main" xmlns:r="http://schemas.openxmlformats.org/officeDocument/2006/relationships" xmlns:p="http://schemas.openxmlformats.org/presentationml/2006/main">
  <p:tag name="NUM" val="5"/>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5"/>
</p:tagLst>
</file>

<file path=ppt/tags/tag248.xml><?xml version="1.0" encoding="utf-8"?>
<p:tagLst xmlns:a="http://schemas.openxmlformats.org/drawingml/2006/main" xmlns:r="http://schemas.openxmlformats.org/officeDocument/2006/relationships" xmlns:p="http://schemas.openxmlformats.org/presentationml/2006/main">
  <p:tag name="NUM" val="6"/>
</p:tagLst>
</file>

<file path=ppt/tags/tag249.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50.xml><?xml version="1.0" encoding="utf-8"?>
<p:tagLst xmlns:a="http://schemas.openxmlformats.org/drawingml/2006/main" xmlns:r="http://schemas.openxmlformats.org/officeDocument/2006/relationships" xmlns:p="http://schemas.openxmlformats.org/presentationml/2006/main">
  <p:tag name="NUM" val="8"/>
</p:tagLst>
</file>

<file path=ppt/tags/tag251.xml><?xml version="1.0" encoding="utf-8"?>
<p:tagLst xmlns:a="http://schemas.openxmlformats.org/drawingml/2006/main" xmlns:r="http://schemas.openxmlformats.org/officeDocument/2006/relationships" xmlns:p="http://schemas.openxmlformats.org/presentationml/2006/main">
  <p:tag name="NUM" val="9"/>
</p:tagLst>
</file>

<file path=ppt/tags/tag252.xml><?xml version="1.0" encoding="utf-8"?>
<p:tagLst xmlns:a="http://schemas.openxmlformats.org/drawingml/2006/main" xmlns:r="http://schemas.openxmlformats.org/officeDocument/2006/relationships" xmlns:p="http://schemas.openxmlformats.org/presentationml/2006/main">
  <p:tag name="NUM" val="1"/>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3"/>
</p:tagLst>
</file>

<file path=ppt/tags/tag255.xml><?xml version="1.0" encoding="utf-8"?>
<p:tagLst xmlns:a="http://schemas.openxmlformats.org/drawingml/2006/main" xmlns:r="http://schemas.openxmlformats.org/officeDocument/2006/relationships" xmlns:p="http://schemas.openxmlformats.org/presentationml/2006/main">
  <p:tag name="NUM" val="4"/>
</p:tagLst>
</file>

<file path=ppt/tags/tag256.xml><?xml version="1.0" encoding="utf-8"?>
<p:tagLst xmlns:a="http://schemas.openxmlformats.org/drawingml/2006/main" xmlns:r="http://schemas.openxmlformats.org/officeDocument/2006/relationships" xmlns:p="http://schemas.openxmlformats.org/presentationml/2006/main">
  <p:tag name="NUM" val="5"/>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5"/>
</p:tagLst>
</file>

<file path=ppt/tags/tag262.xml><?xml version="1.0" encoding="utf-8"?>
<p:tagLst xmlns:a="http://schemas.openxmlformats.org/drawingml/2006/main" xmlns:r="http://schemas.openxmlformats.org/officeDocument/2006/relationships" xmlns:p="http://schemas.openxmlformats.org/presentationml/2006/main">
  <p:tag name="NUM" val="6"/>
</p:tagLst>
</file>

<file path=ppt/tags/tag263.xml><?xml version="1.0" encoding="utf-8"?>
<p:tagLst xmlns:a="http://schemas.openxmlformats.org/drawingml/2006/main" xmlns:r="http://schemas.openxmlformats.org/officeDocument/2006/relationships" xmlns:p="http://schemas.openxmlformats.org/presentationml/2006/main">
  <p:tag name="NUM" val="7"/>
</p:tagLst>
</file>

<file path=ppt/tags/tag264.xml><?xml version="1.0" encoding="utf-8"?>
<p:tagLst xmlns:a="http://schemas.openxmlformats.org/drawingml/2006/main" xmlns:r="http://schemas.openxmlformats.org/officeDocument/2006/relationships" xmlns:p="http://schemas.openxmlformats.org/presentationml/2006/main">
  <p:tag name="NUM" val="8"/>
</p:tagLst>
</file>

<file path=ppt/tags/tag265.xml><?xml version="1.0" encoding="utf-8"?>
<p:tagLst xmlns:a="http://schemas.openxmlformats.org/drawingml/2006/main" xmlns:r="http://schemas.openxmlformats.org/officeDocument/2006/relationships" xmlns:p="http://schemas.openxmlformats.org/presentationml/2006/main">
  <p:tag name="NUM" val="1"/>
</p:tagLst>
</file>

<file path=ppt/tags/tag266.xml><?xml version="1.0" encoding="utf-8"?>
<p:tagLst xmlns:a="http://schemas.openxmlformats.org/drawingml/2006/main" xmlns:r="http://schemas.openxmlformats.org/officeDocument/2006/relationships" xmlns:p="http://schemas.openxmlformats.org/presentationml/2006/main">
  <p:tag name="NUM" val="2"/>
</p:tagLst>
</file>

<file path=ppt/tags/tag267.xml><?xml version="1.0" encoding="utf-8"?>
<p:tagLst xmlns:a="http://schemas.openxmlformats.org/drawingml/2006/main" xmlns:r="http://schemas.openxmlformats.org/officeDocument/2006/relationships" xmlns:p="http://schemas.openxmlformats.org/presentationml/2006/main">
  <p:tag name="NUM" val="3"/>
</p:tagLst>
</file>

<file path=ppt/tags/tag268.xml><?xml version="1.0" encoding="utf-8"?>
<p:tagLst xmlns:a="http://schemas.openxmlformats.org/drawingml/2006/main" xmlns:r="http://schemas.openxmlformats.org/officeDocument/2006/relationships" xmlns:p="http://schemas.openxmlformats.org/presentationml/2006/main">
  <p:tag name="NUM" val="4"/>
</p:tagLst>
</file>

<file path=ppt/tags/tag269.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70.xml><?xml version="1.0" encoding="utf-8"?>
<p:tagLst xmlns:a="http://schemas.openxmlformats.org/drawingml/2006/main" xmlns:r="http://schemas.openxmlformats.org/officeDocument/2006/relationships" xmlns:p="http://schemas.openxmlformats.org/presentationml/2006/main">
  <p:tag name="NUM" val="6"/>
</p:tagLst>
</file>

<file path=ppt/tags/tag271.xml><?xml version="1.0" encoding="utf-8"?>
<p:tagLst xmlns:a="http://schemas.openxmlformats.org/drawingml/2006/main" xmlns:r="http://schemas.openxmlformats.org/officeDocument/2006/relationships" xmlns:p="http://schemas.openxmlformats.org/presentationml/2006/main">
  <p:tag name="NUM" val="7"/>
</p:tagLst>
</file>

<file path=ppt/tags/tag272.xml><?xml version="1.0" encoding="utf-8"?>
<p:tagLst xmlns:a="http://schemas.openxmlformats.org/drawingml/2006/main" xmlns:r="http://schemas.openxmlformats.org/officeDocument/2006/relationships" xmlns:p="http://schemas.openxmlformats.org/presentationml/2006/main">
  <p:tag name="NUM" val="8"/>
</p:tagLst>
</file>

<file path=ppt/tags/tag273.xml><?xml version="1.0" encoding="utf-8"?>
<p:tagLst xmlns:a="http://schemas.openxmlformats.org/drawingml/2006/main" xmlns:r="http://schemas.openxmlformats.org/officeDocument/2006/relationships" xmlns:p="http://schemas.openxmlformats.org/presentationml/2006/main">
  <p:tag name="NUM" val="9"/>
</p:tagLst>
</file>

<file path=ppt/tags/tag274.xml><?xml version="1.0" encoding="utf-8"?>
<p:tagLst xmlns:a="http://schemas.openxmlformats.org/drawingml/2006/main" xmlns:r="http://schemas.openxmlformats.org/officeDocument/2006/relationships" xmlns:p="http://schemas.openxmlformats.org/presentationml/2006/main">
  <p:tag name="NUM" val="10"/>
</p:tagLst>
</file>

<file path=ppt/tags/tag275.xml><?xml version="1.0" encoding="utf-8"?>
<p:tagLst xmlns:a="http://schemas.openxmlformats.org/drawingml/2006/main" xmlns:r="http://schemas.openxmlformats.org/officeDocument/2006/relationships" xmlns:p="http://schemas.openxmlformats.org/presentationml/2006/main">
  <p:tag name="NUM" val="11"/>
</p:tagLst>
</file>

<file path=ppt/tags/tag276.xml><?xml version="1.0" encoding="utf-8"?>
<p:tagLst xmlns:a="http://schemas.openxmlformats.org/drawingml/2006/main" xmlns:r="http://schemas.openxmlformats.org/officeDocument/2006/relationships" xmlns:p="http://schemas.openxmlformats.org/presentationml/2006/main">
  <p:tag name="NUM" val="12"/>
</p:tagLst>
</file>

<file path=ppt/tags/tag277.xml><?xml version="1.0" encoding="utf-8"?>
<p:tagLst xmlns:a="http://schemas.openxmlformats.org/drawingml/2006/main" xmlns:r="http://schemas.openxmlformats.org/officeDocument/2006/relationships" xmlns:p="http://schemas.openxmlformats.org/presentationml/2006/main">
  <p:tag name="NUM" val="1"/>
</p:tagLst>
</file>

<file path=ppt/tags/tag278.xml><?xml version="1.0" encoding="utf-8"?>
<p:tagLst xmlns:a="http://schemas.openxmlformats.org/drawingml/2006/main" xmlns:r="http://schemas.openxmlformats.org/officeDocument/2006/relationships" xmlns:p="http://schemas.openxmlformats.org/presentationml/2006/main">
  <p:tag name="NUM" val="2"/>
</p:tagLst>
</file>

<file path=ppt/tags/tag279.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4"/>
</p:tagLst>
</file>

<file path=ppt/tags/tag281.xml><?xml version="1.0" encoding="utf-8"?>
<p:tagLst xmlns:a="http://schemas.openxmlformats.org/drawingml/2006/main" xmlns:r="http://schemas.openxmlformats.org/officeDocument/2006/relationships" xmlns:p="http://schemas.openxmlformats.org/presentationml/2006/main">
  <p:tag name="NUM" val="5"/>
</p:tagLst>
</file>

<file path=ppt/tags/tag282.xml><?xml version="1.0" encoding="utf-8"?>
<p:tagLst xmlns:a="http://schemas.openxmlformats.org/drawingml/2006/main" xmlns:r="http://schemas.openxmlformats.org/officeDocument/2006/relationships" xmlns:p="http://schemas.openxmlformats.org/presentationml/2006/main">
  <p:tag name="NUM" val="6"/>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8"/>
</p:tagLst>
</file>

<file path=ppt/tags/tag291.xml><?xml version="1.0" encoding="utf-8"?>
<p:tagLst xmlns:a="http://schemas.openxmlformats.org/drawingml/2006/main" xmlns:r="http://schemas.openxmlformats.org/officeDocument/2006/relationships" xmlns:p="http://schemas.openxmlformats.org/presentationml/2006/main">
  <p:tag name="NUM" val="9"/>
</p:tagLst>
</file>

<file path=ppt/tags/tag292.xml><?xml version="1.0" encoding="utf-8"?>
<p:tagLst xmlns:a="http://schemas.openxmlformats.org/drawingml/2006/main" xmlns:r="http://schemas.openxmlformats.org/officeDocument/2006/relationships" xmlns:p="http://schemas.openxmlformats.org/presentationml/2006/main">
  <p:tag name="NUM" val="10"/>
</p:tagLst>
</file>

<file path=ppt/tags/tag293.xml><?xml version="1.0" encoding="utf-8"?>
<p:tagLst xmlns:a="http://schemas.openxmlformats.org/drawingml/2006/main" xmlns:r="http://schemas.openxmlformats.org/officeDocument/2006/relationships" xmlns:p="http://schemas.openxmlformats.org/presentationml/2006/main">
  <p:tag name="NUM" val="11"/>
</p:tagLst>
</file>

<file path=ppt/tags/tag294.xml><?xml version="1.0" encoding="utf-8"?>
<p:tagLst xmlns:a="http://schemas.openxmlformats.org/drawingml/2006/main" xmlns:r="http://schemas.openxmlformats.org/officeDocument/2006/relationships" xmlns:p="http://schemas.openxmlformats.org/presentationml/2006/main">
  <p:tag name="NUM" val="12"/>
</p:tagLst>
</file>

<file path=ppt/tags/tag295.xml><?xml version="1.0" encoding="utf-8"?>
<p:tagLst xmlns:a="http://schemas.openxmlformats.org/drawingml/2006/main" xmlns:r="http://schemas.openxmlformats.org/officeDocument/2006/relationships" xmlns:p="http://schemas.openxmlformats.org/presentationml/2006/main">
  <p:tag name="NUM" val="1"/>
</p:tagLst>
</file>

<file path=ppt/tags/tag296.xml><?xml version="1.0" encoding="utf-8"?>
<p:tagLst xmlns:a="http://schemas.openxmlformats.org/drawingml/2006/main" xmlns:r="http://schemas.openxmlformats.org/officeDocument/2006/relationships" xmlns:p="http://schemas.openxmlformats.org/presentationml/2006/main">
  <p:tag name="NUM" val="2"/>
</p:tagLst>
</file>

<file path=ppt/tags/tag297.xml><?xml version="1.0" encoding="utf-8"?>
<p:tagLst xmlns:a="http://schemas.openxmlformats.org/drawingml/2006/main" xmlns:r="http://schemas.openxmlformats.org/officeDocument/2006/relationships" xmlns:p="http://schemas.openxmlformats.org/presentationml/2006/main">
  <p:tag name="NUM" val="3"/>
</p:tagLst>
</file>

<file path=ppt/tags/tag298.xml><?xml version="1.0" encoding="utf-8"?>
<p:tagLst xmlns:a="http://schemas.openxmlformats.org/drawingml/2006/main" xmlns:r="http://schemas.openxmlformats.org/officeDocument/2006/relationships" xmlns:p="http://schemas.openxmlformats.org/presentationml/2006/main">
  <p:tag name="NUM" val="4"/>
</p:tagLst>
</file>

<file path=ppt/tags/tag29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4"/>
</p:tagLst>
</file>

<file path=ppt/tags/tag304.xml><?xml version="1.0" encoding="utf-8"?>
<p:tagLst xmlns:a="http://schemas.openxmlformats.org/drawingml/2006/main" xmlns:r="http://schemas.openxmlformats.org/officeDocument/2006/relationships" xmlns:p="http://schemas.openxmlformats.org/presentationml/2006/main">
  <p:tag name="NUM" val="5"/>
</p:tagLst>
</file>

<file path=ppt/tags/tag305.xml><?xml version="1.0" encoding="utf-8"?>
<p:tagLst xmlns:a="http://schemas.openxmlformats.org/drawingml/2006/main" xmlns:r="http://schemas.openxmlformats.org/officeDocument/2006/relationships" xmlns:p="http://schemas.openxmlformats.org/presentationml/2006/main">
  <p:tag name="NUM" val="6"/>
</p:tagLst>
</file>

<file path=ppt/tags/tag306.xml><?xml version="1.0" encoding="utf-8"?>
<p:tagLst xmlns:a="http://schemas.openxmlformats.org/drawingml/2006/main" xmlns:r="http://schemas.openxmlformats.org/officeDocument/2006/relationships" xmlns:p="http://schemas.openxmlformats.org/presentationml/2006/main">
  <p:tag name="NUM" val="7"/>
</p:tagLst>
</file>

<file path=ppt/tags/tag307.xml><?xml version="1.0" encoding="utf-8"?>
<p:tagLst xmlns:a="http://schemas.openxmlformats.org/drawingml/2006/main" xmlns:r="http://schemas.openxmlformats.org/officeDocument/2006/relationships" xmlns:p="http://schemas.openxmlformats.org/presentationml/2006/main">
  <p:tag name="NUM" val="8"/>
</p:tagLst>
</file>

<file path=ppt/tags/tag308.xml><?xml version="1.0" encoding="utf-8"?>
<p:tagLst xmlns:a="http://schemas.openxmlformats.org/drawingml/2006/main" xmlns:r="http://schemas.openxmlformats.org/officeDocument/2006/relationships" xmlns:p="http://schemas.openxmlformats.org/presentationml/2006/main">
  <p:tag name="NUM" val="9"/>
</p:tagLst>
</file>

<file path=ppt/tags/tag309.xml><?xml version="1.0" encoding="utf-8"?>
<p:tagLst xmlns:a="http://schemas.openxmlformats.org/drawingml/2006/main" xmlns:r="http://schemas.openxmlformats.org/officeDocument/2006/relationships" xmlns:p="http://schemas.openxmlformats.org/presentationml/2006/main">
  <p:tag name="NUM" val="10"/>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11"/>
</p:tagLst>
</file>

<file path=ppt/tags/tag311.xml><?xml version="1.0" encoding="utf-8"?>
<p:tagLst xmlns:a="http://schemas.openxmlformats.org/drawingml/2006/main" xmlns:r="http://schemas.openxmlformats.org/officeDocument/2006/relationships" xmlns:p="http://schemas.openxmlformats.org/presentationml/2006/main">
  <p:tag name="NUM" val="12"/>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2"/>
</p:tagLst>
</file>

<file path=ppt/tags/tag314.xml><?xml version="1.0" encoding="utf-8"?>
<p:tagLst xmlns:a="http://schemas.openxmlformats.org/drawingml/2006/main" xmlns:r="http://schemas.openxmlformats.org/officeDocument/2006/relationships" xmlns:p="http://schemas.openxmlformats.org/presentationml/2006/main">
  <p:tag name="NUM" val="3"/>
</p:tagLst>
</file>

<file path=ppt/tags/tag315.xml><?xml version="1.0" encoding="utf-8"?>
<p:tagLst xmlns:a="http://schemas.openxmlformats.org/drawingml/2006/main" xmlns:r="http://schemas.openxmlformats.org/officeDocument/2006/relationships" xmlns:p="http://schemas.openxmlformats.org/presentationml/2006/main">
  <p:tag name="NUM" val="4"/>
</p:tagLst>
</file>

<file path=ppt/tags/tag316.xml><?xml version="1.0" encoding="utf-8"?>
<p:tagLst xmlns:a="http://schemas.openxmlformats.org/drawingml/2006/main" xmlns:r="http://schemas.openxmlformats.org/officeDocument/2006/relationships" xmlns:p="http://schemas.openxmlformats.org/presentationml/2006/main">
  <p:tag name="NUM" val="5"/>
</p:tagLst>
</file>

<file path=ppt/tags/tag317.xml><?xml version="1.0" encoding="utf-8"?>
<p:tagLst xmlns:a="http://schemas.openxmlformats.org/drawingml/2006/main" xmlns:r="http://schemas.openxmlformats.org/officeDocument/2006/relationships" xmlns:p="http://schemas.openxmlformats.org/presentationml/2006/main">
  <p:tag name="NUM" val="6"/>
</p:tagLst>
</file>

<file path=ppt/tags/tag318.xml><?xml version="1.0" encoding="utf-8"?>
<p:tagLst xmlns:a="http://schemas.openxmlformats.org/drawingml/2006/main" xmlns:r="http://schemas.openxmlformats.org/officeDocument/2006/relationships" xmlns:p="http://schemas.openxmlformats.org/presentationml/2006/main">
  <p:tag name="NUM" val="7"/>
</p:tagLst>
</file>

<file path=ppt/tags/tag319.xml><?xml version="1.0" encoding="utf-8"?>
<p:tagLst xmlns:a="http://schemas.openxmlformats.org/drawingml/2006/main" xmlns:r="http://schemas.openxmlformats.org/officeDocument/2006/relationships" xmlns:p="http://schemas.openxmlformats.org/presentationml/2006/main">
  <p:tag name="NUM" val="8"/>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20.xml><?xml version="1.0" encoding="utf-8"?>
<p:tagLst xmlns:a="http://schemas.openxmlformats.org/drawingml/2006/main" xmlns:r="http://schemas.openxmlformats.org/officeDocument/2006/relationships" xmlns:p="http://schemas.openxmlformats.org/presentationml/2006/main">
  <p:tag name="NUM" val="9"/>
</p:tagLst>
</file>

<file path=ppt/tags/tag321.xml><?xml version="1.0" encoding="utf-8"?>
<p:tagLst xmlns:a="http://schemas.openxmlformats.org/drawingml/2006/main" xmlns:r="http://schemas.openxmlformats.org/officeDocument/2006/relationships" xmlns:p="http://schemas.openxmlformats.org/presentationml/2006/main">
  <p:tag name="NUM" val="10"/>
</p:tagLst>
</file>

<file path=ppt/tags/tag322.xml><?xml version="1.0" encoding="utf-8"?>
<p:tagLst xmlns:a="http://schemas.openxmlformats.org/drawingml/2006/main" xmlns:r="http://schemas.openxmlformats.org/officeDocument/2006/relationships" xmlns:p="http://schemas.openxmlformats.org/presentationml/2006/main">
  <p:tag name="NUM" val="11"/>
</p:tagLst>
</file>

<file path=ppt/tags/tag323.xml><?xml version="1.0" encoding="utf-8"?>
<p:tagLst xmlns:a="http://schemas.openxmlformats.org/drawingml/2006/main" xmlns:r="http://schemas.openxmlformats.org/officeDocument/2006/relationships" xmlns:p="http://schemas.openxmlformats.org/presentationml/2006/main">
  <p:tag name="NUM" val="12"/>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3"/>
</p:tagLst>
</file>

<file path=ppt/tags/tag327.xml><?xml version="1.0" encoding="utf-8"?>
<p:tagLst xmlns:a="http://schemas.openxmlformats.org/drawingml/2006/main" xmlns:r="http://schemas.openxmlformats.org/officeDocument/2006/relationships" xmlns:p="http://schemas.openxmlformats.org/presentationml/2006/main">
  <p:tag name="NUM" val="4"/>
</p:tagLst>
</file>

<file path=ppt/tags/tag328.xml><?xml version="1.0" encoding="utf-8"?>
<p:tagLst xmlns:a="http://schemas.openxmlformats.org/drawingml/2006/main" xmlns:r="http://schemas.openxmlformats.org/officeDocument/2006/relationships" xmlns:p="http://schemas.openxmlformats.org/presentationml/2006/main">
  <p:tag name="NUM" val="5"/>
</p:tagLst>
</file>

<file path=ppt/tags/tag329.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30.xml><?xml version="1.0" encoding="utf-8"?>
<p:tagLst xmlns:a="http://schemas.openxmlformats.org/drawingml/2006/main" xmlns:r="http://schemas.openxmlformats.org/officeDocument/2006/relationships" xmlns:p="http://schemas.openxmlformats.org/presentationml/2006/main">
  <p:tag name="NUM" val="7"/>
</p:tagLst>
</file>

<file path=ppt/tags/tag331.xml><?xml version="1.0" encoding="utf-8"?>
<p:tagLst xmlns:a="http://schemas.openxmlformats.org/drawingml/2006/main" xmlns:r="http://schemas.openxmlformats.org/officeDocument/2006/relationships" xmlns:p="http://schemas.openxmlformats.org/presentationml/2006/main">
  <p:tag name="NUM" val="8"/>
</p:tagLst>
</file>

<file path=ppt/tags/tag332.xml><?xml version="1.0" encoding="utf-8"?>
<p:tagLst xmlns:a="http://schemas.openxmlformats.org/drawingml/2006/main" xmlns:r="http://schemas.openxmlformats.org/officeDocument/2006/relationships" xmlns:p="http://schemas.openxmlformats.org/presentationml/2006/main">
  <p:tag name="NUM" val="9"/>
</p:tagLst>
</file>

<file path=ppt/tags/tag333.xml><?xml version="1.0" encoding="utf-8"?>
<p:tagLst xmlns:a="http://schemas.openxmlformats.org/drawingml/2006/main" xmlns:r="http://schemas.openxmlformats.org/officeDocument/2006/relationships" xmlns:p="http://schemas.openxmlformats.org/presentationml/2006/main">
  <p:tag name="NUM" val="10"/>
</p:tagLst>
</file>

<file path=ppt/tags/tag334.xml><?xml version="1.0" encoding="utf-8"?>
<p:tagLst xmlns:a="http://schemas.openxmlformats.org/drawingml/2006/main" xmlns:r="http://schemas.openxmlformats.org/officeDocument/2006/relationships" xmlns:p="http://schemas.openxmlformats.org/presentationml/2006/main">
  <p:tag name="NUM" val="11"/>
</p:tagLst>
</file>

<file path=ppt/tags/tag335.xml><?xml version="1.0" encoding="utf-8"?>
<p:tagLst xmlns:a="http://schemas.openxmlformats.org/drawingml/2006/main" xmlns:r="http://schemas.openxmlformats.org/officeDocument/2006/relationships" xmlns:p="http://schemas.openxmlformats.org/presentationml/2006/main">
  <p:tag name="NUM" val="1"/>
</p:tagLst>
</file>

<file path=ppt/tags/tag336.xml><?xml version="1.0" encoding="utf-8"?>
<p:tagLst xmlns:a="http://schemas.openxmlformats.org/drawingml/2006/main" xmlns:r="http://schemas.openxmlformats.org/officeDocument/2006/relationships" xmlns:p="http://schemas.openxmlformats.org/presentationml/2006/main">
  <p:tag name="NUM" val="2"/>
</p:tagLst>
</file>

<file path=ppt/tags/tag337.xml><?xml version="1.0" encoding="utf-8"?>
<p:tagLst xmlns:a="http://schemas.openxmlformats.org/drawingml/2006/main" xmlns:r="http://schemas.openxmlformats.org/officeDocument/2006/relationships" xmlns:p="http://schemas.openxmlformats.org/presentationml/2006/main">
  <p:tag name="NUM" val="3"/>
</p:tagLst>
</file>

<file path=ppt/tags/tag338.xml><?xml version="1.0" encoding="utf-8"?>
<p:tagLst xmlns:a="http://schemas.openxmlformats.org/drawingml/2006/main" xmlns:r="http://schemas.openxmlformats.org/officeDocument/2006/relationships" xmlns:p="http://schemas.openxmlformats.org/presentationml/2006/main">
  <p:tag name="NUM" val="4"/>
</p:tagLst>
</file>

<file path=ppt/tags/tag339.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6"/>
</p:tagLst>
</file>

<file path=ppt/tags/tag341.xml><?xml version="1.0" encoding="utf-8"?>
<p:tagLst xmlns:a="http://schemas.openxmlformats.org/drawingml/2006/main" xmlns:r="http://schemas.openxmlformats.org/officeDocument/2006/relationships" xmlns:p="http://schemas.openxmlformats.org/presentationml/2006/main">
  <p:tag name="NUM" val="7"/>
</p:tagLst>
</file>

<file path=ppt/tags/tag342.xml><?xml version="1.0" encoding="utf-8"?>
<p:tagLst xmlns:a="http://schemas.openxmlformats.org/drawingml/2006/main" xmlns:r="http://schemas.openxmlformats.org/officeDocument/2006/relationships" xmlns:p="http://schemas.openxmlformats.org/presentationml/2006/main">
  <p:tag name="NUM" val="8"/>
</p:tagLst>
</file>

<file path=ppt/tags/tag343.xml><?xml version="1.0" encoding="utf-8"?>
<p:tagLst xmlns:a="http://schemas.openxmlformats.org/drawingml/2006/main" xmlns:r="http://schemas.openxmlformats.org/officeDocument/2006/relationships" xmlns:p="http://schemas.openxmlformats.org/presentationml/2006/main">
  <p:tag name="NUM" val="9"/>
</p:tagLst>
</file>

<file path=ppt/tags/tag344.xml><?xml version="1.0" encoding="utf-8"?>
<p:tagLst xmlns:a="http://schemas.openxmlformats.org/drawingml/2006/main" xmlns:r="http://schemas.openxmlformats.org/officeDocument/2006/relationships" xmlns:p="http://schemas.openxmlformats.org/presentationml/2006/main">
  <p:tag name="NUM" val="10"/>
</p:tagLst>
</file>

<file path=ppt/tags/tag345.xml><?xml version="1.0" encoding="utf-8"?>
<p:tagLst xmlns:a="http://schemas.openxmlformats.org/drawingml/2006/main" xmlns:r="http://schemas.openxmlformats.org/officeDocument/2006/relationships" xmlns:p="http://schemas.openxmlformats.org/presentationml/2006/main">
  <p:tag name="NUM" val="1"/>
</p:tagLst>
</file>

<file path=ppt/tags/tag346.xml><?xml version="1.0" encoding="utf-8"?>
<p:tagLst xmlns:a="http://schemas.openxmlformats.org/drawingml/2006/main" xmlns:r="http://schemas.openxmlformats.org/officeDocument/2006/relationships" xmlns:p="http://schemas.openxmlformats.org/presentationml/2006/main">
  <p:tag name="NUM" val="2"/>
</p:tagLst>
</file>

<file path=ppt/tags/tag347.xml><?xml version="1.0" encoding="utf-8"?>
<p:tagLst xmlns:a="http://schemas.openxmlformats.org/drawingml/2006/main" xmlns:r="http://schemas.openxmlformats.org/officeDocument/2006/relationships" xmlns:p="http://schemas.openxmlformats.org/presentationml/2006/main">
  <p:tag name="NUM" val="3"/>
</p:tagLst>
</file>

<file path=ppt/tags/tag348.xml><?xml version="1.0" encoding="utf-8"?>
<p:tagLst xmlns:a="http://schemas.openxmlformats.org/drawingml/2006/main" xmlns:r="http://schemas.openxmlformats.org/officeDocument/2006/relationships" xmlns:p="http://schemas.openxmlformats.org/presentationml/2006/main">
  <p:tag name="NUM" val="4"/>
</p:tagLst>
</file>

<file path=ppt/tags/tag349.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50.xml><?xml version="1.0" encoding="utf-8"?>
<p:tagLst xmlns:a="http://schemas.openxmlformats.org/drawingml/2006/main" xmlns:r="http://schemas.openxmlformats.org/officeDocument/2006/relationships" xmlns:p="http://schemas.openxmlformats.org/presentationml/2006/main">
  <p:tag name="NUM" val="6"/>
</p:tagLst>
</file>

<file path=ppt/tags/tag351.xml><?xml version="1.0" encoding="utf-8"?>
<p:tagLst xmlns:a="http://schemas.openxmlformats.org/drawingml/2006/main" xmlns:r="http://schemas.openxmlformats.org/officeDocument/2006/relationships" xmlns:p="http://schemas.openxmlformats.org/presentationml/2006/main">
  <p:tag name="NUM" val="7"/>
</p:tagLst>
</file>

<file path=ppt/tags/tag352.xml><?xml version="1.0" encoding="utf-8"?>
<p:tagLst xmlns:a="http://schemas.openxmlformats.org/drawingml/2006/main" xmlns:r="http://schemas.openxmlformats.org/officeDocument/2006/relationships" xmlns:p="http://schemas.openxmlformats.org/presentationml/2006/main">
  <p:tag name="NUM" val="8"/>
</p:tagLst>
</file>

<file path=ppt/tags/tag353.xml><?xml version="1.0" encoding="utf-8"?>
<p:tagLst xmlns:a="http://schemas.openxmlformats.org/drawingml/2006/main" xmlns:r="http://schemas.openxmlformats.org/officeDocument/2006/relationships" xmlns:p="http://schemas.openxmlformats.org/presentationml/2006/main">
  <p:tag name="NUM" val="9"/>
</p:tagLst>
</file>

<file path=ppt/tags/tag354.xml><?xml version="1.0" encoding="utf-8"?>
<p:tagLst xmlns:a="http://schemas.openxmlformats.org/drawingml/2006/main" xmlns:r="http://schemas.openxmlformats.org/officeDocument/2006/relationships" xmlns:p="http://schemas.openxmlformats.org/presentationml/2006/main">
  <p:tag name="NUM" val="10"/>
</p:tagLst>
</file>

<file path=ppt/tags/tag355.xml><?xml version="1.0" encoding="utf-8"?>
<p:tagLst xmlns:a="http://schemas.openxmlformats.org/drawingml/2006/main" xmlns:r="http://schemas.openxmlformats.org/officeDocument/2006/relationships" xmlns:p="http://schemas.openxmlformats.org/presentationml/2006/main">
  <p:tag name="NUM" val="11"/>
</p:tagLst>
</file>

<file path=ppt/tags/tag356.xml><?xml version="1.0" encoding="utf-8"?>
<p:tagLst xmlns:a="http://schemas.openxmlformats.org/drawingml/2006/main" xmlns:r="http://schemas.openxmlformats.org/officeDocument/2006/relationships" xmlns:p="http://schemas.openxmlformats.org/presentationml/2006/main">
  <p:tag name="NUM" val="12"/>
</p:tagLst>
</file>

<file path=ppt/tags/tag357.xml><?xml version="1.0" encoding="utf-8"?>
<p:tagLst xmlns:a="http://schemas.openxmlformats.org/drawingml/2006/main" xmlns:r="http://schemas.openxmlformats.org/officeDocument/2006/relationships" xmlns:p="http://schemas.openxmlformats.org/presentationml/2006/main">
  <p:tag name="NUM" val="1"/>
</p:tagLst>
</file>

<file path=ppt/tags/tag358.xml><?xml version="1.0" encoding="utf-8"?>
<p:tagLst xmlns:a="http://schemas.openxmlformats.org/drawingml/2006/main" xmlns:r="http://schemas.openxmlformats.org/officeDocument/2006/relationships" xmlns:p="http://schemas.openxmlformats.org/presentationml/2006/main">
  <p:tag name="NUM" val="2"/>
</p:tagLst>
</file>

<file path=ppt/tags/tag359.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60.xml><?xml version="1.0" encoding="utf-8"?>
<p:tagLst xmlns:a="http://schemas.openxmlformats.org/drawingml/2006/main" xmlns:r="http://schemas.openxmlformats.org/officeDocument/2006/relationships" xmlns:p="http://schemas.openxmlformats.org/presentationml/2006/main">
  <p:tag name="NUM" val="4"/>
</p:tagLst>
</file>

<file path=ppt/tags/tag361.xml><?xml version="1.0" encoding="utf-8"?>
<p:tagLst xmlns:a="http://schemas.openxmlformats.org/drawingml/2006/main" xmlns:r="http://schemas.openxmlformats.org/officeDocument/2006/relationships" xmlns:p="http://schemas.openxmlformats.org/presentationml/2006/main">
  <p:tag name="NUM" val="5"/>
</p:tagLst>
</file>

<file path=ppt/tags/tag362.xml><?xml version="1.0" encoding="utf-8"?>
<p:tagLst xmlns:a="http://schemas.openxmlformats.org/drawingml/2006/main" xmlns:r="http://schemas.openxmlformats.org/officeDocument/2006/relationships" xmlns:p="http://schemas.openxmlformats.org/presentationml/2006/main">
  <p:tag name="NUM" val="6"/>
</p:tagLst>
</file>

<file path=ppt/tags/tag363.xml><?xml version="1.0" encoding="utf-8"?>
<p:tagLst xmlns:a="http://schemas.openxmlformats.org/drawingml/2006/main" xmlns:r="http://schemas.openxmlformats.org/officeDocument/2006/relationships" xmlns:p="http://schemas.openxmlformats.org/presentationml/2006/main">
  <p:tag name="NUM" val="7"/>
</p:tagLst>
</file>

<file path=ppt/tags/tag364.xml><?xml version="1.0" encoding="utf-8"?>
<p:tagLst xmlns:a="http://schemas.openxmlformats.org/drawingml/2006/main" xmlns:r="http://schemas.openxmlformats.org/officeDocument/2006/relationships" xmlns:p="http://schemas.openxmlformats.org/presentationml/2006/main">
  <p:tag name="NUM" val="8"/>
</p:tagLst>
</file>

<file path=ppt/tags/tag365.xml><?xml version="1.0" encoding="utf-8"?>
<p:tagLst xmlns:a="http://schemas.openxmlformats.org/drawingml/2006/main" xmlns:r="http://schemas.openxmlformats.org/officeDocument/2006/relationships" xmlns:p="http://schemas.openxmlformats.org/presentationml/2006/main">
  <p:tag name="NUM" val="9"/>
</p:tagLst>
</file>

<file path=ppt/tags/tag366.xml><?xml version="1.0" encoding="utf-8"?>
<p:tagLst xmlns:a="http://schemas.openxmlformats.org/drawingml/2006/main" xmlns:r="http://schemas.openxmlformats.org/officeDocument/2006/relationships" xmlns:p="http://schemas.openxmlformats.org/presentationml/2006/main">
  <p:tag name="NUM" val="10"/>
</p:tagLst>
</file>

<file path=ppt/tags/tag367.xml><?xml version="1.0" encoding="utf-8"?>
<p:tagLst xmlns:a="http://schemas.openxmlformats.org/drawingml/2006/main" xmlns:r="http://schemas.openxmlformats.org/officeDocument/2006/relationships" xmlns:p="http://schemas.openxmlformats.org/presentationml/2006/main">
  <p:tag name="NUM" val="11"/>
</p:tagLst>
</file>

<file path=ppt/tags/tag368.xml><?xml version="1.0" encoding="utf-8"?>
<p:tagLst xmlns:a="http://schemas.openxmlformats.org/drawingml/2006/main" xmlns:r="http://schemas.openxmlformats.org/officeDocument/2006/relationships" xmlns:p="http://schemas.openxmlformats.org/presentationml/2006/main">
  <p:tag name="NUM" val="12"/>
</p:tagLst>
</file>

<file path=ppt/tags/tag369.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70.xml><?xml version="1.0" encoding="utf-8"?>
<p:tagLst xmlns:a="http://schemas.openxmlformats.org/drawingml/2006/main" xmlns:r="http://schemas.openxmlformats.org/officeDocument/2006/relationships" xmlns:p="http://schemas.openxmlformats.org/presentationml/2006/main">
  <p:tag name="NUM" val="2"/>
</p:tagLst>
</file>

<file path=ppt/tags/tag371.xml><?xml version="1.0" encoding="utf-8"?>
<p:tagLst xmlns:a="http://schemas.openxmlformats.org/drawingml/2006/main" xmlns:r="http://schemas.openxmlformats.org/officeDocument/2006/relationships" xmlns:p="http://schemas.openxmlformats.org/presentationml/2006/main">
  <p:tag name="NUM" val="3"/>
</p:tagLst>
</file>

<file path=ppt/tags/tag372.xml><?xml version="1.0" encoding="utf-8"?>
<p:tagLst xmlns:a="http://schemas.openxmlformats.org/drawingml/2006/main" xmlns:r="http://schemas.openxmlformats.org/officeDocument/2006/relationships" xmlns:p="http://schemas.openxmlformats.org/presentationml/2006/main">
  <p:tag name="NUM" val="4"/>
</p:tagLst>
</file>

<file path=ppt/tags/tag373.xml><?xml version="1.0" encoding="utf-8"?>
<p:tagLst xmlns:a="http://schemas.openxmlformats.org/drawingml/2006/main" xmlns:r="http://schemas.openxmlformats.org/officeDocument/2006/relationships" xmlns:p="http://schemas.openxmlformats.org/presentationml/2006/main">
  <p:tag name="NUM" val="5"/>
</p:tagLst>
</file>

<file path=ppt/tags/tag374.xml><?xml version="1.0" encoding="utf-8"?>
<p:tagLst xmlns:a="http://schemas.openxmlformats.org/drawingml/2006/main" xmlns:r="http://schemas.openxmlformats.org/officeDocument/2006/relationships" xmlns:p="http://schemas.openxmlformats.org/presentationml/2006/main">
  <p:tag name="NUM" val="6"/>
</p:tagLst>
</file>

<file path=ppt/tags/tag375.xml><?xml version="1.0" encoding="utf-8"?>
<p:tagLst xmlns:a="http://schemas.openxmlformats.org/drawingml/2006/main" xmlns:r="http://schemas.openxmlformats.org/officeDocument/2006/relationships" xmlns:p="http://schemas.openxmlformats.org/presentationml/2006/main">
  <p:tag name="NUM" val="7"/>
</p:tagLst>
</file>

<file path=ppt/tags/tag376.xml><?xml version="1.0" encoding="utf-8"?>
<p:tagLst xmlns:a="http://schemas.openxmlformats.org/drawingml/2006/main" xmlns:r="http://schemas.openxmlformats.org/officeDocument/2006/relationships" xmlns:p="http://schemas.openxmlformats.org/presentationml/2006/main">
  <p:tag name="NUM" val="8"/>
</p:tagLst>
</file>

<file path=ppt/tags/tag377.xml><?xml version="1.0" encoding="utf-8"?>
<p:tagLst xmlns:a="http://schemas.openxmlformats.org/drawingml/2006/main" xmlns:r="http://schemas.openxmlformats.org/officeDocument/2006/relationships" xmlns:p="http://schemas.openxmlformats.org/presentationml/2006/main">
  <p:tag name="NUM" val="9"/>
</p:tagLst>
</file>

<file path=ppt/tags/tag378.xml><?xml version="1.0" encoding="utf-8"?>
<p:tagLst xmlns:a="http://schemas.openxmlformats.org/drawingml/2006/main" xmlns:r="http://schemas.openxmlformats.org/officeDocument/2006/relationships" xmlns:p="http://schemas.openxmlformats.org/presentationml/2006/main">
  <p:tag name="NUM" val="10"/>
</p:tagLst>
</file>

<file path=ppt/tags/tag379.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80.xml><?xml version="1.0" encoding="utf-8"?>
<p:tagLst xmlns:a="http://schemas.openxmlformats.org/drawingml/2006/main" xmlns:r="http://schemas.openxmlformats.org/officeDocument/2006/relationships" xmlns:p="http://schemas.openxmlformats.org/presentationml/2006/main">
  <p:tag name="NUM" val="1"/>
</p:tagLst>
</file>

<file path=ppt/tags/tag381.xml><?xml version="1.0" encoding="utf-8"?>
<p:tagLst xmlns:a="http://schemas.openxmlformats.org/drawingml/2006/main" xmlns:r="http://schemas.openxmlformats.org/officeDocument/2006/relationships" xmlns:p="http://schemas.openxmlformats.org/presentationml/2006/main">
  <p:tag name="NUM" val="2"/>
</p:tagLst>
</file>

<file path=ppt/tags/tag382.xml><?xml version="1.0" encoding="utf-8"?>
<p:tagLst xmlns:a="http://schemas.openxmlformats.org/drawingml/2006/main" xmlns:r="http://schemas.openxmlformats.org/officeDocument/2006/relationships" xmlns:p="http://schemas.openxmlformats.org/presentationml/2006/main">
  <p:tag name="NUM" val="3"/>
</p:tagLst>
</file>

<file path=ppt/tags/tag383.xml><?xml version="1.0" encoding="utf-8"?>
<p:tagLst xmlns:a="http://schemas.openxmlformats.org/drawingml/2006/main" xmlns:r="http://schemas.openxmlformats.org/officeDocument/2006/relationships" xmlns:p="http://schemas.openxmlformats.org/presentationml/2006/main">
  <p:tag name="NUM" val="4"/>
</p:tagLst>
</file>

<file path=ppt/tags/tag384.xml><?xml version="1.0" encoding="utf-8"?>
<p:tagLst xmlns:a="http://schemas.openxmlformats.org/drawingml/2006/main" xmlns:r="http://schemas.openxmlformats.org/officeDocument/2006/relationships" xmlns:p="http://schemas.openxmlformats.org/presentationml/2006/main">
  <p:tag name="NUM" val="5"/>
</p:tagLst>
</file>

<file path=ppt/tags/tag385.xml><?xml version="1.0" encoding="utf-8"?>
<p:tagLst xmlns:a="http://schemas.openxmlformats.org/drawingml/2006/main" xmlns:r="http://schemas.openxmlformats.org/officeDocument/2006/relationships" xmlns:p="http://schemas.openxmlformats.org/presentationml/2006/main">
  <p:tag name="NUM" val="6"/>
</p:tagLst>
</file>

<file path=ppt/tags/tag386.xml><?xml version="1.0" encoding="utf-8"?>
<p:tagLst xmlns:a="http://schemas.openxmlformats.org/drawingml/2006/main" xmlns:r="http://schemas.openxmlformats.org/officeDocument/2006/relationships" xmlns:p="http://schemas.openxmlformats.org/presentationml/2006/main">
  <p:tag name="NUM" val="7"/>
</p:tagLst>
</file>

<file path=ppt/tags/tag387.xml><?xml version="1.0" encoding="utf-8"?>
<p:tagLst xmlns:a="http://schemas.openxmlformats.org/drawingml/2006/main" xmlns:r="http://schemas.openxmlformats.org/officeDocument/2006/relationships" xmlns:p="http://schemas.openxmlformats.org/presentationml/2006/main">
  <p:tag name="NUM" val="8"/>
</p:tagLst>
</file>

<file path=ppt/tags/tag388.xml><?xml version="1.0" encoding="utf-8"?>
<p:tagLst xmlns:a="http://schemas.openxmlformats.org/drawingml/2006/main" xmlns:r="http://schemas.openxmlformats.org/officeDocument/2006/relationships" xmlns:p="http://schemas.openxmlformats.org/presentationml/2006/main">
  <p:tag name="NUM" val="9"/>
</p:tagLst>
</file>

<file path=ppt/tags/tag389.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390.xml><?xml version="1.0" encoding="utf-8"?>
<p:tagLst xmlns:a="http://schemas.openxmlformats.org/drawingml/2006/main" xmlns:r="http://schemas.openxmlformats.org/officeDocument/2006/relationships" xmlns:p="http://schemas.openxmlformats.org/presentationml/2006/main">
  <p:tag name="NUM" val="1"/>
</p:tagLst>
</file>

<file path=ppt/tags/tag391.xml><?xml version="1.0" encoding="utf-8"?>
<p:tagLst xmlns:a="http://schemas.openxmlformats.org/drawingml/2006/main" xmlns:r="http://schemas.openxmlformats.org/officeDocument/2006/relationships" xmlns:p="http://schemas.openxmlformats.org/presentationml/2006/main">
  <p:tag name="NUM" val="2"/>
</p:tagLst>
</file>

<file path=ppt/tags/tag392.xml><?xml version="1.0" encoding="utf-8"?>
<p:tagLst xmlns:a="http://schemas.openxmlformats.org/drawingml/2006/main" xmlns:r="http://schemas.openxmlformats.org/officeDocument/2006/relationships" xmlns:p="http://schemas.openxmlformats.org/presentationml/2006/main">
  <p:tag name="NUM" val="3"/>
</p:tagLst>
</file>

<file path=ppt/tags/tag393.xml><?xml version="1.0" encoding="utf-8"?>
<p:tagLst xmlns:a="http://schemas.openxmlformats.org/drawingml/2006/main" xmlns:r="http://schemas.openxmlformats.org/officeDocument/2006/relationships" xmlns:p="http://schemas.openxmlformats.org/presentationml/2006/main">
  <p:tag name="NUM" val="4"/>
</p:tagLst>
</file>

<file path=ppt/tags/tag394.xml><?xml version="1.0" encoding="utf-8"?>
<p:tagLst xmlns:a="http://schemas.openxmlformats.org/drawingml/2006/main" xmlns:r="http://schemas.openxmlformats.org/officeDocument/2006/relationships" xmlns:p="http://schemas.openxmlformats.org/presentationml/2006/main">
  <p:tag name="NUM" val="5"/>
</p:tagLst>
</file>

<file path=ppt/tags/tag395.xml><?xml version="1.0" encoding="utf-8"?>
<p:tagLst xmlns:a="http://schemas.openxmlformats.org/drawingml/2006/main" xmlns:r="http://schemas.openxmlformats.org/officeDocument/2006/relationships" xmlns:p="http://schemas.openxmlformats.org/presentationml/2006/main">
  <p:tag name="NUM" val="6"/>
</p:tagLst>
</file>

<file path=ppt/tags/tag396.xml><?xml version="1.0" encoding="utf-8"?>
<p:tagLst xmlns:a="http://schemas.openxmlformats.org/drawingml/2006/main" xmlns:r="http://schemas.openxmlformats.org/officeDocument/2006/relationships" xmlns:p="http://schemas.openxmlformats.org/presentationml/2006/main">
  <p:tag name="NUM" val="7"/>
</p:tagLst>
</file>

<file path=ppt/tags/tag397.xml><?xml version="1.0" encoding="utf-8"?>
<p:tagLst xmlns:a="http://schemas.openxmlformats.org/drawingml/2006/main" xmlns:r="http://schemas.openxmlformats.org/officeDocument/2006/relationships" xmlns:p="http://schemas.openxmlformats.org/presentationml/2006/main">
  <p:tag name="NUM" val="8"/>
</p:tagLst>
</file>

<file path=ppt/tags/tag398.xml><?xml version="1.0" encoding="utf-8"?>
<p:tagLst xmlns:a="http://schemas.openxmlformats.org/drawingml/2006/main" xmlns:r="http://schemas.openxmlformats.org/officeDocument/2006/relationships" xmlns:p="http://schemas.openxmlformats.org/presentationml/2006/main">
  <p:tag name="NUM" val="9"/>
</p:tagLst>
</file>

<file path=ppt/tags/tag399.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00.xml><?xml version="1.0" encoding="utf-8"?>
<p:tagLst xmlns:a="http://schemas.openxmlformats.org/drawingml/2006/main" xmlns:r="http://schemas.openxmlformats.org/officeDocument/2006/relationships" xmlns:p="http://schemas.openxmlformats.org/presentationml/2006/main">
  <p:tag name="NUM" val="11"/>
</p:tagLst>
</file>

<file path=ppt/tags/tag401.xml><?xml version="1.0" encoding="utf-8"?>
<p:tagLst xmlns:a="http://schemas.openxmlformats.org/drawingml/2006/main" xmlns:r="http://schemas.openxmlformats.org/officeDocument/2006/relationships" xmlns:p="http://schemas.openxmlformats.org/presentationml/2006/main">
  <p:tag name="NUM" val="12"/>
</p:tagLst>
</file>

<file path=ppt/tags/tag402.xml><?xml version="1.0" encoding="utf-8"?>
<p:tagLst xmlns:a="http://schemas.openxmlformats.org/drawingml/2006/main" xmlns:r="http://schemas.openxmlformats.org/officeDocument/2006/relationships" xmlns:p="http://schemas.openxmlformats.org/presentationml/2006/main">
  <p:tag name="NUM" val="1"/>
</p:tagLst>
</file>

<file path=ppt/tags/tag403.xml><?xml version="1.0" encoding="utf-8"?>
<p:tagLst xmlns:a="http://schemas.openxmlformats.org/drawingml/2006/main" xmlns:r="http://schemas.openxmlformats.org/officeDocument/2006/relationships" xmlns:p="http://schemas.openxmlformats.org/presentationml/2006/main">
  <p:tag name="NUM" val="2"/>
</p:tagLst>
</file>

<file path=ppt/tags/tag404.xml><?xml version="1.0" encoding="utf-8"?>
<p:tagLst xmlns:a="http://schemas.openxmlformats.org/drawingml/2006/main" xmlns:r="http://schemas.openxmlformats.org/officeDocument/2006/relationships" xmlns:p="http://schemas.openxmlformats.org/presentationml/2006/main">
  <p:tag name="NUM" val="3"/>
</p:tagLst>
</file>

<file path=ppt/tags/tag405.xml><?xml version="1.0" encoding="utf-8"?>
<p:tagLst xmlns:a="http://schemas.openxmlformats.org/drawingml/2006/main" xmlns:r="http://schemas.openxmlformats.org/officeDocument/2006/relationships" xmlns:p="http://schemas.openxmlformats.org/presentationml/2006/main">
  <p:tag name="NUM" val="4"/>
</p:tagLst>
</file>

<file path=ppt/tags/tag406.xml><?xml version="1.0" encoding="utf-8"?>
<p:tagLst xmlns:a="http://schemas.openxmlformats.org/drawingml/2006/main" xmlns:r="http://schemas.openxmlformats.org/officeDocument/2006/relationships" xmlns:p="http://schemas.openxmlformats.org/presentationml/2006/main">
  <p:tag name="NUM" val="5"/>
</p:tagLst>
</file>

<file path=ppt/tags/tag407.xml><?xml version="1.0" encoding="utf-8"?>
<p:tagLst xmlns:a="http://schemas.openxmlformats.org/drawingml/2006/main" xmlns:r="http://schemas.openxmlformats.org/officeDocument/2006/relationships" xmlns:p="http://schemas.openxmlformats.org/presentationml/2006/main">
  <p:tag name="NUM" val="6"/>
</p:tagLst>
</file>

<file path=ppt/tags/tag408.xml><?xml version="1.0" encoding="utf-8"?>
<p:tagLst xmlns:a="http://schemas.openxmlformats.org/drawingml/2006/main" xmlns:r="http://schemas.openxmlformats.org/officeDocument/2006/relationships" xmlns:p="http://schemas.openxmlformats.org/presentationml/2006/main">
  <p:tag name="NUM" val="7"/>
</p:tagLst>
</file>

<file path=ppt/tags/tag409.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10.xml><?xml version="1.0" encoding="utf-8"?>
<p:tagLst xmlns:a="http://schemas.openxmlformats.org/drawingml/2006/main" xmlns:r="http://schemas.openxmlformats.org/officeDocument/2006/relationships" xmlns:p="http://schemas.openxmlformats.org/presentationml/2006/main">
  <p:tag name="NUM" val="9"/>
</p:tagLst>
</file>

<file path=ppt/tags/tag411.xml><?xml version="1.0" encoding="utf-8"?>
<p:tagLst xmlns:a="http://schemas.openxmlformats.org/drawingml/2006/main" xmlns:r="http://schemas.openxmlformats.org/officeDocument/2006/relationships" xmlns:p="http://schemas.openxmlformats.org/presentationml/2006/main">
  <p:tag name="NUM" val="10"/>
</p:tagLst>
</file>

<file path=ppt/tags/tag412.xml><?xml version="1.0" encoding="utf-8"?>
<p:tagLst xmlns:a="http://schemas.openxmlformats.org/drawingml/2006/main" xmlns:r="http://schemas.openxmlformats.org/officeDocument/2006/relationships" xmlns:p="http://schemas.openxmlformats.org/presentationml/2006/main">
  <p:tag name="NUM" val="11"/>
</p:tagLst>
</file>

<file path=ppt/tags/tag413.xml><?xml version="1.0" encoding="utf-8"?>
<p:tagLst xmlns:a="http://schemas.openxmlformats.org/drawingml/2006/main" xmlns:r="http://schemas.openxmlformats.org/officeDocument/2006/relationships" xmlns:p="http://schemas.openxmlformats.org/presentationml/2006/main">
  <p:tag name="NUM" val="12"/>
</p:tagLst>
</file>

<file path=ppt/tags/tag414.xml><?xml version="1.0" encoding="utf-8"?>
<p:tagLst xmlns:a="http://schemas.openxmlformats.org/drawingml/2006/main" xmlns:r="http://schemas.openxmlformats.org/officeDocument/2006/relationships" xmlns:p="http://schemas.openxmlformats.org/presentationml/2006/main">
  <p:tag name="NUM" val="1"/>
</p:tagLst>
</file>

<file path=ppt/tags/tag415.xml><?xml version="1.0" encoding="utf-8"?>
<p:tagLst xmlns:a="http://schemas.openxmlformats.org/drawingml/2006/main" xmlns:r="http://schemas.openxmlformats.org/officeDocument/2006/relationships" xmlns:p="http://schemas.openxmlformats.org/presentationml/2006/main">
  <p:tag name="NUM" val="2"/>
</p:tagLst>
</file>

<file path=ppt/tags/tag416.xml><?xml version="1.0" encoding="utf-8"?>
<p:tagLst xmlns:a="http://schemas.openxmlformats.org/drawingml/2006/main" xmlns:r="http://schemas.openxmlformats.org/officeDocument/2006/relationships" xmlns:p="http://schemas.openxmlformats.org/presentationml/2006/main">
  <p:tag name="NUM" val="3"/>
</p:tagLst>
</file>

<file path=ppt/tags/tag417.xml><?xml version="1.0" encoding="utf-8"?>
<p:tagLst xmlns:a="http://schemas.openxmlformats.org/drawingml/2006/main" xmlns:r="http://schemas.openxmlformats.org/officeDocument/2006/relationships" xmlns:p="http://schemas.openxmlformats.org/presentationml/2006/main">
  <p:tag name="NUM" val="4"/>
</p:tagLst>
</file>

<file path=ppt/tags/tag418.xml><?xml version="1.0" encoding="utf-8"?>
<p:tagLst xmlns:a="http://schemas.openxmlformats.org/drawingml/2006/main" xmlns:r="http://schemas.openxmlformats.org/officeDocument/2006/relationships" xmlns:p="http://schemas.openxmlformats.org/presentationml/2006/main">
  <p:tag name="NUM" val="5"/>
</p:tagLst>
</file>

<file path=ppt/tags/tag419.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15"/>
</p:tagLst>
</file>

<file path=ppt/tags/tag420.xml><?xml version="1.0" encoding="utf-8"?>
<p:tagLst xmlns:a="http://schemas.openxmlformats.org/drawingml/2006/main" xmlns:r="http://schemas.openxmlformats.org/officeDocument/2006/relationships" xmlns:p="http://schemas.openxmlformats.org/presentationml/2006/main">
  <p:tag name="NUM" val="7"/>
</p:tagLst>
</file>

<file path=ppt/tags/tag421.xml><?xml version="1.0" encoding="utf-8"?>
<p:tagLst xmlns:a="http://schemas.openxmlformats.org/drawingml/2006/main" xmlns:r="http://schemas.openxmlformats.org/officeDocument/2006/relationships" xmlns:p="http://schemas.openxmlformats.org/presentationml/2006/main">
  <p:tag name="NUM" val="8"/>
</p:tagLst>
</file>

<file path=ppt/tags/tag422.xml><?xml version="1.0" encoding="utf-8"?>
<p:tagLst xmlns:a="http://schemas.openxmlformats.org/drawingml/2006/main" xmlns:r="http://schemas.openxmlformats.org/officeDocument/2006/relationships" xmlns:p="http://schemas.openxmlformats.org/presentationml/2006/main">
  <p:tag name="NUM" val="9"/>
</p:tagLst>
</file>

<file path=ppt/tags/tag423.xml><?xml version="1.0" encoding="utf-8"?>
<p:tagLst xmlns:a="http://schemas.openxmlformats.org/drawingml/2006/main" xmlns:r="http://schemas.openxmlformats.org/officeDocument/2006/relationships" xmlns:p="http://schemas.openxmlformats.org/presentationml/2006/main">
  <p:tag name="NUM" val="10"/>
</p:tagLst>
</file>

<file path=ppt/tags/tag424.xml><?xml version="1.0" encoding="utf-8"?>
<p:tagLst xmlns:a="http://schemas.openxmlformats.org/drawingml/2006/main" xmlns:r="http://schemas.openxmlformats.org/officeDocument/2006/relationships" xmlns:p="http://schemas.openxmlformats.org/presentationml/2006/main">
  <p:tag name="NUM" val="11"/>
</p:tagLst>
</file>

<file path=ppt/tags/tag425.xml><?xml version="1.0" encoding="utf-8"?>
<p:tagLst xmlns:a="http://schemas.openxmlformats.org/drawingml/2006/main" xmlns:r="http://schemas.openxmlformats.org/officeDocument/2006/relationships" xmlns:p="http://schemas.openxmlformats.org/presentationml/2006/main">
  <p:tag name="NUM" val="12"/>
</p:tagLst>
</file>

<file path=ppt/tags/tag426.xml><?xml version="1.0" encoding="utf-8"?>
<p:tagLst xmlns:a="http://schemas.openxmlformats.org/drawingml/2006/main" xmlns:r="http://schemas.openxmlformats.org/officeDocument/2006/relationships" xmlns:p="http://schemas.openxmlformats.org/presentationml/2006/main">
  <p:tag name="NUM" val="13"/>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NUM" val="5"/>
</p:tagLst>
</file>

<file path=ppt/tags/tag432.xml><?xml version="1.0" encoding="utf-8"?>
<p:tagLst xmlns:a="http://schemas.openxmlformats.org/drawingml/2006/main" xmlns:r="http://schemas.openxmlformats.org/officeDocument/2006/relationships" xmlns:p="http://schemas.openxmlformats.org/presentationml/2006/main">
  <p:tag name="NUM" val="6"/>
</p:tagLst>
</file>

<file path=ppt/tags/tag433.xml><?xml version="1.0" encoding="utf-8"?>
<p:tagLst xmlns:a="http://schemas.openxmlformats.org/drawingml/2006/main" xmlns:r="http://schemas.openxmlformats.org/officeDocument/2006/relationships" xmlns:p="http://schemas.openxmlformats.org/presentationml/2006/main">
  <p:tag name="NUM" val="7"/>
</p:tagLst>
</file>

<file path=ppt/tags/tag434.xml><?xml version="1.0" encoding="utf-8"?>
<p:tagLst xmlns:a="http://schemas.openxmlformats.org/drawingml/2006/main" xmlns:r="http://schemas.openxmlformats.org/officeDocument/2006/relationships" xmlns:p="http://schemas.openxmlformats.org/presentationml/2006/main">
  <p:tag name="NUM" val="8"/>
</p:tagLst>
</file>

<file path=ppt/tags/tag435.xml><?xml version="1.0" encoding="utf-8"?>
<p:tagLst xmlns:a="http://schemas.openxmlformats.org/drawingml/2006/main" xmlns:r="http://schemas.openxmlformats.org/officeDocument/2006/relationships" xmlns:p="http://schemas.openxmlformats.org/presentationml/2006/main">
  <p:tag name="NUM" val="9"/>
</p:tagLst>
</file>

<file path=ppt/tags/tag436.xml><?xml version="1.0" encoding="utf-8"?>
<p:tagLst xmlns:a="http://schemas.openxmlformats.org/drawingml/2006/main" xmlns:r="http://schemas.openxmlformats.org/officeDocument/2006/relationships" xmlns:p="http://schemas.openxmlformats.org/presentationml/2006/main">
  <p:tag name="NUM" val="10"/>
</p:tagLst>
</file>

<file path=ppt/tags/tag437.xml><?xml version="1.0" encoding="utf-8"?>
<p:tagLst xmlns:a="http://schemas.openxmlformats.org/drawingml/2006/main" xmlns:r="http://schemas.openxmlformats.org/officeDocument/2006/relationships" xmlns:p="http://schemas.openxmlformats.org/presentationml/2006/main">
  <p:tag name="NUM" val="1"/>
</p:tagLst>
</file>

<file path=ppt/tags/tag438.xml><?xml version="1.0" encoding="utf-8"?>
<p:tagLst xmlns:a="http://schemas.openxmlformats.org/drawingml/2006/main" xmlns:r="http://schemas.openxmlformats.org/officeDocument/2006/relationships" xmlns:p="http://schemas.openxmlformats.org/presentationml/2006/main">
  <p:tag name="NUM" val="2"/>
</p:tagLst>
</file>

<file path=ppt/tags/tag439.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4"/>
</p:tagLst>
</file>

<file path=ppt/tags/tag441.xml><?xml version="1.0" encoding="utf-8"?>
<p:tagLst xmlns:a="http://schemas.openxmlformats.org/drawingml/2006/main" xmlns:r="http://schemas.openxmlformats.org/officeDocument/2006/relationships" xmlns:p="http://schemas.openxmlformats.org/presentationml/2006/main">
  <p:tag name="NUM" val="5"/>
</p:tagLst>
</file>

<file path=ppt/tags/tag442.xml><?xml version="1.0" encoding="utf-8"?>
<p:tagLst xmlns:a="http://schemas.openxmlformats.org/drawingml/2006/main" xmlns:r="http://schemas.openxmlformats.org/officeDocument/2006/relationships" xmlns:p="http://schemas.openxmlformats.org/presentationml/2006/main">
  <p:tag name="NUM" val="6"/>
</p:tagLst>
</file>

<file path=ppt/tags/tag443.xml><?xml version="1.0" encoding="utf-8"?>
<p:tagLst xmlns:a="http://schemas.openxmlformats.org/drawingml/2006/main" xmlns:r="http://schemas.openxmlformats.org/officeDocument/2006/relationships" xmlns:p="http://schemas.openxmlformats.org/presentationml/2006/main">
  <p:tag name="NUM" val="7"/>
</p:tagLst>
</file>

<file path=ppt/tags/tag444.xml><?xml version="1.0" encoding="utf-8"?>
<p:tagLst xmlns:a="http://schemas.openxmlformats.org/drawingml/2006/main" xmlns:r="http://schemas.openxmlformats.org/officeDocument/2006/relationships" xmlns:p="http://schemas.openxmlformats.org/presentationml/2006/main">
  <p:tag name="NUM" val="8"/>
</p:tagLst>
</file>

<file path=ppt/tags/tag445.xml><?xml version="1.0" encoding="utf-8"?>
<p:tagLst xmlns:a="http://schemas.openxmlformats.org/drawingml/2006/main" xmlns:r="http://schemas.openxmlformats.org/officeDocument/2006/relationships" xmlns:p="http://schemas.openxmlformats.org/presentationml/2006/main">
  <p:tag name="NUM" val="9"/>
</p:tagLst>
</file>

<file path=ppt/tags/tag446.xml><?xml version="1.0" encoding="utf-8"?>
<p:tagLst xmlns:a="http://schemas.openxmlformats.org/drawingml/2006/main" xmlns:r="http://schemas.openxmlformats.org/officeDocument/2006/relationships" xmlns:p="http://schemas.openxmlformats.org/presentationml/2006/main">
  <p:tag name="NUM" val="10"/>
</p:tagLst>
</file>

<file path=ppt/tags/tag447.xml><?xml version="1.0" encoding="utf-8"?>
<p:tagLst xmlns:a="http://schemas.openxmlformats.org/drawingml/2006/main" xmlns:r="http://schemas.openxmlformats.org/officeDocument/2006/relationships" xmlns:p="http://schemas.openxmlformats.org/presentationml/2006/main">
  <p:tag name="NUM" val="11"/>
</p:tagLst>
</file>

<file path=ppt/tags/tag448.xml><?xml version="1.0" encoding="utf-8"?>
<p:tagLst xmlns:a="http://schemas.openxmlformats.org/drawingml/2006/main" xmlns:r="http://schemas.openxmlformats.org/officeDocument/2006/relationships" xmlns:p="http://schemas.openxmlformats.org/presentationml/2006/main">
  <p:tag name="NUM" val="12"/>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8"/>
</p:tagLst>
</file>

<file path=ppt/tags/tag457.xml><?xml version="1.0" encoding="utf-8"?>
<p:tagLst xmlns:a="http://schemas.openxmlformats.org/drawingml/2006/main" xmlns:r="http://schemas.openxmlformats.org/officeDocument/2006/relationships" xmlns:p="http://schemas.openxmlformats.org/presentationml/2006/main">
  <p:tag name="NUM" val="9"/>
</p:tagLst>
</file>

<file path=ppt/tags/tag458.xml><?xml version="1.0" encoding="utf-8"?>
<p:tagLst xmlns:a="http://schemas.openxmlformats.org/drawingml/2006/main" xmlns:r="http://schemas.openxmlformats.org/officeDocument/2006/relationships" xmlns:p="http://schemas.openxmlformats.org/presentationml/2006/main">
  <p:tag name="NUM" val="10"/>
</p:tagLst>
</file>

<file path=ppt/tags/tag459.xml><?xml version="1.0" encoding="utf-8"?>
<p:tagLst xmlns:a="http://schemas.openxmlformats.org/drawingml/2006/main" xmlns:r="http://schemas.openxmlformats.org/officeDocument/2006/relationships" xmlns:p="http://schemas.openxmlformats.org/presentationml/2006/main">
  <p:tag name="NUM" val="11"/>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12"/>
</p:tagLst>
</file>

<file path=ppt/tags/tag461.xml><?xml version="1.0" encoding="utf-8"?>
<p:tagLst xmlns:a="http://schemas.openxmlformats.org/drawingml/2006/main" xmlns:r="http://schemas.openxmlformats.org/officeDocument/2006/relationships" xmlns:p="http://schemas.openxmlformats.org/presentationml/2006/main">
  <p:tag name="NUM" val="1"/>
</p:tagLst>
</file>

<file path=ppt/tags/tag462.xml><?xml version="1.0" encoding="utf-8"?>
<p:tagLst xmlns:a="http://schemas.openxmlformats.org/drawingml/2006/main" xmlns:r="http://schemas.openxmlformats.org/officeDocument/2006/relationships" xmlns:p="http://schemas.openxmlformats.org/presentationml/2006/main">
  <p:tag name="NUM" val="2"/>
</p:tagLst>
</file>

<file path=ppt/tags/tag463.xml><?xml version="1.0" encoding="utf-8"?>
<p:tagLst xmlns:a="http://schemas.openxmlformats.org/drawingml/2006/main" xmlns:r="http://schemas.openxmlformats.org/officeDocument/2006/relationships" xmlns:p="http://schemas.openxmlformats.org/presentationml/2006/main">
  <p:tag name="NUM" val="3"/>
</p:tagLst>
</file>

<file path=ppt/tags/tag464.xml><?xml version="1.0" encoding="utf-8"?>
<p:tagLst xmlns:a="http://schemas.openxmlformats.org/drawingml/2006/main" xmlns:r="http://schemas.openxmlformats.org/officeDocument/2006/relationships" xmlns:p="http://schemas.openxmlformats.org/presentationml/2006/main">
  <p:tag name="NUM" val="4"/>
</p:tagLst>
</file>

<file path=ppt/tags/tag465.xml><?xml version="1.0" encoding="utf-8"?>
<p:tagLst xmlns:a="http://schemas.openxmlformats.org/drawingml/2006/main" xmlns:r="http://schemas.openxmlformats.org/officeDocument/2006/relationships" xmlns:p="http://schemas.openxmlformats.org/presentationml/2006/main">
  <p:tag name="NUM" val="5"/>
</p:tagLst>
</file>

<file path=ppt/tags/tag466.xml><?xml version="1.0" encoding="utf-8"?>
<p:tagLst xmlns:a="http://schemas.openxmlformats.org/drawingml/2006/main" xmlns:r="http://schemas.openxmlformats.org/officeDocument/2006/relationships" xmlns:p="http://schemas.openxmlformats.org/presentationml/2006/main">
  <p:tag name="NUM" val="6"/>
</p:tagLst>
</file>

<file path=ppt/tags/tag467.xml><?xml version="1.0" encoding="utf-8"?>
<p:tagLst xmlns:a="http://schemas.openxmlformats.org/drawingml/2006/main" xmlns:r="http://schemas.openxmlformats.org/officeDocument/2006/relationships" xmlns:p="http://schemas.openxmlformats.org/presentationml/2006/main">
  <p:tag name="NUM" val="7"/>
</p:tagLst>
</file>

<file path=ppt/tags/tag468.xml><?xml version="1.0" encoding="utf-8"?>
<p:tagLst xmlns:a="http://schemas.openxmlformats.org/drawingml/2006/main" xmlns:r="http://schemas.openxmlformats.org/officeDocument/2006/relationships" xmlns:p="http://schemas.openxmlformats.org/presentationml/2006/main">
  <p:tag name="NUM" val="8"/>
</p:tagLst>
</file>

<file path=ppt/tags/tag469.xml><?xml version="1.0" encoding="utf-8"?>
<p:tagLst xmlns:a="http://schemas.openxmlformats.org/drawingml/2006/main" xmlns:r="http://schemas.openxmlformats.org/officeDocument/2006/relationships" xmlns:p="http://schemas.openxmlformats.org/presentationml/2006/main">
  <p:tag name="NUM" val="9"/>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10"/>
</p:tagLst>
</file>

<file path=ppt/tags/tag471.xml><?xml version="1.0" encoding="utf-8"?>
<p:tagLst xmlns:a="http://schemas.openxmlformats.org/drawingml/2006/main" xmlns:r="http://schemas.openxmlformats.org/officeDocument/2006/relationships" xmlns:p="http://schemas.openxmlformats.org/presentationml/2006/main">
  <p:tag name="NUM" val="11"/>
</p:tagLst>
</file>

<file path=ppt/tags/tag472.xml><?xml version="1.0" encoding="utf-8"?>
<p:tagLst xmlns:a="http://schemas.openxmlformats.org/drawingml/2006/main" xmlns:r="http://schemas.openxmlformats.org/officeDocument/2006/relationships" xmlns:p="http://schemas.openxmlformats.org/presentationml/2006/main">
  <p:tag name="NUM" val="1"/>
</p:tagLst>
</file>

<file path=ppt/tags/tag473.xml><?xml version="1.0" encoding="utf-8"?>
<p:tagLst xmlns:a="http://schemas.openxmlformats.org/drawingml/2006/main" xmlns:r="http://schemas.openxmlformats.org/officeDocument/2006/relationships" xmlns:p="http://schemas.openxmlformats.org/presentationml/2006/main">
  <p:tag name="NUM" val="2"/>
</p:tagLst>
</file>

<file path=ppt/tags/tag474.xml><?xml version="1.0" encoding="utf-8"?>
<p:tagLst xmlns:a="http://schemas.openxmlformats.org/drawingml/2006/main" xmlns:r="http://schemas.openxmlformats.org/officeDocument/2006/relationships" xmlns:p="http://schemas.openxmlformats.org/presentationml/2006/main">
  <p:tag name="NUM" val="3"/>
</p:tagLst>
</file>

<file path=ppt/tags/tag475.xml><?xml version="1.0" encoding="utf-8"?>
<p:tagLst xmlns:a="http://schemas.openxmlformats.org/drawingml/2006/main" xmlns:r="http://schemas.openxmlformats.org/officeDocument/2006/relationships" xmlns:p="http://schemas.openxmlformats.org/presentationml/2006/main">
  <p:tag name="NUM" val="4"/>
</p:tagLst>
</file>

<file path=ppt/tags/tag476.xml><?xml version="1.0" encoding="utf-8"?>
<p:tagLst xmlns:a="http://schemas.openxmlformats.org/drawingml/2006/main" xmlns:r="http://schemas.openxmlformats.org/officeDocument/2006/relationships" xmlns:p="http://schemas.openxmlformats.org/presentationml/2006/main">
  <p:tag name="NUM" val="5"/>
</p:tagLst>
</file>

<file path=ppt/tags/tag477.xml><?xml version="1.0" encoding="utf-8"?>
<p:tagLst xmlns:a="http://schemas.openxmlformats.org/drawingml/2006/main" xmlns:r="http://schemas.openxmlformats.org/officeDocument/2006/relationships" xmlns:p="http://schemas.openxmlformats.org/presentationml/2006/main">
  <p:tag name="NUM" val="6"/>
</p:tagLst>
</file>

<file path=ppt/tags/tag478.xml><?xml version="1.0" encoding="utf-8"?>
<p:tagLst xmlns:a="http://schemas.openxmlformats.org/drawingml/2006/main" xmlns:r="http://schemas.openxmlformats.org/officeDocument/2006/relationships" xmlns:p="http://schemas.openxmlformats.org/presentationml/2006/main">
  <p:tag name="NUM" val="7"/>
</p:tagLst>
</file>

<file path=ppt/tags/tag479.xml><?xml version="1.0" encoding="utf-8"?>
<p:tagLst xmlns:a="http://schemas.openxmlformats.org/drawingml/2006/main" xmlns:r="http://schemas.openxmlformats.org/officeDocument/2006/relationships" xmlns:p="http://schemas.openxmlformats.org/presentationml/2006/main">
  <p:tag name="NUM" val="8"/>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9"/>
</p:tagLst>
</file>

<file path=ppt/tags/tag481.xml><?xml version="1.0" encoding="utf-8"?>
<p:tagLst xmlns:a="http://schemas.openxmlformats.org/drawingml/2006/main" xmlns:r="http://schemas.openxmlformats.org/officeDocument/2006/relationships" xmlns:p="http://schemas.openxmlformats.org/presentationml/2006/main">
  <p:tag name="NUM" val="10"/>
</p:tagLst>
</file>

<file path=ppt/tags/tag482.xml><?xml version="1.0" encoding="utf-8"?>
<p:tagLst xmlns:a="http://schemas.openxmlformats.org/drawingml/2006/main" xmlns:r="http://schemas.openxmlformats.org/officeDocument/2006/relationships" xmlns:p="http://schemas.openxmlformats.org/presentationml/2006/main">
  <p:tag name="NUM" val="1"/>
</p:tagLst>
</file>

<file path=ppt/tags/tag483.xml><?xml version="1.0" encoding="utf-8"?>
<p:tagLst xmlns:a="http://schemas.openxmlformats.org/drawingml/2006/main" xmlns:r="http://schemas.openxmlformats.org/officeDocument/2006/relationships" xmlns:p="http://schemas.openxmlformats.org/presentationml/2006/main">
  <p:tag name="NUM" val="2"/>
</p:tagLst>
</file>

<file path=ppt/tags/tag484.xml><?xml version="1.0" encoding="utf-8"?>
<p:tagLst xmlns:a="http://schemas.openxmlformats.org/drawingml/2006/main" xmlns:r="http://schemas.openxmlformats.org/officeDocument/2006/relationships" xmlns:p="http://schemas.openxmlformats.org/presentationml/2006/main">
  <p:tag name="NUM" val="3"/>
</p:tagLst>
</file>

<file path=ppt/tags/tag485.xml><?xml version="1.0" encoding="utf-8"?>
<p:tagLst xmlns:a="http://schemas.openxmlformats.org/drawingml/2006/main" xmlns:r="http://schemas.openxmlformats.org/officeDocument/2006/relationships" xmlns:p="http://schemas.openxmlformats.org/presentationml/2006/main">
  <p:tag name="NUM" val="4"/>
</p:tagLst>
</file>

<file path=ppt/tags/tag486.xml><?xml version="1.0" encoding="utf-8"?>
<p:tagLst xmlns:a="http://schemas.openxmlformats.org/drawingml/2006/main" xmlns:r="http://schemas.openxmlformats.org/officeDocument/2006/relationships" xmlns:p="http://schemas.openxmlformats.org/presentationml/2006/main">
  <p:tag name="NUM" val="5"/>
</p:tagLst>
</file>

<file path=ppt/tags/tag487.xml><?xml version="1.0" encoding="utf-8"?>
<p:tagLst xmlns:a="http://schemas.openxmlformats.org/drawingml/2006/main" xmlns:r="http://schemas.openxmlformats.org/officeDocument/2006/relationships" xmlns:p="http://schemas.openxmlformats.org/presentationml/2006/main">
  <p:tag name="NUM" val="6"/>
</p:tagLst>
</file>

<file path=ppt/tags/tag488.xml><?xml version="1.0" encoding="utf-8"?>
<p:tagLst xmlns:a="http://schemas.openxmlformats.org/drawingml/2006/main" xmlns:r="http://schemas.openxmlformats.org/officeDocument/2006/relationships" xmlns:p="http://schemas.openxmlformats.org/presentationml/2006/main">
  <p:tag name="NUM" val="7"/>
</p:tagLst>
</file>

<file path=ppt/tags/tag489.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9"/>
</p:tagLst>
</file>

<file path=ppt/tags/tag491.xml><?xml version="1.0" encoding="utf-8"?>
<p:tagLst xmlns:a="http://schemas.openxmlformats.org/drawingml/2006/main" xmlns:r="http://schemas.openxmlformats.org/officeDocument/2006/relationships" xmlns:p="http://schemas.openxmlformats.org/presentationml/2006/main">
  <p:tag name="NUM" val="10"/>
</p:tagLst>
</file>

<file path=ppt/tags/tag492.xml><?xml version="1.0" encoding="utf-8"?>
<p:tagLst xmlns:a="http://schemas.openxmlformats.org/drawingml/2006/main" xmlns:r="http://schemas.openxmlformats.org/officeDocument/2006/relationships" xmlns:p="http://schemas.openxmlformats.org/presentationml/2006/main">
  <p:tag name="NUM" val="11"/>
</p:tagLst>
</file>

<file path=ppt/tags/tag493.xml><?xml version="1.0" encoding="utf-8"?>
<p:tagLst xmlns:a="http://schemas.openxmlformats.org/drawingml/2006/main" xmlns:r="http://schemas.openxmlformats.org/officeDocument/2006/relationships" xmlns:p="http://schemas.openxmlformats.org/presentationml/2006/main">
  <p:tag name="NUM" val="12"/>
</p:tagLst>
</file>

<file path=ppt/tags/tag494.xml><?xml version="1.0" encoding="utf-8"?>
<p:tagLst xmlns:a="http://schemas.openxmlformats.org/drawingml/2006/main" xmlns:r="http://schemas.openxmlformats.org/officeDocument/2006/relationships" xmlns:p="http://schemas.openxmlformats.org/presentationml/2006/main">
  <p:tag name="NUM" val="13"/>
</p:tagLst>
</file>

<file path=ppt/tags/tag495.xml><?xml version="1.0" encoding="utf-8"?>
<p:tagLst xmlns:a="http://schemas.openxmlformats.org/drawingml/2006/main" xmlns:r="http://schemas.openxmlformats.org/officeDocument/2006/relationships" xmlns:p="http://schemas.openxmlformats.org/presentationml/2006/main">
  <p:tag name="NUM" val="1"/>
</p:tagLst>
</file>

<file path=ppt/tags/tag496.xml><?xml version="1.0" encoding="utf-8"?>
<p:tagLst xmlns:a="http://schemas.openxmlformats.org/drawingml/2006/main" xmlns:r="http://schemas.openxmlformats.org/officeDocument/2006/relationships" xmlns:p="http://schemas.openxmlformats.org/presentationml/2006/main">
  <p:tag name="NUM" val="2"/>
</p:tagLst>
</file>

<file path=ppt/tags/tag497.xml><?xml version="1.0" encoding="utf-8"?>
<p:tagLst xmlns:a="http://schemas.openxmlformats.org/drawingml/2006/main" xmlns:r="http://schemas.openxmlformats.org/officeDocument/2006/relationships" xmlns:p="http://schemas.openxmlformats.org/presentationml/2006/main">
  <p:tag name="NUM" val="3"/>
</p:tagLst>
</file>

<file path=ppt/tags/tag498.xml><?xml version="1.0" encoding="utf-8"?>
<p:tagLst xmlns:a="http://schemas.openxmlformats.org/drawingml/2006/main" xmlns:r="http://schemas.openxmlformats.org/officeDocument/2006/relationships" xmlns:p="http://schemas.openxmlformats.org/presentationml/2006/main">
  <p:tag name="NUM" val="4"/>
</p:tagLst>
</file>

<file path=ppt/tags/tag49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6"/>
</p:tagLst>
</file>

<file path=ppt/tags/tag501.xml><?xml version="1.0" encoding="utf-8"?>
<p:tagLst xmlns:a="http://schemas.openxmlformats.org/drawingml/2006/main" xmlns:r="http://schemas.openxmlformats.org/officeDocument/2006/relationships" xmlns:p="http://schemas.openxmlformats.org/presentationml/2006/main">
  <p:tag name="NUM" val="7"/>
</p:tagLst>
</file>

<file path=ppt/tags/tag502.xml><?xml version="1.0" encoding="utf-8"?>
<p:tagLst xmlns:a="http://schemas.openxmlformats.org/drawingml/2006/main" xmlns:r="http://schemas.openxmlformats.org/officeDocument/2006/relationships" xmlns:p="http://schemas.openxmlformats.org/presentationml/2006/main">
  <p:tag name="NUM" val="8"/>
</p:tagLst>
</file>

<file path=ppt/tags/tag503.xml><?xml version="1.0" encoding="utf-8"?>
<p:tagLst xmlns:a="http://schemas.openxmlformats.org/drawingml/2006/main" xmlns:r="http://schemas.openxmlformats.org/officeDocument/2006/relationships" xmlns:p="http://schemas.openxmlformats.org/presentationml/2006/main">
  <p:tag name="NUM" val="1"/>
</p:tagLst>
</file>

<file path=ppt/tags/tag504.xml><?xml version="1.0" encoding="utf-8"?>
<p:tagLst xmlns:a="http://schemas.openxmlformats.org/drawingml/2006/main" xmlns:r="http://schemas.openxmlformats.org/officeDocument/2006/relationships" xmlns:p="http://schemas.openxmlformats.org/presentationml/2006/main">
  <p:tag name="NUM" val="2"/>
</p:tagLst>
</file>

<file path=ppt/tags/tag505.xml><?xml version="1.0" encoding="utf-8"?>
<p:tagLst xmlns:a="http://schemas.openxmlformats.org/drawingml/2006/main" xmlns:r="http://schemas.openxmlformats.org/officeDocument/2006/relationships" xmlns:p="http://schemas.openxmlformats.org/presentationml/2006/main">
  <p:tag name="NUM" val="3"/>
</p:tagLst>
</file>

<file path=ppt/tags/tag506.xml><?xml version="1.0" encoding="utf-8"?>
<p:tagLst xmlns:a="http://schemas.openxmlformats.org/drawingml/2006/main" xmlns:r="http://schemas.openxmlformats.org/officeDocument/2006/relationships" xmlns:p="http://schemas.openxmlformats.org/presentationml/2006/main">
  <p:tag name="NUM" val="4"/>
</p:tagLst>
</file>

<file path=ppt/tags/tag507.xml><?xml version="1.0" encoding="utf-8"?>
<p:tagLst xmlns:a="http://schemas.openxmlformats.org/drawingml/2006/main" xmlns:r="http://schemas.openxmlformats.org/officeDocument/2006/relationships" xmlns:p="http://schemas.openxmlformats.org/presentationml/2006/main">
  <p:tag name="NUM" val="5"/>
</p:tagLst>
</file>

<file path=ppt/tags/tag508.xml><?xml version="1.0" encoding="utf-8"?>
<p:tagLst xmlns:a="http://schemas.openxmlformats.org/drawingml/2006/main" xmlns:r="http://schemas.openxmlformats.org/officeDocument/2006/relationships" xmlns:p="http://schemas.openxmlformats.org/presentationml/2006/main">
  <p:tag name="NUM" val="6"/>
</p:tagLst>
</file>

<file path=ppt/tags/tag509.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10.xml><?xml version="1.0" encoding="utf-8"?>
<p:tagLst xmlns:a="http://schemas.openxmlformats.org/drawingml/2006/main" xmlns:r="http://schemas.openxmlformats.org/officeDocument/2006/relationships" xmlns:p="http://schemas.openxmlformats.org/presentationml/2006/main">
  <p:tag name="NUM" val="8"/>
</p:tagLst>
</file>

<file path=ppt/tags/tag511.xml><?xml version="1.0" encoding="utf-8"?>
<p:tagLst xmlns:a="http://schemas.openxmlformats.org/drawingml/2006/main" xmlns:r="http://schemas.openxmlformats.org/officeDocument/2006/relationships" xmlns:p="http://schemas.openxmlformats.org/presentationml/2006/main">
  <p:tag name="NUM" val="9"/>
</p:tagLst>
</file>

<file path=ppt/tags/tag512.xml><?xml version="1.0" encoding="utf-8"?>
<p:tagLst xmlns:a="http://schemas.openxmlformats.org/drawingml/2006/main" xmlns:r="http://schemas.openxmlformats.org/officeDocument/2006/relationships" xmlns:p="http://schemas.openxmlformats.org/presentationml/2006/main">
  <p:tag name="NUM" val="1"/>
</p:tagLst>
</file>

<file path=ppt/tags/tag513.xml><?xml version="1.0" encoding="utf-8"?>
<p:tagLst xmlns:a="http://schemas.openxmlformats.org/drawingml/2006/main" xmlns:r="http://schemas.openxmlformats.org/officeDocument/2006/relationships" xmlns:p="http://schemas.openxmlformats.org/presentationml/2006/main">
  <p:tag name="NUM" val="2"/>
</p:tagLst>
</file>

<file path=ppt/tags/tag514.xml><?xml version="1.0" encoding="utf-8"?>
<p:tagLst xmlns:a="http://schemas.openxmlformats.org/drawingml/2006/main" xmlns:r="http://schemas.openxmlformats.org/officeDocument/2006/relationships" xmlns:p="http://schemas.openxmlformats.org/presentationml/2006/main">
  <p:tag name="NUM" val="3"/>
</p:tagLst>
</file>

<file path=ppt/tags/tag515.xml><?xml version="1.0" encoding="utf-8"?>
<p:tagLst xmlns:a="http://schemas.openxmlformats.org/drawingml/2006/main" xmlns:r="http://schemas.openxmlformats.org/officeDocument/2006/relationships" xmlns:p="http://schemas.openxmlformats.org/presentationml/2006/main">
  <p:tag name="NUM" val="4"/>
</p:tagLst>
</file>

<file path=ppt/tags/tag516.xml><?xml version="1.0" encoding="utf-8"?>
<p:tagLst xmlns:a="http://schemas.openxmlformats.org/drawingml/2006/main" xmlns:r="http://schemas.openxmlformats.org/officeDocument/2006/relationships" xmlns:p="http://schemas.openxmlformats.org/presentationml/2006/main">
  <p:tag name="NUM" val="5"/>
</p:tagLst>
</file>

<file path=ppt/tags/tag517.xml><?xml version="1.0" encoding="utf-8"?>
<p:tagLst xmlns:a="http://schemas.openxmlformats.org/drawingml/2006/main" xmlns:r="http://schemas.openxmlformats.org/officeDocument/2006/relationships" xmlns:p="http://schemas.openxmlformats.org/presentationml/2006/main">
  <p:tag name="NUM" val="1"/>
</p:tagLst>
</file>

<file path=ppt/tags/tag518.xml><?xml version="1.0" encoding="utf-8"?>
<p:tagLst xmlns:a="http://schemas.openxmlformats.org/drawingml/2006/main" xmlns:r="http://schemas.openxmlformats.org/officeDocument/2006/relationships" xmlns:p="http://schemas.openxmlformats.org/presentationml/2006/main">
  <p:tag name="NUM" val="2"/>
</p:tagLst>
</file>

<file path=ppt/tags/tag519.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20.xml><?xml version="1.0" encoding="utf-8"?>
<p:tagLst xmlns:a="http://schemas.openxmlformats.org/drawingml/2006/main" xmlns:r="http://schemas.openxmlformats.org/officeDocument/2006/relationships" xmlns:p="http://schemas.openxmlformats.org/presentationml/2006/main">
  <p:tag name="NUM" val="4"/>
</p:tagLst>
</file>

<file path=ppt/tags/tag521.xml><?xml version="1.0" encoding="utf-8"?>
<p:tagLst xmlns:a="http://schemas.openxmlformats.org/drawingml/2006/main" xmlns:r="http://schemas.openxmlformats.org/officeDocument/2006/relationships" xmlns:p="http://schemas.openxmlformats.org/presentationml/2006/main">
  <p:tag name="NUM" val="5"/>
</p:tagLst>
</file>

<file path=ppt/tags/tag522.xml><?xml version="1.0" encoding="utf-8"?>
<p:tagLst xmlns:a="http://schemas.openxmlformats.org/drawingml/2006/main" xmlns:r="http://schemas.openxmlformats.org/officeDocument/2006/relationships" xmlns:p="http://schemas.openxmlformats.org/presentationml/2006/main">
  <p:tag name="NUM" val="6"/>
</p:tagLst>
</file>

<file path=ppt/tags/tag523.xml><?xml version="1.0" encoding="utf-8"?>
<p:tagLst xmlns:a="http://schemas.openxmlformats.org/drawingml/2006/main" xmlns:r="http://schemas.openxmlformats.org/officeDocument/2006/relationships" xmlns:p="http://schemas.openxmlformats.org/presentationml/2006/main">
  <p:tag name="NUM" val="7"/>
</p:tagLst>
</file>

<file path=ppt/tags/tag524.xml><?xml version="1.0" encoding="utf-8"?>
<p:tagLst xmlns:a="http://schemas.openxmlformats.org/drawingml/2006/main" xmlns:r="http://schemas.openxmlformats.org/officeDocument/2006/relationships" xmlns:p="http://schemas.openxmlformats.org/presentationml/2006/main">
  <p:tag name="NUM" val="8"/>
</p:tagLst>
</file>

<file path=ppt/tags/tag525.xml><?xml version="1.0" encoding="utf-8"?>
<p:tagLst xmlns:a="http://schemas.openxmlformats.org/drawingml/2006/main" xmlns:r="http://schemas.openxmlformats.org/officeDocument/2006/relationships" xmlns:p="http://schemas.openxmlformats.org/presentationml/2006/main">
  <p:tag name="NUM" val="1"/>
</p:tagLst>
</file>

<file path=ppt/tags/tag526.xml><?xml version="1.0" encoding="utf-8"?>
<p:tagLst xmlns:a="http://schemas.openxmlformats.org/drawingml/2006/main" xmlns:r="http://schemas.openxmlformats.org/officeDocument/2006/relationships" xmlns:p="http://schemas.openxmlformats.org/presentationml/2006/main">
  <p:tag name="NUM" val="2"/>
</p:tagLst>
</file>

<file path=ppt/tags/tag527.xml><?xml version="1.0" encoding="utf-8"?>
<p:tagLst xmlns:a="http://schemas.openxmlformats.org/drawingml/2006/main" xmlns:r="http://schemas.openxmlformats.org/officeDocument/2006/relationships" xmlns:p="http://schemas.openxmlformats.org/presentationml/2006/main">
  <p:tag name="NUM" val="3"/>
</p:tagLst>
</file>

<file path=ppt/tags/tag528.xml><?xml version="1.0" encoding="utf-8"?>
<p:tagLst xmlns:a="http://schemas.openxmlformats.org/drawingml/2006/main" xmlns:r="http://schemas.openxmlformats.org/officeDocument/2006/relationships" xmlns:p="http://schemas.openxmlformats.org/presentationml/2006/main">
  <p:tag name="NUM" val="4"/>
</p:tagLst>
</file>

<file path=ppt/tags/tag529.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30.xml><?xml version="1.0" encoding="utf-8"?>
<p:tagLst xmlns:a="http://schemas.openxmlformats.org/drawingml/2006/main" xmlns:r="http://schemas.openxmlformats.org/officeDocument/2006/relationships" xmlns:p="http://schemas.openxmlformats.org/presentationml/2006/main">
  <p:tag name="NUM" val="6"/>
</p:tagLst>
</file>

<file path=ppt/tags/tag531.xml><?xml version="1.0" encoding="utf-8"?>
<p:tagLst xmlns:a="http://schemas.openxmlformats.org/drawingml/2006/main" xmlns:r="http://schemas.openxmlformats.org/officeDocument/2006/relationships" xmlns:p="http://schemas.openxmlformats.org/presentationml/2006/main">
  <p:tag name="NUM" val="7"/>
</p:tagLst>
</file>

<file path=ppt/tags/tag532.xml><?xml version="1.0" encoding="utf-8"?>
<p:tagLst xmlns:a="http://schemas.openxmlformats.org/drawingml/2006/main" xmlns:r="http://schemas.openxmlformats.org/officeDocument/2006/relationships" xmlns:p="http://schemas.openxmlformats.org/presentationml/2006/main">
  <p:tag name="NUM" val="8"/>
</p:tagLst>
</file>

<file path=ppt/tags/tag533.xml><?xml version="1.0" encoding="utf-8"?>
<p:tagLst xmlns:a="http://schemas.openxmlformats.org/drawingml/2006/main" xmlns:r="http://schemas.openxmlformats.org/officeDocument/2006/relationships" xmlns:p="http://schemas.openxmlformats.org/presentationml/2006/main">
  <p:tag name="NUM" val="9"/>
</p:tagLst>
</file>

<file path=ppt/tags/tag534.xml><?xml version="1.0" encoding="utf-8"?>
<p:tagLst xmlns:a="http://schemas.openxmlformats.org/drawingml/2006/main" xmlns:r="http://schemas.openxmlformats.org/officeDocument/2006/relationships" xmlns:p="http://schemas.openxmlformats.org/presentationml/2006/main">
  <p:tag name="NUM" val="1"/>
</p:tagLst>
</file>

<file path=ppt/tags/tag535.xml><?xml version="1.0" encoding="utf-8"?>
<p:tagLst xmlns:a="http://schemas.openxmlformats.org/drawingml/2006/main" xmlns:r="http://schemas.openxmlformats.org/officeDocument/2006/relationships" xmlns:p="http://schemas.openxmlformats.org/presentationml/2006/main">
  <p:tag name="NUM" val="2"/>
</p:tagLst>
</file>

<file path=ppt/tags/tag536.xml><?xml version="1.0" encoding="utf-8"?>
<p:tagLst xmlns:a="http://schemas.openxmlformats.org/drawingml/2006/main" xmlns:r="http://schemas.openxmlformats.org/officeDocument/2006/relationships" xmlns:p="http://schemas.openxmlformats.org/presentationml/2006/main">
  <p:tag name="NUM" val="3"/>
</p:tagLst>
</file>

<file path=ppt/tags/tag537.xml><?xml version="1.0" encoding="utf-8"?>
<p:tagLst xmlns:a="http://schemas.openxmlformats.org/drawingml/2006/main" xmlns:r="http://schemas.openxmlformats.org/officeDocument/2006/relationships" xmlns:p="http://schemas.openxmlformats.org/presentationml/2006/main">
  <p:tag name="NUM" val="4"/>
</p:tagLst>
</file>

<file path=ppt/tags/tag538.xml><?xml version="1.0" encoding="utf-8"?>
<p:tagLst xmlns:a="http://schemas.openxmlformats.org/drawingml/2006/main" xmlns:r="http://schemas.openxmlformats.org/officeDocument/2006/relationships" xmlns:p="http://schemas.openxmlformats.org/presentationml/2006/main">
  <p:tag name="NUM" val="5"/>
</p:tagLst>
</file>

<file path=ppt/tags/tag539.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40.xml><?xml version="1.0" encoding="utf-8"?>
<p:tagLst xmlns:a="http://schemas.openxmlformats.org/drawingml/2006/main" xmlns:r="http://schemas.openxmlformats.org/officeDocument/2006/relationships" xmlns:p="http://schemas.openxmlformats.org/presentationml/2006/main">
  <p:tag name="NUM" val="2"/>
</p:tagLst>
</file>

<file path=ppt/tags/tag541.xml><?xml version="1.0" encoding="utf-8"?>
<p:tagLst xmlns:a="http://schemas.openxmlformats.org/drawingml/2006/main" xmlns:r="http://schemas.openxmlformats.org/officeDocument/2006/relationships" xmlns:p="http://schemas.openxmlformats.org/presentationml/2006/main">
  <p:tag name="NUM" val="3"/>
</p:tagLst>
</file>

<file path=ppt/tags/tag542.xml><?xml version="1.0" encoding="utf-8"?>
<p:tagLst xmlns:a="http://schemas.openxmlformats.org/drawingml/2006/main" xmlns:r="http://schemas.openxmlformats.org/officeDocument/2006/relationships" xmlns:p="http://schemas.openxmlformats.org/presentationml/2006/main">
  <p:tag name="NUM" val="4"/>
</p:tagLst>
</file>

<file path=ppt/tags/tag543.xml><?xml version="1.0" encoding="utf-8"?>
<p:tagLst xmlns:a="http://schemas.openxmlformats.org/drawingml/2006/main" xmlns:r="http://schemas.openxmlformats.org/officeDocument/2006/relationships" xmlns:p="http://schemas.openxmlformats.org/presentationml/2006/main">
  <p:tag name="NUM" val="5"/>
</p:tagLst>
</file>

<file path=ppt/tags/tag544.xml><?xml version="1.0" encoding="utf-8"?>
<p:tagLst xmlns:a="http://schemas.openxmlformats.org/drawingml/2006/main" xmlns:r="http://schemas.openxmlformats.org/officeDocument/2006/relationships" xmlns:p="http://schemas.openxmlformats.org/presentationml/2006/main">
  <p:tag name="NUM" val="6"/>
</p:tagLst>
</file>

<file path=ppt/tags/tag545.xml><?xml version="1.0" encoding="utf-8"?>
<p:tagLst xmlns:a="http://schemas.openxmlformats.org/drawingml/2006/main" xmlns:r="http://schemas.openxmlformats.org/officeDocument/2006/relationships" xmlns:p="http://schemas.openxmlformats.org/presentationml/2006/main">
  <p:tag name="NUM" val="7"/>
</p:tagLst>
</file>

<file path=ppt/tags/tag546.xml><?xml version="1.0" encoding="utf-8"?>
<p:tagLst xmlns:a="http://schemas.openxmlformats.org/drawingml/2006/main" xmlns:r="http://schemas.openxmlformats.org/officeDocument/2006/relationships" xmlns:p="http://schemas.openxmlformats.org/presentationml/2006/main">
  <p:tag name="NUM" val="8"/>
</p:tagLst>
</file>

<file path=ppt/tags/tag547.xml><?xml version="1.0" encoding="utf-8"?>
<p:tagLst xmlns:a="http://schemas.openxmlformats.org/drawingml/2006/main" xmlns:r="http://schemas.openxmlformats.org/officeDocument/2006/relationships" xmlns:p="http://schemas.openxmlformats.org/presentationml/2006/main">
  <p:tag name="NUM" val="1"/>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50.xml><?xml version="1.0" encoding="utf-8"?>
<p:tagLst xmlns:a="http://schemas.openxmlformats.org/drawingml/2006/main" xmlns:r="http://schemas.openxmlformats.org/officeDocument/2006/relationships" xmlns:p="http://schemas.openxmlformats.org/presentationml/2006/main">
  <p:tag name="NUM" val="4"/>
</p:tagLst>
</file>

<file path=ppt/tags/tag551.xml><?xml version="1.0" encoding="utf-8"?>
<p:tagLst xmlns:a="http://schemas.openxmlformats.org/drawingml/2006/main" xmlns:r="http://schemas.openxmlformats.org/officeDocument/2006/relationships" xmlns:p="http://schemas.openxmlformats.org/presentationml/2006/main">
  <p:tag name="NUM" val="5"/>
</p:tagLst>
</file>

<file path=ppt/tags/tag552.xml><?xml version="1.0" encoding="utf-8"?>
<p:tagLst xmlns:a="http://schemas.openxmlformats.org/drawingml/2006/main" xmlns:r="http://schemas.openxmlformats.org/officeDocument/2006/relationships" xmlns:p="http://schemas.openxmlformats.org/presentationml/2006/main">
  <p:tag name="NUM" val="6"/>
</p:tagLst>
</file>

<file path=ppt/tags/tag553.xml><?xml version="1.0" encoding="utf-8"?>
<p:tagLst xmlns:a="http://schemas.openxmlformats.org/drawingml/2006/main" xmlns:r="http://schemas.openxmlformats.org/officeDocument/2006/relationships" xmlns:p="http://schemas.openxmlformats.org/presentationml/2006/main">
  <p:tag name="NUM" val="7"/>
</p:tagLst>
</file>

<file path=ppt/tags/tag554.xml><?xml version="1.0" encoding="utf-8"?>
<p:tagLst xmlns:a="http://schemas.openxmlformats.org/drawingml/2006/main" xmlns:r="http://schemas.openxmlformats.org/officeDocument/2006/relationships" xmlns:p="http://schemas.openxmlformats.org/presentationml/2006/main">
  <p:tag name="NUM" val="8"/>
</p:tagLst>
</file>

<file path=ppt/tags/tag555.xml><?xml version="1.0" encoding="utf-8"?>
<p:tagLst xmlns:a="http://schemas.openxmlformats.org/drawingml/2006/main" xmlns:r="http://schemas.openxmlformats.org/officeDocument/2006/relationships" xmlns:p="http://schemas.openxmlformats.org/presentationml/2006/main">
  <p:tag name="NUM" val="9"/>
</p:tagLst>
</file>

<file path=ppt/tags/tag556.xml><?xml version="1.0" encoding="utf-8"?>
<p:tagLst xmlns:a="http://schemas.openxmlformats.org/drawingml/2006/main" xmlns:r="http://schemas.openxmlformats.org/officeDocument/2006/relationships" xmlns:p="http://schemas.openxmlformats.org/presentationml/2006/main">
  <p:tag name="NUM" val="1"/>
</p:tagLst>
</file>

<file path=ppt/tags/tag557.xml><?xml version="1.0" encoding="utf-8"?>
<p:tagLst xmlns:a="http://schemas.openxmlformats.org/drawingml/2006/main" xmlns:r="http://schemas.openxmlformats.org/officeDocument/2006/relationships" xmlns:p="http://schemas.openxmlformats.org/presentationml/2006/main">
  <p:tag name="NUM" val="2"/>
</p:tagLst>
</file>

<file path=ppt/tags/tag558.xml><?xml version="1.0" encoding="utf-8"?>
<p:tagLst xmlns:a="http://schemas.openxmlformats.org/drawingml/2006/main" xmlns:r="http://schemas.openxmlformats.org/officeDocument/2006/relationships" xmlns:p="http://schemas.openxmlformats.org/presentationml/2006/main">
  <p:tag name="NUM" val="3"/>
</p:tagLst>
</file>

<file path=ppt/tags/tag559.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17"/>
</p:tagLst>
</file>

<file path=ppt/tags/tag560.xml><?xml version="1.0" encoding="utf-8"?>
<p:tagLst xmlns:a="http://schemas.openxmlformats.org/drawingml/2006/main" xmlns:r="http://schemas.openxmlformats.org/officeDocument/2006/relationships" xmlns:p="http://schemas.openxmlformats.org/presentationml/2006/main">
  <p:tag name="NUM" val="5"/>
</p:tagLst>
</file>

<file path=ppt/tags/tag561.xml><?xml version="1.0" encoding="utf-8"?>
<p:tagLst xmlns:a="http://schemas.openxmlformats.org/drawingml/2006/main" xmlns:r="http://schemas.openxmlformats.org/officeDocument/2006/relationships" xmlns:p="http://schemas.openxmlformats.org/presentationml/2006/main">
  <p:tag name="NUM" val="1"/>
</p:tagLst>
</file>

<file path=ppt/tags/tag562.xml><?xml version="1.0" encoding="utf-8"?>
<p:tagLst xmlns:a="http://schemas.openxmlformats.org/drawingml/2006/main" xmlns:r="http://schemas.openxmlformats.org/officeDocument/2006/relationships" xmlns:p="http://schemas.openxmlformats.org/presentationml/2006/main">
  <p:tag name="NUM" val="2"/>
</p:tagLst>
</file>

<file path=ppt/tags/tag563.xml><?xml version="1.0" encoding="utf-8"?>
<p:tagLst xmlns:a="http://schemas.openxmlformats.org/drawingml/2006/main" xmlns:r="http://schemas.openxmlformats.org/officeDocument/2006/relationships" xmlns:p="http://schemas.openxmlformats.org/presentationml/2006/main">
  <p:tag name="NUM" val="3"/>
</p:tagLst>
</file>

<file path=ppt/tags/tag564.xml><?xml version="1.0" encoding="utf-8"?>
<p:tagLst xmlns:a="http://schemas.openxmlformats.org/drawingml/2006/main" xmlns:r="http://schemas.openxmlformats.org/officeDocument/2006/relationships" xmlns:p="http://schemas.openxmlformats.org/presentationml/2006/main">
  <p:tag name="NUM" val="4"/>
</p:tagLst>
</file>

<file path=ppt/tags/tag565.xml><?xml version="1.0" encoding="utf-8"?>
<p:tagLst xmlns:a="http://schemas.openxmlformats.org/drawingml/2006/main" xmlns:r="http://schemas.openxmlformats.org/officeDocument/2006/relationships" xmlns:p="http://schemas.openxmlformats.org/presentationml/2006/main">
  <p:tag name="NUM" val="5"/>
</p:tagLst>
</file>

<file path=ppt/tags/tag566.xml><?xml version="1.0" encoding="utf-8"?>
<p:tagLst xmlns:a="http://schemas.openxmlformats.org/drawingml/2006/main" xmlns:r="http://schemas.openxmlformats.org/officeDocument/2006/relationships" xmlns:p="http://schemas.openxmlformats.org/presentationml/2006/main">
  <p:tag name="NUM" val="6"/>
</p:tagLst>
</file>

<file path=ppt/tags/tag567.xml><?xml version="1.0" encoding="utf-8"?>
<p:tagLst xmlns:a="http://schemas.openxmlformats.org/drawingml/2006/main" xmlns:r="http://schemas.openxmlformats.org/officeDocument/2006/relationships" xmlns:p="http://schemas.openxmlformats.org/presentationml/2006/main">
  <p:tag name="NUM" val="7"/>
</p:tagLst>
</file>

<file path=ppt/tags/tag568.xml><?xml version="1.0" encoding="utf-8"?>
<p:tagLst xmlns:a="http://schemas.openxmlformats.org/drawingml/2006/main" xmlns:r="http://schemas.openxmlformats.org/officeDocument/2006/relationships" xmlns:p="http://schemas.openxmlformats.org/presentationml/2006/main">
  <p:tag name="NUM" val="8"/>
</p:tagLst>
</file>

<file path=ppt/tags/tag569.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70.xml><?xml version="1.0" encoding="utf-8"?>
<p:tagLst xmlns:a="http://schemas.openxmlformats.org/drawingml/2006/main" xmlns:r="http://schemas.openxmlformats.org/officeDocument/2006/relationships" xmlns:p="http://schemas.openxmlformats.org/presentationml/2006/main">
  <p:tag name="NUM" val="2"/>
</p:tagLst>
</file>

<file path=ppt/tags/tag571.xml><?xml version="1.0" encoding="utf-8"?>
<p:tagLst xmlns:a="http://schemas.openxmlformats.org/drawingml/2006/main" xmlns:r="http://schemas.openxmlformats.org/officeDocument/2006/relationships" xmlns:p="http://schemas.openxmlformats.org/presentationml/2006/main">
  <p:tag name="NUM" val="3"/>
</p:tagLst>
</file>

<file path=ppt/tags/tag572.xml><?xml version="1.0" encoding="utf-8"?>
<p:tagLst xmlns:a="http://schemas.openxmlformats.org/drawingml/2006/main" xmlns:r="http://schemas.openxmlformats.org/officeDocument/2006/relationships" xmlns:p="http://schemas.openxmlformats.org/presentationml/2006/main">
  <p:tag name="NUM" val="4"/>
</p:tagLst>
</file>

<file path=ppt/tags/tag573.xml><?xml version="1.0" encoding="utf-8"?>
<p:tagLst xmlns:a="http://schemas.openxmlformats.org/drawingml/2006/main" xmlns:r="http://schemas.openxmlformats.org/officeDocument/2006/relationships" xmlns:p="http://schemas.openxmlformats.org/presentationml/2006/main">
  <p:tag name="NUM" val="5"/>
</p:tagLst>
</file>

<file path=ppt/tags/tag574.xml><?xml version="1.0" encoding="utf-8"?>
<p:tagLst xmlns:a="http://schemas.openxmlformats.org/drawingml/2006/main" xmlns:r="http://schemas.openxmlformats.org/officeDocument/2006/relationships" xmlns:p="http://schemas.openxmlformats.org/presentationml/2006/main">
  <p:tag name="NUM" val="6"/>
</p:tagLst>
</file>

<file path=ppt/tags/tag575.xml><?xml version="1.0" encoding="utf-8"?>
<p:tagLst xmlns:a="http://schemas.openxmlformats.org/drawingml/2006/main" xmlns:r="http://schemas.openxmlformats.org/officeDocument/2006/relationships" xmlns:p="http://schemas.openxmlformats.org/presentationml/2006/main">
  <p:tag name="NUM" val="7"/>
</p:tagLst>
</file>

<file path=ppt/tags/tag576.xml><?xml version="1.0" encoding="utf-8"?>
<p:tagLst xmlns:a="http://schemas.openxmlformats.org/drawingml/2006/main" xmlns:r="http://schemas.openxmlformats.org/officeDocument/2006/relationships" xmlns:p="http://schemas.openxmlformats.org/presentationml/2006/main">
  <p:tag name="NUM" val="8"/>
</p:tagLst>
</file>

<file path=ppt/tags/tag577.xml><?xml version="1.0" encoding="utf-8"?>
<p:tagLst xmlns:a="http://schemas.openxmlformats.org/drawingml/2006/main" xmlns:r="http://schemas.openxmlformats.org/officeDocument/2006/relationships" xmlns:p="http://schemas.openxmlformats.org/presentationml/2006/main">
  <p:tag name="NUM" val="9"/>
</p:tagLst>
</file>

<file path=ppt/tags/tag578.xml><?xml version="1.0" encoding="utf-8"?>
<p:tagLst xmlns:a="http://schemas.openxmlformats.org/drawingml/2006/main" xmlns:r="http://schemas.openxmlformats.org/officeDocument/2006/relationships" xmlns:p="http://schemas.openxmlformats.org/presentationml/2006/main">
  <p:tag name="NUM" val="1"/>
</p:tagLst>
</file>

<file path=ppt/tags/tag579.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80.xml><?xml version="1.0" encoding="utf-8"?>
<p:tagLst xmlns:a="http://schemas.openxmlformats.org/drawingml/2006/main" xmlns:r="http://schemas.openxmlformats.org/officeDocument/2006/relationships" xmlns:p="http://schemas.openxmlformats.org/presentationml/2006/main">
  <p:tag name="NUM" val="3"/>
</p:tagLst>
</file>

<file path=ppt/tags/tag581.xml><?xml version="1.0" encoding="utf-8"?>
<p:tagLst xmlns:a="http://schemas.openxmlformats.org/drawingml/2006/main" xmlns:r="http://schemas.openxmlformats.org/officeDocument/2006/relationships" xmlns:p="http://schemas.openxmlformats.org/presentationml/2006/main">
  <p:tag name="NUM" val="4"/>
</p:tagLst>
</file>

<file path=ppt/tags/tag582.xml><?xml version="1.0" encoding="utf-8"?>
<p:tagLst xmlns:a="http://schemas.openxmlformats.org/drawingml/2006/main" xmlns:r="http://schemas.openxmlformats.org/officeDocument/2006/relationships" xmlns:p="http://schemas.openxmlformats.org/presentationml/2006/main">
  <p:tag name="NUM" val="5"/>
</p:tagLst>
</file>

<file path=ppt/tags/tag583.xml><?xml version="1.0" encoding="utf-8"?>
<p:tagLst xmlns:a="http://schemas.openxmlformats.org/drawingml/2006/main" xmlns:r="http://schemas.openxmlformats.org/officeDocument/2006/relationships" xmlns:p="http://schemas.openxmlformats.org/presentationml/2006/main">
  <p:tag name="NUM" val="6"/>
</p:tagLst>
</file>

<file path=ppt/tags/tag584.xml><?xml version="1.0" encoding="utf-8"?>
<p:tagLst xmlns:a="http://schemas.openxmlformats.org/drawingml/2006/main" xmlns:r="http://schemas.openxmlformats.org/officeDocument/2006/relationships" xmlns:p="http://schemas.openxmlformats.org/presentationml/2006/main">
  <p:tag name="NUM" val="7"/>
</p:tagLst>
</file>

<file path=ppt/tags/tag585.xml><?xml version="1.0" encoding="utf-8"?>
<p:tagLst xmlns:a="http://schemas.openxmlformats.org/drawingml/2006/main" xmlns:r="http://schemas.openxmlformats.org/officeDocument/2006/relationships" xmlns:p="http://schemas.openxmlformats.org/presentationml/2006/main">
  <p:tag name="NUM" val="8"/>
</p:tagLst>
</file>

<file path=ppt/tags/tag586.xml><?xml version="1.0" encoding="utf-8"?>
<p:tagLst xmlns:a="http://schemas.openxmlformats.org/drawingml/2006/main" xmlns:r="http://schemas.openxmlformats.org/officeDocument/2006/relationships" xmlns:p="http://schemas.openxmlformats.org/presentationml/2006/main">
  <p:tag name="NUM" val="9"/>
</p:tagLst>
</file>

<file path=ppt/tags/tag587.xml><?xml version="1.0" encoding="utf-8"?>
<p:tagLst xmlns:a="http://schemas.openxmlformats.org/drawingml/2006/main" xmlns:r="http://schemas.openxmlformats.org/officeDocument/2006/relationships" xmlns:p="http://schemas.openxmlformats.org/presentationml/2006/main">
  <p:tag name="NUM" val="10"/>
</p:tagLst>
</file>

<file path=ppt/tags/tag588.xml><?xml version="1.0" encoding="utf-8"?>
<p:tagLst xmlns:a="http://schemas.openxmlformats.org/drawingml/2006/main" xmlns:r="http://schemas.openxmlformats.org/officeDocument/2006/relationships" xmlns:p="http://schemas.openxmlformats.org/presentationml/2006/main">
  <p:tag name="NUM" val="11"/>
</p:tagLst>
</file>

<file path=ppt/tags/tag589.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590.xml><?xml version="1.0" encoding="utf-8"?>
<p:tagLst xmlns:a="http://schemas.openxmlformats.org/drawingml/2006/main" xmlns:r="http://schemas.openxmlformats.org/officeDocument/2006/relationships" xmlns:p="http://schemas.openxmlformats.org/presentationml/2006/main">
  <p:tag name="NUM" val="2"/>
</p:tagLst>
</file>

<file path=ppt/tags/tag591.xml><?xml version="1.0" encoding="utf-8"?>
<p:tagLst xmlns:a="http://schemas.openxmlformats.org/drawingml/2006/main" xmlns:r="http://schemas.openxmlformats.org/officeDocument/2006/relationships" xmlns:p="http://schemas.openxmlformats.org/presentationml/2006/main">
  <p:tag name="NUM" val="3"/>
</p:tagLst>
</file>

<file path=ppt/tags/tag592.xml><?xml version="1.0" encoding="utf-8"?>
<p:tagLst xmlns:a="http://schemas.openxmlformats.org/drawingml/2006/main" xmlns:r="http://schemas.openxmlformats.org/officeDocument/2006/relationships" xmlns:p="http://schemas.openxmlformats.org/presentationml/2006/main">
  <p:tag name="NUM" val="4"/>
</p:tagLst>
</file>

<file path=ppt/tags/tag593.xml><?xml version="1.0" encoding="utf-8"?>
<p:tagLst xmlns:a="http://schemas.openxmlformats.org/drawingml/2006/main" xmlns:r="http://schemas.openxmlformats.org/officeDocument/2006/relationships" xmlns:p="http://schemas.openxmlformats.org/presentationml/2006/main">
  <p:tag name="NUM" val="5"/>
</p:tagLst>
</file>

<file path=ppt/tags/tag594.xml><?xml version="1.0" encoding="utf-8"?>
<p:tagLst xmlns:a="http://schemas.openxmlformats.org/drawingml/2006/main" xmlns:r="http://schemas.openxmlformats.org/officeDocument/2006/relationships" xmlns:p="http://schemas.openxmlformats.org/presentationml/2006/main">
  <p:tag name="NUM" val="6"/>
</p:tagLst>
</file>

<file path=ppt/tags/tag595.xml><?xml version="1.0" encoding="utf-8"?>
<p:tagLst xmlns:a="http://schemas.openxmlformats.org/drawingml/2006/main" xmlns:r="http://schemas.openxmlformats.org/officeDocument/2006/relationships" xmlns:p="http://schemas.openxmlformats.org/presentationml/2006/main">
  <p:tag name="NUM" val="7"/>
</p:tagLst>
</file>

<file path=ppt/tags/tag596.xml><?xml version="1.0" encoding="utf-8"?>
<p:tagLst xmlns:a="http://schemas.openxmlformats.org/drawingml/2006/main" xmlns:r="http://schemas.openxmlformats.org/officeDocument/2006/relationships" xmlns:p="http://schemas.openxmlformats.org/presentationml/2006/main">
  <p:tag name="NUM" val="8"/>
</p:tagLst>
</file>

<file path=ppt/tags/tag597.xml><?xml version="1.0" encoding="utf-8"?>
<p:tagLst xmlns:a="http://schemas.openxmlformats.org/drawingml/2006/main" xmlns:r="http://schemas.openxmlformats.org/officeDocument/2006/relationships" xmlns:p="http://schemas.openxmlformats.org/presentationml/2006/main">
  <p:tag name="NUM" val="9"/>
</p:tagLst>
</file>

<file path=ppt/tags/tag598.xml><?xml version="1.0" encoding="utf-8"?>
<p:tagLst xmlns:a="http://schemas.openxmlformats.org/drawingml/2006/main" xmlns:r="http://schemas.openxmlformats.org/officeDocument/2006/relationships" xmlns:p="http://schemas.openxmlformats.org/presentationml/2006/main">
  <p:tag name="NUM" val="10"/>
</p:tagLst>
</file>

<file path=ppt/tags/tag599.xml><?xml version="1.0" encoding="utf-8"?>
<p:tagLst xmlns:a="http://schemas.openxmlformats.org/drawingml/2006/main" xmlns:r="http://schemas.openxmlformats.org/officeDocument/2006/relationships" xmlns:p="http://schemas.openxmlformats.org/presentationml/2006/main">
  <p:tag name="NUM" val="11"/>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00.xml><?xml version="1.0" encoding="utf-8"?>
<p:tagLst xmlns:a="http://schemas.openxmlformats.org/drawingml/2006/main" xmlns:r="http://schemas.openxmlformats.org/officeDocument/2006/relationships" xmlns:p="http://schemas.openxmlformats.org/presentationml/2006/main">
  <p:tag name="NUM" val="1"/>
</p:tagLst>
</file>

<file path=ppt/tags/tag601.xml><?xml version="1.0" encoding="utf-8"?>
<p:tagLst xmlns:a="http://schemas.openxmlformats.org/drawingml/2006/main" xmlns:r="http://schemas.openxmlformats.org/officeDocument/2006/relationships" xmlns:p="http://schemas.openxmlformats.org/presentationml/2006/main">
  <p:tag name="NUM" val="2"/>
</p:tagLst>
</file>

<file path=ppt/tags/tag602.xml><?xml version="1.0" encoding="utf-8"?>
<p:tagLst xmlns:a="http://schemas.openxmlformats.org/drawingml/2006/main" xmlns:r="http://schemas.openxmlformats.org/officeDocument/2006/relationships" xmlns:p="http://schemas.openxmlformats.org/presentationml/2006/main">
  <p:tag name="NUM" val="3"/>
</p:tagLst>
</file>

<file path=ppt/tags/tag603.xml><?xml version="1.0" encoding="utf-8"?>
<p:tagLst xmlns:a="http://schemas.openxmlformats.org/drawingml/2006/main" xmlns:r="http://schemas.openxmlformats.org/officeDocument/2006/relationships" xmlns:p="http://schemas.openxmlformats.org/presentationml/2006/main">
  <p:tag name="NUM" val="4"/>
</p:tagLst>
</file>

<file path=ppt/tags/tag604.xml><?xml version="1.0" encoding="utf-8"?>
<p:tagLst xmlns:a="http://schemas.openxmlformats.org/drawingml/2006/main" xmlns:r="http://schemas.openxmlformats.org/officeDocument/2006/relationships" xmlns:p="http://schemas.openxmlformats.org/presentationml/2006/main">
  <p:tag name="NUM" val="5"/>
</p:tagLst>
</file>

<file path=ppt/tags/tag605.xml><?xml version="1.0" encoding="utf-8"?>
<p:tagLst xmlns:a="http://schemas.openxmlformats.org/drawingml/2006/main" xmlns:r="http://schemas.openxmlformats.org/officeDocument/2006/relationships" xmlns:p="http://schemas.openxmlformats.org/presentationml/2006/main">
  <p:tag name="NUM" val="6"/>
</p:tagLst>
</file>

<file path=ppt/tags/tag606.xml><?xml version="1.0" encoding="utf-8"?>
<p:tagLst xmlns:a="http://schemas.openxmlformats.org/drawingml/2006/main" xmlns:r="http://schemas.openxmlformats.org/officeDocument/2006/relationships" xmlns:p="http://schemas.openxmlformats.org/presentationml/2006/main">
  <p:tag name="NUM" val="7"/>
</p:tagLst>
</file>

<file path=ppt/tags/tag607.xml><?xml version="1.0" encoding="utf-8"?>
<p:tagLst xmlns:a="http://schemas.openxmlformats.org/drawingml/2006/main" xmlns:r="http://schemas.openxmlformats.org/officeDocument/2006/relationships" xmlns:p="http://schemas.openxmlformats.org/presentationml/2006/main">
  <p:tag name="NUM" val="8"/>
</p:tagLst>
</file>

<file path=ppt/tags/tag608.xml><?xml version="1.0" encoding="utf-8"?>
<p:tagLst xmlns:a="http://schemas.openxmlformats.org/drawingml/2006/main" xmlns:r="http://schemas.openxmlformats.org/officeDocument/2006/relationships" xmlns:p="http://schemas.openxmlformats.org/presentationml/2006/main">
  <p:tag name="NUM" val="9"/>
</p:tagLst>
</file>

<file path=ppt/tags/tag609.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10.xml><?xml version="1.0" encoding="utf-8"?>
<p:tagLst xmlns:a="http://schemas.openxmlformats.org/drawingml/2006/main" xmlns:r="http://schemas.openxmlformats.org/officeDocument/2006/relationships" xmlns:p="http://schemas.openxmlformats.org/presentationml/2006/main">
  <p:tag name="NUM" val="2"/>
</p:tagLst>
</file>

<file path=ppt/tags/tag611.xml><?xml version="1.0" encoding="utf-8"?>
<p:tagLst xmlns:a="http://schemas.openxmlformats.org/drawingml/2006/main" xmlns:r="http://schemas.openxmlformats.org/officeDocument/2006/relationships" xmlns:p="http://schemas.openxmlformats.org/presentationml/2006/main">
  <p:tag name="NUM" val="3"/>
</p:tagLst>
</file>

<file path=ppt/tags/tag612.xml><?xml version="1.0" encoding="utf-8"?>
<p:tagLst xmlns:a="http://schemas.openxmlformats.org/drawingml/2006/main" xmlns:r="http://schemas.openxmlformats.org/officeDocument/2006/relationships" xmlns:p="http://schemas.openxmlformats.org/presentationml/2006/main">
  <p:tag name="NUM" val="4"/>
</p:tagLst>
</file>

<file path=ppt/tags/tag613.xml><?xml version="1.0" encoding="utf-8"?>
<p:tagLst xmlns:a="http://schemas.openxmlformats.org/drawingml/2006/main" xmlns:r="http://schemas.openxmlformats.org/officeDocument/2006/relationships" xmlns:p="http://schemas.openxmlformats.org/presentationml/2006/main">
  <p:tag name="NUM" val="5"/>
</p:tagLst>
</file>

<file path=ppt/tags/tag614.xml><?xml version="1.0" encoding="utf-8"?>
<p:tagLst xmlns:a="http://schemas.openxmlformats.org/drawingml/2006/main" xmlns:r="http://schemas.openxmlformats.org/officeDocument/2006/relationships" xmlns:p="http://schemas.openxmlformats.org/presentationml/2006/main">
  <p:tag name="NUM" val="6"/>
</p:tagLst>
</file>

<file path=ppt/tags/tag615.xml><?xml version="1.0" encoding="utf-8"?>
<p:tagLst xmlns:a="http://schemas.openxmlformats.org/drawingml/2006/main" xmlns:r="http://schemas.openxmlformats.org/officeDocument/2006/relationships" xmlns:p="http://schemas.openxmlformats.org/presentationml/2006/main">
  <p:tag name="NUM" val="7"/>
</p:tagLst>
</file>

<file path=ppt/tags/tag616.xml><?xml version="1.0" encoding="utf-8"?>
<p:tagLst xmlns:a="http://schemas.openxmlformats.org/drawingml/2006/main" xmlns:r="http://schemas.openxmlformats.org/officeDocument/2006/relationships" xmlns:p="http://schemas.openxmlformats.org/presentationml/2006/main">
  <p:tag name="NUM" val="8"/>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4"/>
</p:tagLst>
</file>

<file path=ppt/tags/tag621.xml><?xml version="1.0" encoding="utf-8"?>
<p:tagLst xmlns:a="http://schemas.openxmlformats.org/drawingml/2006/main" xmlns:r="http://schemas.openxmlformats.org/officeDocument/2006/relationships" xmlns:p="http://schemas.openxmlformats.org/presentationml/2006/main">
  <p:tag name="NUM" val="5"/>
</p:tagLst>
</file>

<file path=ppt/tags/tag622.xml><?xml version="1.0" encoding="utf-8"?>
<p:tagLst xmlns:a="http://schemas.openxmlformats.org/drawingml/2006/main" xmlns:r="http://schemas.openxmlformats.org/officeDocument/2006/relationships" xmlns:p="http://schemas.openxmlformats.org/presentationml/2006/main">
  <p:tag name="NUM" val="6"/>
</p:tagLst>
</file>

<file path=ppt/tags/tag623.xml><?xml version="1.0" encoding="utf-8"?>
<p:tagLst xmlns:a="http://schemas.openxmlformats.org/drawingml/2006/main" xmlns:r="http://schemas.openxmlformats.org/officeDocument/2006/relationships" xmlns:p="http://schemas.openxmlformats.org/presentationml/2006/main">
  <p:tag name="NUM" val="7"/>
</p:tagLst>
</file>

<file path=ppt/tags/tag624.xml><?xml version="1.0" encoding="utf-8"?>
<p:tagLst xmlns:a="http://schemas.openxmlformats.org/drawingml/2006/main" xmlns:r="http://schemas.openxmlformats.org/officeDocument/2006/relationships" xmlns:p="http://schemas.openxmlformats.org/presentationml/2006/main">
  <p:tag name="NUM" val="8"/>
</p:tagLst>
</file>

<file path=ppt/tags/tag625.xml><?xml version="1.0" encoding="utf-8"?>
<p:tagLst xmlns:a="http://schemas.openxmlformats.org/drawingml/2006/main" xmlns:r="http://schemas.openxmlformats.org/officeDocument/2006/relationships" xmlns:p="http://schemas.openxmlformats.org/presentationml/2006/main">
  <p:tag name="NUM" val="9"/>
</p:tagLst>
</file>

<file path=ppt/tags/tag626.xml><?xml version="1.0" encoding="utf-8"?>
<p:tagLst xmlns:a="http://schemas.openxmlformats.org/drawingml/2006/main" xmlns:r="http://schemas.openxmlformats.org/officeDocument/2006/relationships" xmlns:p="http://schemas.openxmlformats.org/presentationml/2006/main">
  <p:tag name="NUM" val="1"/>
</p:tagLst>
</file>

<file path=ppt/tags/tag627.xml><?xml version="1.0" encoding="utf-8"?>
<p:tagLst xmlns:a="http://schemas.openxmlformats.org/drawingml/2006/main" xmlns:r="http://schemas.openxmlformats.org/officeDocument/2006/relationships" xmlns:p="http://schemas.openxmlformats.org/presentationml/2006/main">
  <p:tag name="NUM" val="2"/>
</p:tagLst>
</file>

<file path=ppt/tags/tag628.xml><?xml version="1.0" encoding="utf-8"?>
<p:tagLst xmlns:a="http://schemas.openxmlformats.org/drawingml/2006/main" xmlns:r="http://schemas.openxmlformats.org/officeDocument/2006/relationships" xmlns:p="http://schemas.openxmlformats.org/presentationml/2006/main">
  <p:tag name="NUM" val="3"/>
</p:tagLst>
</file>

<file path=ppt/tags/tag629.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5"/>
</p:tagLst>
</file>

<file path=ppt/tags/tag631.xml><?xml version="1.0" encoding="utf-8"?>
<p:tagLst xmlns:a="http://schemas.openxmlformats.org/drawingml/2006/main" xmlns:r="http://schemas.openxmlformats.org/officeDocument/2006/relationships" xmlns:p="http://schemas.openxmlformats.org/presentationml/2006/main">
  <p:tag name="NUM" val="6"/>
</p:tagLst>
</file>

<file path=ppt/tags/tag632.xml><?xml version="1.0" encoding="utf-8"?>
<p:tagLst xmlns:a="http://schemas.openxmlformats.org/drawingml/2006/main" xmlns:r="http://schemas.openxmlformats.org/officeDocument/2006/relationships" xmlns:p="http://schemas.openxmlformats.org/presentationml/2006/main">
  <p:tag name="NUM" val="7"/>
</p:tagLst>
</file>

<file path=ppt/tags/tag633.xml><?xml version="1.0" encoding="utf-8"?>
<p:tagLst xmlns:a="http://schemas.openxmlformats.org/drawingml/2006/main" xmlns:r="http://schemas.openxmlformats.org/officeDocument/2006/relationships" xmlns:p="http://schemas.openxmlformats.org/presentationml/2006/main">
  <p:tag name="NUM" val="8"/>
</p:tagLst>
</file>

<file path=ppt/tags/tag634.xml><?xml version="1.0" encoding="utf-8"?>
<p:tagLst xmlns:a="http://schemas.openxmlformats.org/drawingml/2006/main" xmlns:r="http://schemas.openxmlformats.org/officeDocument/2006/relationships" xmlns:p="http://schemas.openxmlformats.org/presentationml/2006/main">
  <p:tag name="NUM" val="9"/>
</p:tagLst>
</file>

<file path=ppt/tags/tag635.xml><?xml version="1.0" encoding="utf-8"?>
<p:tagLst xmlns:a="http://schemas.openxmlformats.org/drawingml/2006/main" xmlns:r="http://schemas.openxmlformats.org/officeDocument/2006/relationships" xmlns:p="http://schemas.openxmlformats.org/presentationml/2006/main">
  <p:tag name="NUM" val="1"/>
</p:tagLst>
</file>

<file path=ppt/tags/tag636.xml><?xml version="1.0" encoding="utf-8"?>
<p:tagLst xmlns:a="http://schemas.openxmlformats.org/drawingml/2006/main" xmlns:r="http://schemas.openxmlformats.org/officeDocument/2006/relationships" xmlns:p="http://schemas.openxmlformats.org/presentationml/2006/main">
  <p:tag name="NUM" val="2"/>
</p:tagLst>
</file>

<file path=ppt/tags/tag637.xml><?xml version="1.0" encoding="utf-8"?>
<p:tagLst xmlns:a="http://schemas.openxmlformats.org/drawingml/2006/main" xmlns:r="http://schemas.openxmlformats.org/officeDocument/2006/relationships" xmlns:p="http://schemas.openxmlformats.org/presentationml/2006/main">
  <p:tag name="NUM" val="3"/>
</p:tagLst>
</file>

<file path=ppt/tags/tag638.xml><?xml version="1.0" encoding="utf-8"?>
<p:tagLst xmlns:a="http://schemas.openxmlformats.org/drawingml/2006/main" xmlns:r="http://schemas.openxmlformats.org/officeDocument/2006/relationships" xmlns:p="http://schemas.openxmlformats.org/presentationml/2006/main">
  <p:tag name="NUM" val="4"/>
</p:tagLst>
</file>

<file path=ppt/tags/tag639.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40.xml><?xml version="1.0" encoding="utf-8"?>
<p:tagLst xmlns:a="http://schemas.openxmlformats.org/drawingml/2006/main" xmlns:r="http://schemas.openxmlformats.org/officeDocument/2006/relationships" xmlns:p="http://schemas.openxmlformats.org/presentationml/2006/main">
  <p:tag name="NUM" val="6"/>
</p:tagLst>
</file>

<file path=ppt/tags/tag641.xml><?xml version="1.0" encoding="utf-8"?>
<p:tagLst xmlns:a="http://schemas.openxmlformats.org/drawingml/2006/main" xmlns:r="http://schemas.openxmlformats.org/officeDocument/2006/relationships" xmlns:p="http://schemas.openxmlformats.org/presentationml/2006/main">
  <p:tag name="NUM" val="7"/>
</p:tagLst>
</file>

<file path=ppt/tags/tag642.xml><?xml version="1.0" encoding="utf-8"?>
<p:tagLst xmlns:a="http://schemas.openxmlformats.org/drawingml/2006/main" xmlns:r="http://schemas.openxmlformats.org/officeDocument/2006/relationships" xmlns:p="http://schemas.openxmlformats.org/presentationml/2006/main">
  <p:tag name="NUM" val="8"/>
</p:tagLst>
</file>

<file path=ppt/tags/tag643.xml><?xml version="1.0" encoding="utf-8"?>
<p:tagLst xmlns:a="http://schemas.openxmlformats.org/drawingml/2006/main" xmlns:r="http://schemas.openxmlformats.org/officeDocument/2006/relationships" xmlns:p="http://schemas.openxmlformats.org/presentationml/2006/main">
  <p:tag name="NUM" val="9"/>
</p:tagLst>
</file>

<file path=ppt/tags/tag644.xml><?xml version="1.0" encoding="utf-8"?>
<p:tagLst xmlns:a="http://schemas.openxmlformats.org/drawingml/2006/main" xmlns:r="http://schemas.openxmlformats.org/officeDocument/2006/relationships" xmlns:p="http://schemas.openxmlformats.org/presentationml/2006/main">
  <p:tag name="NUM" val="10"/>
</p:tagLst>
</file>

<file path=ppt/tags/tag645.xml><?xml version="1.0" encoding="utf-8"?>
<p:tagLst xmlns:a="http://schemas.openxmlformats.org/drawingml/2006/main" xmlns:r="http://schemas.openxmlformats.org/officeDocument/2006/relationships" xmlns:p="http://schemas.openxmlformats.org/presentationml/2006/main">
  <p:tag name="NUM" val="11"/>
</p:tagLst>
</file>

<file path=ppt/tags/tag646.xml><?xml version="1.0" encoding="utf-8"?>
<p:tagLst xmlns:a="http://schemas.openxmlformats.org/drawingml/2006/main" xmlns:r="http://schemas.openxmlformats.org/officeDocument/2006/relationships" xmlns:p="http://schemas.openxmlformats.org/presentationml/2006/main">
  <p:tag name="NUM" val="1"/>
</p:tagLst>
</file>

<file path=ppt/tags/tag647.xml><?xml version="1.0" encoding="utf-8"?>
<p:tagLst xmlns:a="http://schemas.openxmlformats.org/drawingml/2006/main" xmlns:r="http://schemas.openxmlformats.org/officeDocument/2006/relationships" xmlns:p="http://schemas.openxmlformats.org/presentationml/2006/main">
  <p:tag name="NUM" val="2"/>
</p:tagLst>
</file>

<file path=ppt/tags/tag648.xml><?xml version="1.0" encoding="utf-8"?>
<p:tagLst xmlns:a="http://schemas.openxmlformats.org/drawingml/2006/main" xmlns:r="http://schemas.openxmlformats.org/officeDocument/2006/relationships" xmlns:p="http://schemas.openxmlformats.org/presentationml/2006/main">
  <p:tag name="NUM" val="3"/>
</p:tagLst>
</file>

<file path=ppt/tags/tag649.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50.xml><?xml version="1.0" encoding="utf-8"?>
<p:tagLst xmlns:a="http://schemas.openxmlformats.org/drawingml/2006/main" xmlns:r="http://schemas.openxmlformats.org/officeDocument/2006/relationships" xmlns:p="http://schemas.openxmlformats.org/presentationml/2006/main">
  <p:tag name="NUM" val="5"/>
</p:tagLst>
</file>

<file path=ppt/tags/tag651.xml><?xml version="1.0" encoding="utf-8"?>
<p:tagLst xmlns:a="http://schemas.openxmlformats.org/drawingml/2006/main" xmlns:r="http://schemas.openxmlformats.org/officeDocument/2006/relationships" xmlns:p="http://schemas.openxmlformats.org/presentationml/2006/main">
  <p:tag name="NUM" val="6"/>
</p:tagLst>
</file>

<file path=ppt/tags/tag652.xml><?xml version="1.0" encoding="utf-8"?>
<p:tagLst xmlns:a="http://schemas.openxmlformats.org/drawingml/2006/main" xmlns:r="http://schemas.openxmlformats.org/officeDocument/2006/relationships" xmlns:p="http://schemas.openxmlformats.org/presentationml/2006/main">
  <p:tag name="NUM" val="7"/>
</p:tagLst>
</file>

<file path=ppt/tags/tag653.xml><?xml version="1.0" encoding="utf-8"?>
<p:tagLst xmlns:a="http://schemas.openxmlformats.org/drawingml/2006/main" xmlns:r="http://schemas.openxmlformats.org/officeDocument/2006/relationships" xmlns:p="http://schemas.openxmlformats.org/presentationml/2006/main">
  <p:tag name="NUM" val="8"/>
</p:tagLst>
</file>

<file path=ppt/tags/tag654.xml><?xml version="1.0" encoding="utf-8"?>
<p:tagLst xmlns:a="http://schemas.openxmlformats.org/drawingml/2006/main" xmlns:r="http://schemas.openxmlformats.org/officeDocument/2006/relationships" xmlns:p="http://schemas.openxmlformats.org/presentationml/2006/main">
  <p:tag name="NUM" val="9"/>
</p:tagLst>
</file>

<file path=ppt/tags/tag655.xml><?xml version="1.0" encoding="utf-8"?>
<p:tagLst xmlns:a="http://schemas.openxmlformats.org/drawingml/2006/main" xmlns:r="http://schemas.openxmlformats.org/officeDocument/2006/relationships" xmlns:p="http://schemas.openxmlformats.org/presentationml/2006/main">
  <p:tag name="NUM" val="10"/>
</p:tagLst>
</file>

<file path=ppt/tags/tag656.xml><?xml version="1.0" encoding="utf-8"?>
<p:tagLst xmlns:a="http://schemas.openxmlformats.org/drawingml/2006/main" xmlns:r="http://schemas.openxmlformats.org/officeDocument/2006/relationships" xmlns:p="http://schemas.openxmlformats.org/presentationml/2006/main">
  <p:tag name="NUM" val="11"/>
</p:tagLst>
</file>

<file path=ppt/tags/tag657.xml><?xml version="1.0" encoding="utf-8"?>
<p:tagLst xmlns:a="http://schemas.openxmlformats.org/drawingml/2006/main" xmlns:r="http://schemas.openxmlformats.org/officeDocument/2006/relationships" xmlns:p="http://schemas.openxmlformats.org/presentationml/2006/main">
  <p:tag name="NUM" val="1"/>
</p:tagLst>
</file>

<file path=ppt/tags/tag658.xml><?xml version="1.0" encoding="utf-8"?>
<p:tagLst xmlns:a="http://schemas.openxmlformats.org/drawingml/2006/main" xmlns:r="http://schemas.openxmlformats.org/officeDocument/2006/relationships" xmlns:p="http://schemas.openxmlformats.org/presentationml/2006/main">
  <p:tag name="NUM" val="2"/>
</p:tagLst>
</file>

<file path=ppt/tags/tag659.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60.xml><?xml version="1.0" encoding="utf-8"?>
<p:tagLst xmlns:a="http://schemas.openxmlformats.org/drawingml/2006/main" xmlns:r="http://schemas.openxmlformats.org/officeDocument/2006/relationships" xmlns:p="http://schemas.openxmlformats.org/presentationml/2006/main">
  <p:tag name="NUM" val="4"/>
</p:tagLst>
</file>

<file path=ppt/tags/tag661.xml><?xml version="1.0" encoding="utf-8"?>
<p:tagLst xmlns:a="http://schemas.openxmlformats.org/drawingml/2006/main" xmlns:r="http://schemas.openxmlformats.org/officeDocument/2006/relationships" xmlns:p="http://schemas.openxmlformats.org/presentationml/2006/main">
  <p:tag name="NUM" val="5"/>
</p:tagLst>
</file>

<file path=ppt/tags/tag662.xml><?xml version="1.0" encoding="utf-8"?>
<p:tagLst xmlns:a="http://schemas.openxmlformats.org/drawingml/2006/main" xmlns:r="http://schemas.openxmlformats.org/officeDocument/2006/relationships" xmlns:p="http://schemas.openxmlformats.org/presentationml/2006/main">
  <p:tag name="NUM" val="6"/>
</p:tagLst>
</file>

<file path=ppt/tags/tag663.xml><?xml version="1.0" encoding="utf-8"?>
<p:tagLst xmlns:a="http://schemas.openxmlformats.org/drawingml/2006/main" xmlns:r="http://schemas.openxmlformats.org/officeDocument/2006/relationships" xmlns:p="http://schemas.openxmlformats.org/presentationml/2006/main">
  <p:tag name="NUM" val="1"/>
</p:tagLst>
</file>

<file path=ppt/tags/tag664.xml><?xml version="1.0" encoding="utf-8"?>
<p:tagLst xmlns:a="http://schemas.openxmlformats.org/drawingml/2006/main" xmlns:r="http://schemas.openxmlformats.org/officeDocument/2006/relationships" xmlns:p="http://schemas.openxmlformats.org/presentationml/2006/main">
  <p:tag name="NUM" val="2"/>
</p:tagLst>
</file>

<file path=ppt/tags/tag665.xml><?xml version="1.0" encoding="utf-8"?>
<p:tagLst xmlns:a="http://schemas.openxmlformats.org/drawingml/2006/main" xmlns:r="http://schemas.openxmlformats.org/officeDocument/2006/relationships" xmlns:p="http://schemas.openxmlformats.org/presentationml/2006/main">
  <p:tag name="NUM" val="3"/>
</p:tagLst>
</file>

<file path=ppt/tags/tag666.xml><?xml version="1.0" encoding="utf-8"?>
<p:tagLst xmlns:a="http://schemas.openxmlformats.org/drawingml/2006/main" xmlns:r="http://schemas.openxmlformats.org/officeDocument/2006/relationships" xmlns:p="http://schemas.openxmlformats.org/presentationml/2006/main">
  <p:tag name="NUM" val="4"/>
</p:tagLst>
</file>

<file path=ppt/tags/tag667.xml><?xml version="1.0" encoding="utf-8"?>
<p:tagLst xmlns:a="http://schemas.openxmlformats.org/drawingml/2006/main" xmlns:r="http://schemas.openxmlformats.org/officeDocument/2006/relationships" xmlns:p="http://schemas.openxmlformats.org/presentationml/2006/main">
  <p:tag name="NUM" val="5"/>
</p:tagLst>
</file>

<file path=ppt/tags/tag668.xml><?xml version="1.0" encoding="utf-8"?>
<p:tagLst xmlns:a="http://schemas.openxmlformats.org/drawingml/2006/main" xmlns:r="http://schemas.openxmlformats.org/officeDocument/2006/relationships" xmlns:p="http://schemas.openxmlformats.org/presentationml/2006/main">
  <p:tag name="NUM" val="6"/>
</p:tagLst>
</file>

<file path=ppt/tags/tag669.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70.xml><?xml version="1.0" encoding="utf-8"?>
<p:tagLst xmlns:a="http://schemas.openxmlformats.org/drawingml/2006/main" xmlns:r="http://schemas.openxmlformats.org/officeDocument/2006/relationships" xmlns:p="http://schemas.openxmlformats.org/presentationml/2006/main">
  <p:tag name="NUM" val="8"/>
</p:tagLst>
</file>

<file path=ppt/tags/tag671.xml><?xml version="1.0" encoding="utf-8"?>
<p:tagLst xmlns:a="http://schemas.openxmlformats.org/drawingml/2006/main" xmlns:r="http://schemas.openxmlformats.org/officeDocument/2006/relationships" xmlns:p="http://schemas.openxmlformats.org/presentationml/2006/main">
  <p:tag name="NUM" val="9"/>
</p:tagLst>
</file>

<file path=ppt/tags/tag672.xml><?xml version="1.0" encoding="utf-8"?>
<p:tagLst xmlns:a="http://schemas.openxmlformats.org/drawingml/2006/main" xmlns:r="http://schemas.openxmlformats.org/officeDocument/2006/relationships" xmlns:p="http://schemas.openxmlformats.org/presentationml/2006/main">
  <p:tag name="NUM" val="1"/>
</p:tagLst>
</file>

<file path=ppt/tags/tag673.xml><?xml version="1.0" encoding="utf-8"?>
<p:tagLst xmlns:a="http://schemas.openxmlformats.org/drawingml/2006/main" xmlns:r="http://schemas.openxmlformats.org/officeDocument/2006/relationships" xmlns:p="http://schemas.openxmlformats.org/presentationml/2006/main">
  <p:tag name="NUM" val="2"/>
</p:tagLst>
</file>

<file path=ppt/tags/tag674.xml><?xml version="1.0" encoding="utf-8"?>
<p:tagLst xmlns:a="http://schemas.openxmlformats.org/drawingml/2006/main" xmlns:r="http://schemas.openxmlformats.org/officeDocument/2006/relationships" xmlns:p="http://schemas.openxmlformats.org/presentationml/2006/main">
  <p:tag name="NUM" val="3"/>
</p:tagLst>
</file>

<file path=ppt/tags/tag675.xml><?xml version="1.0" encoding="utf-8"?>
<p:tagLst xmlns:a="http://schemas.openxmlformats.org/drawingml/2006/main" xmlns:r="http://schemas.openxmlformats.org/officeDocument/2006/relationships" xmlns:p="http://schemas.openxmlformats.org/presentationml/2006/main">
  <p:tag name="NUM" val="4"/>
</p:tagLst>
</file>

<file path=ppt/tags/tag676.xml><?xml version="1.0" encoding="utf-8"?>
<p:tagLst xmlns:a="http://schemas.openxmlformats.org/drawingml/2006/main" xmlns:r="http://schemas.openxmlformats.org/officeDocument/2006/relationships" xmlns:p="http://schemas.openxmlformats.org/presentationml/2006/main">
  <p:tag name="NUM" val="5"/>
</p:tagLst>
</file>

<file path=ppt/tags/tag677.xml><?xml version="1.0" encoding="utf-8"?>
<p:tagLst xmlns:a="http://schemas.openxmlformats.org/drawingml/2006/main" xmlns:r="http://schemas.openxmlformats.org/officeDocument/2006/relationships" xmlns:p="http://schemas.openxmlformats.org/presentationml/2006/main">
  <p:tag name="NUM" val="6"/>
</p:tagLst>
</file>

<file path=ppt/tags/tag678.xml><?xml version="1.0" encoding="utf-8"?>
<p:tagLst xmlns:a="http://schemas.openxmlformats.org/drawingml/2006/main" xmlns:r="http://schemas.openxmlformats.org/officeDocument/2006/relationships" xmlns:p="http://schemas.openxmlformats.org/presentationml/2006/main">
  <p:tag name="NUM" val="7"/>
</p:tagLst>
</file>

<file path=ppt/tags/tag679.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80.xml><?xml version="1.0" encoding="utf-8"?>
<p:tagLst xmlns:a="http://schemas.openxmlformats.org/drawingml/2006/main" xmlns:r="http://schemas.openxmlformats.org/officeDocument/2006/relationships" xmlns:p="http://schemas.openxmlformats.org/presentationml/2006/main">
  <p:tag name="NUM" val="9"/>
</p:tagLst>
</file>

<file path=ppt/tags/tag681.xml><?xml version="1.0" encoding="utf-8"?>
<p:tagLst xmlns:a="http://schemas.openxmlformats.org/drawingml/2006/main" xmlns:r="http://schemas.openxmlformats.org/officeDocument/2006/relationships" xmlns:p="http://schemas.openxmlformats.org/presentationml/2006/main">
  <p:tag name="NUM" val="1"/>
</p:tagLst>
</file>

<file path=ppt/tags/tag682.xml><?xml version="1.0" encoding="utf-8"?>
<p:tagLst xmlns:a="http://schemas.openxmlformats.org/drawingml/2006/main" xmlns:r="http://schemas.openxmlformats.org/officeDocument/2006/relationships" xmlns:p="http://schemas.openxmlformats.org/presentationml/2006/main">
  <p:tag name="NUM" val="2"/>
</p:tagLst>
</file>

<file path=ppt/tags/tag683.xml><?xml version="1.0" encoding="utf-8"?>
<p:tagLst xmlns:a="http://schemas.openxmlformats.org/drawingml/2006/main" xmlns:r="http://schemas.openxmlformats.org/officeDocument/2006/relationships" xmlns:p="http://schemas.openxmlformats.org/presentationml/2006/main">
  <p:tag name="NUM" val="3"/>
</p:tagLst>
</file>

<file path=ppt/tags/tag684.xml><?xml version="1.0" encoding="utf-8"?>
<p:tagLst xmlns:a="http://schemas.openxmlformats.org/drawingml/2006/main" xmlns:r="http://schemas.openxmlformats.org/officeDocument/2006/relationships" xmlns:p="http://schemas.openxmlformats.org/presentationml/2006/main">
  <p:tag name="NUM" val="4"/>
</p:tagLst>
</file>

<file path=ppt/tags/tag685.xml><?xml version="1.0" encoding="utf-8"?>
<p:tagLst xmlns:a="http://schemas.openxmlformats.org/drawingml/2006/main" xmlns:r="http://schemas.openxmlformats.org/officeDocument/2006/relationships" xmlns:p="http://schemas.openxmlformats.org/presentationml/2006/main">
  <p:tag name="NUM" val="5"/>
</p:tagLst>
</file>

<file path=ppt/tags/tag686.xml><?xml version="1.0" encoding="utf-8"?>
<p:tagLst xmlns:a="http://schemas.openxmlformats.org/drawingml/2006/main" xmlns:r="http://schemas.openxmlformats.org/officeDocument/2006/relationships" xmlns:p="http://schemas.openxmlformats.org/presentationml/2006/main">
  <p:tag name="NUM" val="6"/>
</p:tagLst>
</file>

<file path=ppt/tags/tag687.xml><?xml version="1.0" encoding="utf-8"?>
<p:tagLst xmlns:a="http://schemas.openxmlformats.org/drawingml/2006/main" xmlns:r="http://schemas.openxmlformats.org/officeDocument/2006/relationships" xmlns:p="http://schemas.openxmlformats.org/presentationml/2006/main">
  <p:tag name="NUM" val="7"/>
</p:tagLst>
</file>

<file path=ppt/tags/tag688.xml><?xml version="1.0" encoding="utf-8"?>
<p:tagLst xmlns:a="http://schemas.openxmlformats.org/drawingml/2006/main" xmlns:r="http://schemas.openxmlformats.org/officeDocument/2006/relationships" xmlns:p="http://schemas.openxmlformats.org/presentationml/2006/main">
  <p:tag name="NUM" val="8"/>
</p:tagLst>
</file>

<file path=ppt/tags/tag689.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690.xml><?xml version="1.0" encoding="utf-8"?>
<p:tagLst xmlns:a="http://schemas.openxmlformats.org/drawingml/2006/main" xmlns:r="http://schemas.openxmlformats.org/officeDocument/2006/relationships" xmlns:p="http://schemas.openxmlformats.org/presentationml/2006/main">
  <p:tag name="NUM" val="1"/>
</p:tagLst>
</file>

<file path=ppt/tags/tag691.xml><?xml version="1.0" encoding="utf-8"?>
<p:tagLst xmlns:a="http://schemas.openxmlformats.org/drawingml/2006/main" xmlns:r="http://schemas.openxmlformats.org/officeDocument/2006/relationships" xmlns:p="http://schemas.openxmlformats.org/presentationml/2006/main">
  <p:tag name="NUM" val="2"/>
</p:tagLst>
</file>

<file path=ppt/tags/tag692.xml><?xml version="1.0" encoding="utf-8"?>
<p:tagLst xmlns:a="http://schemas.openxmlformats.org/drawingml/2006/main" xmlns:r="http://schemas.openxmlformats.org/officeDocument/2006/relationships" xmlns:p="http://schemas.openxmlformats.org/presentationml/2006/main">
  <p:tag name="NUM" val="3"/>
</p:tagLst>
</file>

<file path=ppt/tags/tag693.xml><?xml version="1.0" encoding="utf-8"?>
<p:tagLst xmlns:a="http://schemas.openxmlformats.org/drawingml/2006/main" xmlns:r="http://schemas.openxmlformats.org/officeDocument/2006/relationships" xmlns:p="http://schemas.openxmlformats.org/presentationml/2006/main">
  <p:tag name="NUM" val="4"/>
</p:tagLst>
</file>

<file path=ppt/tags/tag694.xml><?xml version="1.0" encoding="utf-8"?>
<p:tagLst xmlns:a="http://schemas.openxmlformats.org/drawingml/2006/main" xmlns:r="http://schemas.openxmlformats.org/officeDocument/2006/relationships" xmlns:p="http://schemas.openxmlformats.org/presentationml/2006/main">
  <p:tag name="NUM" val="5"/>
</p:tagLst>
</file>

<file path=ppt/tags/tag695.xml><?xml version="1.0" encoding="utf-8"?>
<p:tagLst xmlns:a="http://schemas.openxmlformats.org/drawingml/2006/main" xmlns:r="http://schemas.openxmlformats.org/officeDocument/2006/relationships" xmlns:p="http://schemas.openxmlformats.org/presentationml/2006/main">
  <p:tag name="NUM" val="6"/>
</p:tagLst>
</file>

<file path=ppt/tags/tag696.xml><?xml version="1.0" encoding="utf-8"?>
<p:tagLst xmlns:a="http://schemas.openxmlformats.org/drawingml/2006/main" xmlns:r="http://schemas.openxmlformats.org/officeDocument/2006/relationships" xmlns:p="http://schemas.openxmlformats.org/presentationml/2006/main">
  <p:tag name="NUM" val="7"/>
</p:tagLst>
</file>

<file path=ppt/tags/tag697.xml><?xml version="1.0" encoding="utf-8"?>
<p:tagLst xmlns:a="http://schemas.openxmlformats.org/drawingml/2006/main" xmlns:r="http://schemas.openxmlformats.org/officeDocument/2006/relationships" xmlns:p="http://schemas.openxmlformats.org/presentationml/2006/main">
  <p:tag name="NUM" val="8"/>
</p:tagLst>
</file>

<file path=ppt/tags/tag698.xml><?xml version="1.0" encoding="utf-8"?>
<p:tagLst xmlns:a="http://schemas.openxmlformats.org/drawingml/2006/main" xmlns:r="http://schemas.openxmlformats.org/officeDocument/2006/relationships" xmlns:p="http://schemas.openxmlformats.org/presentationml/2006/main">
  <p:tag name="NUM" val="1"/>
</p:tagLst>
</file>

<file path=ppt/tags/tag69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00.xml><?xml version="1.0" encoding="utf-8"?>
<p:tagLst xmlns:a="http://schemas.openxmlformats.org/drawingml/2006/main" xmlns:r="http://schemas.openxmlformats.org/officeDocument/2006/relationships" xmlns:p="http://schemas.openxmlformats.org/presentationml/2006/main">
  <p:tag name="NUM" val="3"/>
</p:tagLst>
</file>

<file path=ppt/tags/tag701.xml><?xml version="1.0" encoding="utf-8"?>
<p:tagLst xmlns:a="http://schemas.openxmlformats.org/drawingml/2006/main" xmlns:r="http://schemas.openxmlformats.org/officeDocument/2006/relationships" xmlns:p="http://schemas.openxmlformats.org/presentationml/2006/main">
  <p:tag name="NUM" val="4"/>
</p:tagLst>
</file>

<file path=ppt/tags/tag702.xml><?xml version="1.0" encoding="utf-8"?>
<p:tagLst xmlns:a="http://schemas.openxmlformats.org/drawingml/2006/main" xmlns:r="http://schemas.openxmlformats.org/officeDocument/2006/relationships" xmlns:p="http://schemas.openxmlformats.org/presentationml/2006/main">
  <p:tag name="NUM" val="5"/>
</p:tagLst>
</file>

<file path=ppt/tags/tag703.xml><?xml version="1.0" encoding="utf-8"?>
<p:tagLst xmlns:a="http://schemas.openxmlformats.org/drawingml/2006/main" xmlns:r="http://schemas.openxmlformats.org/officeDocument/2006/relationships" xmlns:p="http://schemas.openxmlformats.org/presentationml/2006/main">
  <p:tag name="NUM" val="6"/>
</p:tagLst>
</file>

<file path=ppt/tags/tag704.xml><?xml version="1.0" encoding="utf-8"?>
<p:tagLst xmlns:a="http://schemas.openxmlformats.org/drawingml/2006/main" xmlns:r="http://schemas.openxmlformats.org/officeDocument/2006/relationships" xmlns:p="http://schemas.openxmlformats.org/presentationml/2006/main">
  <p:tag name="NUM" val="7"/>
</p:tagLst>
</file>

<file path=ppt/tags/tag705.xml><?xml version="1.0" encoding="utf-8"?>
<p:tagLst xmlns:a="http://schemas.openxmlformats.org/drawingml/2006/main" xmlns:r="http://schemas.openxmlformats.org/officeDocument/2006/relationships" xmlns:p="http://schemas.openxmlformats.org/presentationml/2006/main">
  <p:tag name="NUM" val="8"/>
</p:tagLst>
</file>

<file path=ppt/tags/tag706.xml><?xml version="1.0" encoding="utf-8"?>
<p:tagLst xmlns:a="http://schemas.openxmlformats.org/drawingml/2006/main" xmlns:r="http://schemas.openxmlformats.org/officeDocument/2006/relationships" xmlns:p="http://schemas.openxmlformats.org/presentationml/2006/main">
  <p:tag name="NUM" val="9"/>
</p:tagLst>
</file>

<file path=ppt/tags/tag707.xml><?xml version="1.0" encoding="utf-8"?>
<p:tagLst xmlns:a="http://schemas.openxmlformats.org/drawingml/2006/main" xmlns:r="http://schemas.openxmlformats.org/officeDocument/2006/relationships" xmlns:p="http://schemas.openxmlformats.org/presentationml/2006/main">
  <p:tag name="NUM" val="1"/>
</p:tagLst>
</file>

<file path=ppt/tags/tag708.xml><?xml version="1.0" encoding="utf-8"?>
<p:tagLst xmlns:a="http://schemas.openxmlformats.org/drawingml/2006/main" xmlns:r="http://schemas.openxmlformats.org/officeDocument/2006/relationships" xmlns:p="http://schemas.openxmlformats.org/presentationml/2006/main">
  <p:tag name="NUM" val="2"/>
</p:tagLst>
</file>

<file path=ppt/tags/tag709.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10.xml><?xml version="1.0" encoding="utf-8"?>
<p:tagLst xmlns:a="http://schemas.openxmlformats.org/drawingml/2006/main" xmlns:r="http://schemas.openxmlformats.org/officeDocument/2006/relationships" xmlns:p="http://schemas.openxmlformats.org/presentationml/2006/main">
  <p:tag name="NUM" val="4"/>
</p:tagLst>
</file>

<file path=ppt/tags/tag711.xml><?xml version="1.0" encoding="utf-8"?>
<p:tagLst xmlns:a="http://schemas.openxmlformats.org/drawingml/2006/main" xmlns:r="http://schemas.openxmlformats.org/officeDocument/2006/relationships" xmlns:p="http://schemas.openxmlformats.org/presentationml/2006/main">
  <p:tag name="NUM" val="5"/>
</p:tagLst>
</file>

<file path=ppt/tags/tag712.xml><?xml version="1.0" encoding="utf-8"?>
<p:tagLst xmlns:a="http://schemas.openxmlformats.org/drawingml/2006/main" xmlns:r="http://schemas.openxmlformats.org/officeDocument/2006/relationships" xmlns:p="http://schemas.openxmlformats.org/presentationml/2006/main">
  <p:tag name="NUM" val="6"/>
</p:tagLst>
</file>

<file path=ppt/tags/tag713.xml><?xml version="1.0" encoding="utf-8"?>
<p:tagLst xmlns:a="http://schemas.openxmlformats.org/drawingml/2006/main" xmlns:r="http://schemas.openxmlformats.org/officeDocument/2006/relationships" xmlns:p="http://schemas.openxmlformats.org/presentationml/2006/main">
  <p:tag name="NUM" val="7"/>
</p:tagLst>
</file>

<file path=ppt/tags/tag714.xml><?xml version="1.0" encoding="utf-8"?>
<p:tagLst xmlns:a="http://schemas.openxmlformats.org/drawingml/2006/main" xmlns:r="http://schemas.openxmlformats.org/officeDocument/2006/relationships" xmlns:p="http://schemas.openxmlformats.org/presentationml/2006/main">
  <p:tag name="NUM" val="8"/>
</p:tagLst>
</file>

<file path=ppt/tags/tag715.xml><?xml version="1.0" encoding="utf-8"?>
<p:tagLst xmlns:a="http://schemas.openxmlformats.org/drawingml/2006/main" xmlns:r="http://schemas.openxmlformats.org/officeDocument/2006/relationships" xmlns:p="http://schemas.openxmlformats.org/presentationml/2006/main">
  <p:tag name="NUM" val="9"/>
</p:tagLst>
</file>

<file path=ppt/tags/tag716.xml><?xml version="1.0" encoding="utf-8"?>
<p:tagLst xmlns:a="http://schemas.openxmlformats.org/drawingml/2006/main" xmlns:r="http://schemas.openxmlformats.org/officeDocument/2006/relationships" xmlns:p="http://schemas.openxmlformats.org/presentationml/2006/main">
  <p:tag name="NUM" val="1"/>
</p:tagLst>
</file>

<file path=ppt/tags/tag717.xml><?xml version="1.0" encoding="utf-8"?>
<p:tagLst xmlns:a="http://schemas.openxmlformats.org/drawingml/2006/main" xmlns:r="http://schemas.openxmlformats.org/officeDocument/2006/relationships" xmlns:p="http://schemas.openxmlformats.org/presentationml/2006/main">
  <p:tag name="NUM" val="2"/>
</p:tagLst>
</file>

<file path=ppt/tags/tag718.xml><?xml version="1.0" encoding="utf-8"?>
<p:tagLst xmlns:a="http://schemas.openxmlformats.org/drawingml/2006/main" xmlns:r="http://schemas.openxmlformats.org/officeDocument/2006/relationships" xmlns:p="http://schemas.openxmlformats.org/presentationml/2006/main">
  <p:tag name="NUM" val="3"/>
</p:tagLst>
</file>

<file path=ppt/tags/tag719.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20.xml><?xml version="1.0" encoding="utf-8"?>
<p:tagLst xmlns:a="http://schemas.openxmlformats.org/drawingml/2006/main" xmlns:r="http://schemas.openxmlformats.org/officeDocument/2006/relationships" xmlns:p="http://schemas.openxmlformats.org/presentationml/2006/main">
  <p:tag name="NUM" val="5"/>
</p:tagLst>
</file>

<file path=ppt/tags/tag721.xml><?xml version="1.0" encoding="utf-8"?>
<p:tagLst xmlns:a="http://schemas.openxmlformats.org/drawingml/2006/main" xmlns:r="http://schemas.openxmlformats.org/officeDocument/2006/relationships" xmlns:p="http://schemas.openxmlformats.org/presentationml/2006/main">
  <p:tag name="NUM" val="6"/>
</p:tagLst>
</file>

<file path=ppt/tags/tag722.xml><?xml version="1.0" encoding="utf-8"?>
<p:tagLst xmlns:a="http://schemas.openxmlformats.org/drawingml/2006/main" xmlns:r="http://schemas.openxmlformats.org/officeDocument/2006/relationships" xmlns:p="http://schemas.openxmlformats.org/presentationml/2006/main">
  <p:tag name="NUM" val="7"/>
</p:tagLst>
</file>

<file path=ppt/tags/tag723.xml><?xml version="1.0" encoding="utf-8"?>
<p:tagLst xmlns:a="http://schemas.openxmlformats.org/drawingml/2006/main" xmlns:r="http://schemas.openxmlformats.org/officeDocument/2006/relationships" xmlns:p="http://schemas.openxmlformats.org/presentationml/2006/main">
  <p:tag name="NUM" val="8"/>
</p:tagLst>
</file>

<file path=ppt/tags/tag724.xml><?xml version="1.0" encoding="utf-8"?>
<p:tagLst xmlns:a="http://schemas.openxmlformats.org/drawingml/2006/main" xmlns:r="http://schemas.openxmlformats.org/officeDocument/2006/relationships" xmlns:p="http://schemas.openxmlformats.org/presentationml/2006/main">
  <p:tag name="NUM" val="1"/>
</p:tagLst>
</file>

<file path=ppt/tags/tag725.xml><?xml version="1.0" encoding="utf-8"?>
<p:tagLst xmlns:a="http://schemas.openxmlformats.org/drawingml/2006/main" xmlns:r="http://schemas.openxmlformats.org/officeDocument/2006/relationships" xmlns:p="http://schemas.openxmlformats.org/presentationml/2006/main">
  <p:tag name="NUM" val="2"/>
</p:tagLst>
</file>

<file path=ppt/tags/tag726.xml><?xml version="1.0" encoding="utf-8"?>
<p:tagLst xmlns:a="http://schemas.openxmlformats.org/drawingml/2006/main" xmlns:r="http://schemas.openxmlformats.org/officeDocument/2006/relationships" xmlns:p="http://schemas.openxmlformats.org/presentationml/2006/main">
  <p:tag name="NUM" val="3"/>
</p:tagLst>
</file>

<file path=ppt/tags/tag727.xml><?xml version="1.0" encoding="utf-8"?>
<p:tagLst xmlns:a="http://schemas.openxmlformats.org/drawingml/2006/main" xmlns:r="http://schemas.openxmlformats.org/officeDocument/2006/relationships" xmlns:p="http://schemas.openxmlformats.org/presentationml/2006/main">
  <p:tag name="NUM" val="4"/>
</p:tagLst>
</file>

<file path=ppt/tags/tag728.xml><?xml version="1.0" encoding="utf-8"?>
<p:tagLst xmlns:a="http://schemas.openxmlformats.org/drawingml/2006/main" xmlns:r="http://schemas.openxmlformats.org/officeDocument/2006/relationships" xmlns:p="http://schemas.openxmlformats.org/presentationml/2006/main">
  <p:tag name="NUM" val="5"/>
</p:tagLst>
</file>

<file path=ppt/tags/tag729.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30.xml><?xml version="1.0" encoding="utf-8"?>
<p:tagLst xmlns:a="http://schemas.openxmlformats.org/drawingml/2006/main" xmlns:r="http://schemas.openxmlformats.org/officeDocument/2006/relationships" xmlns:p="http://schemas.openxmlformats.org/presentationml/2006/main">
  <p:tag name="NUM" val="7"/>
</p:tagLst>
</file>

<file path=ppt/tags/tag731.xml><?xml version="1.0" encoding="utf-8"?>
<p:tagLst xmlns:a="http://schemas.openxmlformats.org/drawingml/2006/main" xmlns:r="http://schemas.openxmlformats.org/officeDocument/2006/relationships" xmlns:p="http://schemas.openxmlformats.org/presentationml/2006/main">
  <p:tag name="NUM" val="8"/>
</p:tagLst>
</file>

<file path=ppt/tags/tag732.xml><?xml version="1.0" encoding="utf-8"?>
<p:tagLst xmlns:a="http://schemas.openxmlformats.org/drawingml/2006/main" xmlns:r="http://schemas.openxmlformats.org/officeDocument/2006/relationships" xmlns:p="http://schemas.openxmlformats.org/presentationml/2006/main">
  <p:tag name="NUM" val="9"/>
</p:tagLst>
</file>

<file path=ppt/tags/tag733.xml><?xml version="1.0" encoding="utf-8"?>
<p:tagLst xmlns:a="http://schemas.openxmlformats.org/drawingml/2006/main" xmlns:r="http://schemas.openxmlformats.org/officeDocument/2006/relationships" xmlns:p="http://schemas.openxmlformats.org/presentationml/2006/main">
  <p:tag name="NUM" val="1"/>
</p:tagLst>
</file>

<file path=ppt/tags/tag734.xml><?xml version="1.0" encoding="utf-8"?>
<p:tagLst xmlns:a="http://schemas.openxmlformats.org/drawingml/2006/main" xmlns:r="http://schemas.openxmlformats.org/officeDocument/2006/relationships" xmlns:p="http://schemas.openxmlformats.org/presentationml/2006/main">
  <p:tag name="NUM" val="2"/>
</p:tagLst>
</file>

<file path=ppt/tags/tag735.xml><?xml version="1.0" encoding="utf-8"?>
<p:tagLst xmlns:a="http://schemas.openxmlformats.org/drawingml/2006/main" xmlns:r="http://schemas.openxmlformats.org/officeDocument/2006/relationships" xmlns:p="http://schemas.openxmlformats.org/presentationml/2006/main">
  <p:tag name="NUM" val="3"/>
</p:tagLst>
</file>

<file path=ppt/tags/tag736.xml><?xml version="1.0" encoding="utf-8"?>
<p:tagLst xmlns:a="http://schemas.openxmlformats.org/drawingml/2006/main" xmlns:r="http://schemas.openxmlformats.org/officeDocument/2006/relationships" xmlns:p="http://schemas.openxmlformats.org/presentationml/2006/main">
  <p:tag name="NUM" val="4"/>
</p:tagLst>
</file>

<file path=ppt/tags/tag737.xml><?xml version="1.0" encoding="utf-8"?>
<p:tagLst xmlns:a="http://schemas.openxmlformats.org/drawingml/2006/main" xmlns:r="http://schemas.openxmlformats.org/officeDocument/2006/relationships" xmlns:p="http://schemas.openxmlformats.org/presentationml/2006/main">
  <p:tag name="NUM" val="5"/>
</p:tagLst>
</file>

<file path=ppt/tags/tag738.xml><?xml version="1.0" encoding="utf-8"?>
<p:tagLst xmlns:a="http://schemas.openxmlformats.org/drawingml/2006/main" xmlns:r="http://schemas.openxmlformats.org/officeDocument/2006/relationships" xmlns:p="http://schemas.openxmlformats.org/presentationml/2006/main">
  <p:tag name="NUM" val="6"/>
</p:tagLst>
</file>

<file path=ppt/tags/tag739.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40.xml><?xml version="1.0" encoding="utf-8"?>
<p:tagLst xmlns:a="http://schemas.openxmlformats.org/drawingml/2006/main" xmlns:r="http://schemas.openxmlformats.org/officeDocument/2006/relationships" xmlns:p="http://schemas.openxmlformats.org/presentationml/2006/main">
  <p:tag name="NUM" val="8"/>
</p:tagLst>
</file>

<file path=ppt/tags/tag741.xml><?xml version="1.0" encoding="utf-8"?>
<p:tagLst xmlns:a="http://schemas.openxmlformats.org/drawingml/2006/main" xmlns:r="http://schemas.openxmlformats.org/officeDocument/2006/relationships" xmlns:p="http://schemas.openxmlformats.org/presentationml/2006/main">
  <p:tag name="NUM" val="9"/>
</p:tagLst>
</file>

<file path=ppt/tags/tag742.xml><?xml version="1.0" encoding="utf-8"?>
<p:tagLst xmlns:a="http://schemas.openxmlformats.org/drawingml/2006/main" xmlns:r="http://schemas.openxmlformats.org/officeDocument/2006/relationships" xmlns:p="http://schemas.openxmlformats.org/presentationml/2006/main">
  <p:tag name="NUM" val="1"/>
</p:tagLst>
</file>

<file path=ppt/tags/tag743.xml><?xml version="1.0" encoding="utf-8"?>
<p:tagLst xmlns:a="http://schemas.openxmlformats.org/drawingml/2006/main" xmlns:r="http://schemas.openxmlformats.org/officeDocument/2006/relationships" xmlns:p="http://schemas.openxmlformats.org/presentationml/2006/main">
  <p:tag name="NUM" val="2"/>
</p:tagLst>
</file>

<file path=ppt/tags/tag744.xml><?xml version="1.0" encoding="utf-8"?>
<p:tagLst xmlns:a="http://schemas.openxmlformats.org/drawingml/2006/main" xmlns:r="http://schemas.openxmlformats.org/officeDocument/2006/relationships" xmlns:p="http://schemas.openxmlformats.org/presentationml/2006/main">
  <p:tag name="NUM" val="3"/>
</p:tagLst>
</file>

<file path=ppt/tags/tag745.xml><?xml version="1.0" encoding="utf-8"?>
<p:tagLst xmlns:a="http://schemas.openxmlformats.org/drawingml/2006/main" xmlns:r="http://schemas.openxmlformats.org/officeDocument/2006/relationships" xmlns:p="http://schemas.openxmlformats.org/presentationml/2006/main">
  <p:tag name="NUM" val="4"/>
</p:tagLst>
</file>

<file path=ppt/tags/tag746.xml><?xml version="1.0" encoding="utf-8"?>
<p:tagLst xmlns:a="http://schemas.openxmlformats.org/drawingml/2006/main" xmlns:r="http://schemas.openxmlformats.org/officeDocument/2006/relationships" xmlns:p="http://schemas.openxmlformats.org/presentationml/2006/main">
  <p:tag name="NUM" val="5"/>
</p:tagLst>
</file>

<file path=ppt/tags/tag747.xml><?xml version="1.0" encoding="utf-8"?>
<p:tagLst xmlns:a="http://schemas.openxmlformats.org/drawingml/2006/main" xmlns:r="http://schemas.openxmlformats.org/officeDocument/2006/relationships" xmlns:p="http://schemas.openxmlformats.org/presentationml/2006/main">
  <p:tag name="NUM" val="6"/>
</p:tagLst>
</file>

<file path=ppt/tags/tag748.xml><?xml version="1.0" encoding="utf-8"?>
<p:tagLst xmlns:a="http://schemas.openxmlformats.org/drawingml/2006/main" xmlns:r="http://schemas.openxmlformats.org/officeDocument/2006/relationships" xmlns:p="http://schemas.openxmlformats.org/presentationml/2006/main">
  <p:tag name="NUM" val="7"/>
</p:tagLst>
</file>

<file path=ppt/tags/tag749.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50.xml><?xml version="1.0" encoding="utf-8"?>
<p:tagLst xmlns:a="http://schemas.openxmlformats.org/drawingml/2006/main" xmlns:r="http://schemas.openxmlformats.org/officeDocument/2006/relationships" xmlns:p="http://schemas.openxmlformats.org/presentationml/2006/main">
  <p:tag name="NUM" val="1"/>
</p:tagLst>
</file>

<file path=ppt/tags/tag751.xml><?xml version="1.0" encoding="utf-8"?>
<p:tagLst xmlns:a="http://schemas.openxmlformats.org/drawingml/2006/main" xmlns:r="http://schemas.openxmlformats.org/officeDocument/2006/relationships" xmlns:p="http://schemas.openxmlformats.org/presentationml/2006/main">
  <p:tag name="NUM" val="2"/>
</p:tagLst>
</file>

<file path=ppt/tags/tag752.xml><?xml version="1.0" encoding="utf-8"?>
<p:tagLst xmlns:a="http://schemas.openxmlformats.org/drawingml/2006/main" xmlns:r="http://schemas.openxmlformats.org/officeDocument/2006/relationships" xmlns:p="http://schemas.openxmlformats.org/presentationml/2006/main">
  <p:tag name="NUM" val="3"/>
</p:tagLst>
</file>

<file path=ppt/tags/tag753.xml><?xml version="1.0" encoding="utf-8"?>
<p:tagLst xmlns:a="http://schemas.openxmlformats.org/drawingml/2006/main" xmlns:r="http://schemas.openxmlformats.org/officeDocument/2006/relationships" xmlns:p="http://schemas.openxmlformats.org/presentationml/2006/main">
  <p:tag name="NUM" val="4"/>
</p:tagLst>
</file>

<file path=ppt/tags/tag754.xml><?xml version="1.0" encoding="utf-8"?>
<p:tagLst xmlns:a="http://schemas.openxmlformats.org/drawingml/2006/main" xmlns:r="http://schemas.openxmlformats.org/officeDocument/2006/relationships" xmlns:p="http://schemas.openxmlformats.org/presentationml/2006/main">
  <p:tag name="NUM" val="5"/>
</p:tagLst>
</file>

<file path=ppt/tags/tag755.xml><?xml version="1.0" encoding="utf-8"?>
<p:tagLst xmlns:a="http://schemas.openxmlformats.org/drawingml/2006/main" xmlns:r="http://schemas.openxmlformats.org/officeDocument/2006/relationships" xmlns:p="http://schemas.openxmlformats.org/presentationml/2006/main">
  <p:tag name="NUM" val="6"/>
</p:tagLst>
</file>

<file path=ppt/tags/tag756.xml><?xml version="1.0" encoding="utf-8"?>
<p:tagLst xmlns:a="http://schemas.openxmlformats.org/drawingml/2006/main" xmlns:r="http://schemas.openxmlformats.org/officeDocument/2006/relationships" xmlns:p="http://schemas.openxmlformats.org/presentationml/2006/main">
  <p:tag name="NUM" val="7"/>
</p:tagLst>
</file>

<file path=ppt/tags/tag757.xml><?xml version="1.0" encoding="utf-8"?>
<p:tagLst xmlns:a="http://schemas.openxmlformats.org/drawingml/2006/main" xmlns:r="http://schemas.openxmlformats.org/officeDocument/2006/relationships" xmlns:p="http://schemas.openxmlformats.org/presentationml/2006/main">
  <p:tag name="NUM" val="8"/>
</p:tagLst>
</file>

<file path=ppt/tags/tag758.xml><?xml version="1.0" encoding="utf-8"?>
<p:tagLst xmlns:a="http://schemas.openxmlformats.org/drawingml/2006/main" xmlns:r="http://schemas.openxmlformats.org/officeDocument/2006/relationships" xmlns:p="http://schemas.openxmlformats.org/presentationml/2006/main">
  <p:tag name="NUM" val="9"/>
</p:tagLst>
</file>

<file path=ppt/tags/tag759.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60.xml><?xml version="1.0" encoding="utf-8"?>
<p:tagLst xmlns:a="http://schemas.openxmlformats.org/drawingml/2006/main" xmlns:r="http://schemas.openxmlformats.org/officeDocument/2006/relationships" xmlns:p="http://schemas.openxmlformats.org/presentationml/2006/main">
  <p:tag name="NUM" val="2"/>
</p:tagLst>
</file>

<file path=ppt/tags/tag761.xml><?xml version="1.0" encoding="utf-8"?>
<p:tagLst xmlns:a="http://schemas.openxmlformats.org/drawingml/2006/main" xmlns:r="http://schemas.openxmlformats.org/officeDocument/2006/relationships" xmlns:p="http://schemas.openxmlformats.org/presentationml/2006/main">
  <p:tag name="NUM" val="3"/>
</p:tagLst>
</file>

<file path=ppt/tags/tag762.xml><?xml version="1.0" encoding="utf-8"?>
<p:tagLst xmlns:a="http://schemas.openxmlformats.org/drawingml/2006/main" xmlns:r="http://schemas.openxmlformats.org/officeDocument/2006/relationships" xmlns:p="http://schemas.openxmlformats.org/presentationml/2006/main">
  <p:tag name="NUM" val="4"/>
</p:tagLst>
</file>

<file path=ppt/tags/tag763.xml><?xml version="1.0" encoding="utf-8"?>
<p:tagLst xmlns:a="http://schemas.openxmlformats.org/drawingml/2006/main" xmlns:r="http://schemas.openxmlformats.org/officeDocument/2006/relationships" xmlns:p="http://schemas.openxmlformats.org/presentationml/2006/main">
  <p:tag name="NUM" val="5"/>
</p:tagLst>
</file>

<file path=ppt/tags/tag764.xml><?xml version="1.0" encoding="utf-8"?>
<p:tagLst xmlns:a="http://schemas.openxmlformats.org/drawingml/2006/main" xmlns:r="http://schemas.openxmlformats.org/officeDocument/2006/relationships" xmlns:p="http://schemas.openxmlformats.org/presentationml/2006/main">
  <p:tag name="NUM" val="6"/>
</p:tagLst>
</file>

<file path=ppt/tags/tag765.xml><?xml version="1.0" encoding="utf-8"?>
<p:tagLst xmlns:a="http://schemas.openxmlformats.org/drawingml/2006/main" xmlns:r="http://schemas.openxmlformats.org/officeDocument/2006/relationships" xmlns:p="http://schemas.openxmlformats.org/presentationml/2006/main">
  <p:tag name="NUM" val="7"/>
</p:tagLst>
</file>

<file path=ppt/tags/tag766.xml><?xml version="1.0" encoding="utf-8"?>
<p:tagLst xmlns:a="http://schemas.openxmlformats.org/drawingml/2006/main" xmlns:r="http://schemas.openxmlformats.org/officeDocument/2006/relationships" xmlns:p="http://schemas.openxmlformats.org/presentationml/2006/main">
  <p:tag name="NUM" val="8"/>
</p:tagLst>
</file>

<file path=ppt/tags/tag767.xml><?xml version="1.0" encoding="utf-8"?>
<p:tagLst xmlns:a="http://schemas.openxmlformats.org/drawingml/2006/main" xmlns:r="http://schemas.openxmlformats.org/officeDocument/2006/relationships" xmlns:p="http://schemas.openxmlformats.org/presentationml/2006/main">
  <p:tag name="NUM" val="9"/>
</p:tagLst>
</file>

<file path=ppt/tags/tag768.xml><?xml version="1.0" encoding="utf-8"?>
<p:tagLst xmlns:a="http://schemas.openxmlformats.org/drawingml/2006/main" xmlns:r="http://schemas.openxmlformats.org/officeDocument/2006/relationships" xmlns:p="http://schemas.openxmlformats.org/presentationml/2006/main">
  <p:tag name="NUM" val="1"/>
</p:tagLst>
</file>

<file path=ppt/tags/tag769.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70.xml><?xml version="1.0" encoding="utf-8"?>
<p:tagLst xmlns:a="http://schemas.openxmlformats.org/drawingml/2006/main" xmlns:r="http://schemas.openxmlformats.org/officeDocument/2006/relationships" xmlns:p="http://schemas.openxmlformats.org/presentationml/2006/main">
  <p:tag name="NUM" val="3"/>
</p:tagLst>
</file>

<file path=ppt/tags/tag771.xml><?xml version="1.0" encoding="utf-8"?>
<p:tagLst xmlns:a="http://schemas.openxmlformats.org/drawingml/2006/main" xmlns:r="http://schemas.openxmlformats.org/officeDocument/2006/relationships" xmlns:p="http://schemas.openxmlformats.org/presentationml/2006/main">
  <p:tag name="NUM" val="4"/>
</p:tagLst>
</file>

<file path=ppt/tags/tag772.xml><?xml version="1.0" encoding="utf-8"?>
<p:tagLst xmlns:a="http://schemas.openxmlformats.org/drawingml/2006/main" xmlns:r="http://schemas.openxmlformats.org/officeDocument/2006/relationships" xmlns:p="http://schemas.openxmlformats.org/presentationml/2006/main">
  <p:tag name="NUM" val="5"/>
</p:tagLst>
</file>

<file path=ppt/tags/tag773.xml><?xml version="1.0" encoding="utf-8"?>
<p:tagLst xmlns:a="http://schemas.openxmlformats.org/drawingml/2006/main" xmlns:r="http://schemas.openxmlformats.org/officeDocument/2006/relationships" xmlns:p="http://schemas.openxmlformats.org/presentationml/2006/main">
  <p:tag name="NUM" val="6"/>
</p:tagLst>
</file>

<file path=ppt/tags/tag774.xml><?xml version="1.0" encoding="utf-8"?>
<p:tagLst xmlns:a="http://schemas.openxmlformats.org/drawingml/2006/main" xmlns:r="http://schemas.openxmlformats.org/officeDocument/2006/relationships" xmlns:p="http://schemas.openxmlformats.org/presentationml/2006/main">
  <p:tag name="NUM" val="7"/>
</p:tagLst>
</file>

<file path=ppt/tags/tag775.xml><?xml version="1.0" encoding="utf-8"?>
<p:tagLst xmlns:a="http://schemas.openxmlformats.org/drawingml/2006/main" xmlns:r="http://schemas.openxmlformats.org/officeDocument/2006/relationships" xmlns:p="http://schemas.openxmlformats.org/presentationml/2006/main">
  <p:tag name="NUM" val="8"/>
</p:tagLst>
</file>

<file path=ppt/tags/tag776.xml><?xml version="1.0" encoding="utf-8"?>
<p:tagLst xmlns:a="http://schemas.openxmlformats.org/drawingml/2006/main" xmlns:r="http://schemas.openxmlformats.org/officeDocument/2006/relationships" xmlns:p="http://schemas.openxmlformats.org/presentationml/2006/main">
  <p:tag name="NUM" val="1"/>
</p:tagLst>
</file>

<file path=ppt/tags/tag777.xml><?xml version="1.0" encoding="utf-8"?>
<p:tagLst xmlns:a="http://schemas.openxmlformats.org/drawingml/2006/main" xmlns:r="http://schemas.openxmlformats.org/officeDocument/2006/relationships" xmlns:p="http://schemas.openxmlformats.org/presentationml/2006/main">
  <p:tag name="NUM" val="2"/>
</p:tagLst>
</file>

<file path=ppt/tags/tag778.xml><?xml version="1.0" encoding="utf-8"?>
<p:tagLst xmlns:a="http://schemas.openxmlformats.org/drawingml/2006/main" xmlns:r="http://schemas.openxmlformats.org/officeDocument/2006/relationships" xmlns:p="http://schemas.openxmlformats.org/presentationml/2006/main">
  <p:tag name="NUM" val="3"/>
</p:tagLst>
</file>

<file path=ppt/tags/tag779.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80.xml><?xml version="1.0" encoding="utf-8"?>
<p:tagLst xmlns:a="http://schemas.openxmlformats.org/drawingml/2006/main" xmlns:r="http://schemas.openxmlformats.org/officeDocument/2006/relationships" xmlns:p="http://schemas.openxmlformats.org/presentationml/2006/main">
  <p:tag name="NUM" val="5"/>
</p:tagLst>
</file>

<file path=ppt/tags/tag781.xml><?xml version="1.0" encoding="utf-8"?>
<p:tagLst xmlns:a="http://schemas.openxmlformats.org/drawingml/2006/main" xmlns:r="http://schemas.openxmlformats.org/officeDocument/2006/relationships" xmlns:p="http://schemas.openxmlformats.org/presentationml/2006/main">
  <p:tag name="NUM" val="6"/>
</p:tagLst>
</file>

<file path=ppt/tags/tag782.xml><?xml version="1.0" encoding="utf-8"?>
<p:tagLst xmlns:a="http://schemas.openxmlformats.org/drawingml/2006/main" xmlns:r="http://schemas.openxmlformats.org/officeDocument/2006/relationships" xmlns:p="http://schemas.openxmlformats.org/presentationml/2006/main">
  <p:tag name="NUM" val="7"/>
</p:tagLst>
</file>

<file path=ppt/tags/tag783.xml><?xml version="1.0" encoding="utf-8"?>
<p:tagLst xmlns:a="http://schemas.openxmlformats.org/drawingml/2006/main" xmlns:r="http://schemas.openxmlformats.org/officeDocument/2006/relationships" xmlns:p="http://schemas.openxmlformats.org/presentationml/2006/main">
  <p:tag name="NUM" val="8"/>
</p:tagLst>
</file>

<file path=ppt/tags/tag784.xml><?xml version="1.0" encoding="utf-8"?>
<p:tagLst xmlns:a="http://schemas.openxmlformats.org/drawingml/2006/main" xmlns:r="http://schemas.openxmlformats.org/officeDocument/2006/relationships" xmlns:p="http://schemas.openxmlformats.org/presentationml/2006/main">
  <p:tag name="NUM" val="9"/>
</p:tagLst>
</file>

<file path=ppt/tags/tag785.xml><?xml version="1.0" encoding="utf-8"?>
<p:tagLst xmlns:a="http://schemas.openxmlformats.org/drawingml/2006/main" xmlns:r="http://schemas.openxmlformats.org/officeDocument/2006/relationships" xmlns:p="http://schemas.openxmlformats.org/presentationml/2006/main">
  <p:tag name="NUM" val="1"/>
</p:tagLst>
</file>

<file path=ppt/tags/tag786.xml><?xml version="1.0" encoding="utf-8"?>
<p:tagLst xmlns:a="http://schemas.openxmlformats.org/drawingml/2006/main" xmlns:r="http://schemas.openxmlformats.org/officeDocument/2006/relationships" xmlns:p="http://schemas.openxmlformats.org/presentationml/2006/main">
  <p:tag name="NUM" val="2"/>
</p:tagLst>
</file>

<file path=ppt/tags/tag787.xml><?xml version="1.0" encoding="utf-8"?>
<p:tagLst xmlns:a="http://schemas.openxmlformats.org/drawingml/2006/main" xmlns:r="http://schemas.openxmlformats.org/officeDocument/2006/relationships" xmlns:p="http://schemas.openxmlformats.org/presentationml/2006/main">
  <p:tag name="NUM" val="3"/>
</p:tagLst>
</file>

<file path=ppt/tags/tag788.xml><?xml version="1.0" encoding="utf-8"?>
<p:tagLst xmlns:a="http://schemas.openxmlformats.org/drawingml/2006/main" xmlns:r="http://schemas.openxmlformats.org/officeDocument/2006/relationships" xmlns:p="http://schemas.openxmlformats.org/presentationml/2006/main">
  <p:tag name="NUM" val="4"/>
</p:tagLst>
</file>

<file path=ppt/tags/tag789.xml><?xml version="1.0" encoding="utf-8"?>
<p:tagLst xmlns:a="http://schemas.openxmlformats.org/drawingml/2006/main" xmlns:r="http://schemas.openxmlformats.org/officeDocument/2006/relationships" xmlns:p="http://schemas.openxmlformats.org/presentationml/2006/main">
  <p:tag name="NUM" val="5"/>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790.xml><?xml version="1.0" encoding="utf-8"?>
<p:tagLst xmlns:a="http://schemas.openxmlformats.org/drawingml/2006/main" xmlns:r="http://schemas.openxmlformats.org/officeDocument/2006/relationships" xmlns:p="http://schemas.openxmlformats.org/presentationml/2006/main">
  <p:tag name="NUM" val="6"/>
</p:tagLst>
</file>

<file path=ppt/tags/tag791.xml><?xml version="1.0" encoding="utf-8"?>
<p:tagLst xmlns:a="http://schemas.openxmlformats.org/drawingml/2006/main" xmlns:r="http://schemas.openxmlformats.org/officeDocument/2006/relationships" xmlns:p="http://schemas.openxmlformats.org/presentationml/2006/main">
  <p:tag name="NUM" val="7"/>
</p:tagLst>
</file>

<file path=ppt/tags/tag792.xml><?xml version="1.0" encoding="utf-8"?>
<p:tagLst xmlns:a="http://schemas.openxmlformats.org/drawingml/2006/main" xmlns:r="http://schemas.openxmlformats.org/officeDocument/2006/relationships" xmlns:p="http://schemas.openxmlformats.org/presentationml/2006/main">
  <p:tag name="NUM" val="8"/>
</p:tagLst>
</file>

<file path=ppt/tags/tag793.xml><?xml version="1.0" encoding="utf-8"?>
<p:tagLst xmlns:a="http://schemas.openxmlformats.org/drawingml/2006/main" xmlns:r="http://schemas.openxmlformats.org/officeDocument/2006/relationships" xmlns:p="http://schemas.openxmlformats.org/presentationml/2006/main">
  <p:tag name="NUM" val="9"/>
</p:tagLst>
</file>

<file path=ppt/tags/tag794.xml><?xml version="1.0" encoding="utf-8"?>
<p:tagLst xmlns:a="http://schemas.openxmlformats.org/drawingml/2006/main" xmlns:r="http://schemas.openxmlformats.org/officeDocument/2006/relationships" xmlns:p="http://schemas.openxmlformats.org/presentationml/2006/main">
  <p:tag name="NUM" val="1"/>
</p:tagLst>
</file>

<file path=ppt/tags/tag795.xml><?xml version="1.0" encoding="utf-8"?>
<p:tagLst xmlns:a="http://schemas.openxmlformats.org/drawingml/2006/main" xmlns:r="http://schemas.openxmlformats.org/officeDocument/2006/relationships" xmlns:p="http://schemas.openxmlformats.org/presentationml/2006/main">
  <p:tag name="NUM" val="2"/>
</p:tagLst>
</file>

<file path=ppt/tags/tag796.xml><?xml version="1.0" encoding="utf-8"?>
<p:tagLst xmlns:a="http://schemas.openxmlformats.org/drawingml/2006/main" xmlns:r="http://schemas.openxmlformats.org/officeDocument/2006/relationships" xmlns:p="http://schemas.openxmlformats.org/presentationml/2006/main">
  <p:tag name="NUM" val="3"/>
</p:tagLst>
</file>

<file path=ppt/tags/tag797.xml><?xml version="1.0" encoding="utf-8"?>
<p:tagLst xmlns:a="http://schemas.openxmlformats.org/drawingml/2006/main" xmlns:r="http://schemas.openxmlformats.org/officeDocument/2006/relationships" xmlns:p="http://schemas.openxmlformats.org/presentationml/2006/main">
  <p:tag name="NUM" val="4"/>
</p:tagLst>
</file>

<file path=ppt/tags/tag798.xml><?xml version="1.0" encoding="utf-8"?>
<p:tagLst xmlns:a="http://schemas.openxmlformats.org/drawingml/2006/main" xmlns:r="http://schemas.openxmlformats.org/officeDocument/2006/relationships" xmlns:p="http://schemas.openxmlformats.org/presentationml/2006/main">
  <p:tag name="NUM" val="5"/>
</p:tagLst>
</file>

<file path=ppt/tags/tag799.xml><?xml version="1.0" encoding="utf-8"?>
<p:tagLst xmlns:a="http://schemas.openxmlformats.org/drawingml/2006/main" xmlns:r="http://schemas.openxmlformats.org/officeDocument/2006/relationships" xmlns:p="http://schemas.openxmlformats.org/presentationml/2006/main">
  <p:tag name="NUM" val="6"/>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00.xml><?xml version="1.0" encoding="utf-8"?>
<p:tagLst xmlns:a="http://schemas.openxmlformats.org/drawingml/2006/main" xmlns:r="http://schemas.openxmlformats.org/officeDocument/2006/relationships" xmlns:p="http://schemas.openxmlformats.org/presentationml/2006/main">
  <p:tag name="NUM" val="7"/>
</p:tagLst>
</file>

<file path=ppt/tags/tag801.xml><?xml version="1.0" encoding="utf-8"?>
<p:tagLst xmlns:a="http://schemas.openxmlformats.org/drawingml/2006/main" xmlns:r="http://schemas.openxmlformats.org/officeDocument/2006/relationships" xmlns:p="http://schemas.openxmlformats.org/presentationml/2006/main">
  <p:tag name="NUM" val="8"/>
</p:tagLst>
</file>

<file path=ppt/tags/tag802.xml><?xml version="1.0" encoding="utf-8"?>
<p:tagLst xmlns:a="http://schemas.openxmlformats.org/drawingml/2006/main" xmlns:r="http://schemas.openxmlformats.org/officeDocument/2006/relationships" xmlns:p="http://schemas.openxmlformats.org/presentationml/2006/main">
  <p:tag name="NUM" val="1"/>
</p:tagLst>
</file>

<file path=ppt/tags/tag803.xml><?xml version="1.0" encoding="utf-8"?>
<p:tagLst xmlns:a="http://schemas.openxmlformats.org/drawingml/2006/main" xmlns:r="http://schemas.openxmlformats.org/officeDocument/2006/relationships" xmlns:p="http://schemas.openxmlformats.org/presentationml/2006/main">
  <p:tag name="NUM" val="2"/>
</p:tagLst>
</file>

<file path=ppt/tags/tag804.xml><?xml version="1.0" encoding="utf-8"?>
<p:tagLst xmlns:a="http://schemas.openxmlformats.org/drawingml/2006/main" xmlns:r="http://schemas.openxmlformats.org/officeDocument/2006/relationships" xmlns:p="http://schemas.openxmlformats.org/presentationml/2006/main">
  <p:tag name="NUM" val="3"/>
</p:tagLst>
</file>

<file path=ppt/tags/tag805.xml><?xml version="1.0" encoding="utf-8"?>
<p:tagLst xmlns:a="http://schemas.openxmlformats.org/drawingml/2006/main" xmlns:r="http://schemas.openxmlformats.org/officeDocument/2006/relationships" xmlns:p="http://schemas.openxmlformats.org/presentationml/2006/main">
  <p:tag name="NUM" val="4"/>
</p:tagLst>
</file>

<file path=ppt/tags/tag806.xml><?xml version="1.0" encoding="utf-8"?>
<p:tagLst xmlns:a="http://schemas.openxmlformats.org/drawingml/2006/main" xmlns:r="http://schemas.openxmlformats.org/officeDocument/2006/relationships" xmlns:p="http://schemas.openxmlformats.org/presentationml/2006/main">
  <p:tag name="NUM" val="5"/>
</p:tagLst>
</file>

<file path=ppt/tags/tag807.xml><?xml version="1.0" encoding="utf-8"?>
<p:tagLst xmlns:a="http://schemas.openxmlformats.org/drawingml/2006/main" xmlns:r="http://schemas.openxmlformats.org/officeDocument/2006/relationships" xmlns:p="http://schemas.openxmlformats.org/presentationml/2006/main">
  <p:tag name="NUM" val="6"/>
</p:tagLst>
</file>

<file path=ppt/tags/tag808.xml><?xml version="1.0" encoding="utf-8"?>
<p:tagLst xmlns:a="http://schemas.openxmlformats.org/drawingml/2006/main" xmlns:r="http://schemas.openxmlformats.org/officeDocument/2006/relationships" xmlns:p="http://schemas.openxmlformats.org/presentationml/2006/main">
  <p:tag name="NUM" val="7"/>
</p:tagLst>
</file>

<file path=ppt/tags/tag809.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10.xml><?xml version="1.0" encoding="utf-8"?>
<p:tagLst xmlns:a="http://schemas.openxmlformats.org/drawingml/2006/main" xmlns:r="http://schemas.openxmlformats.org/officeDocument/2006/relationships" xmlns:p="http://schemas.openxmlformats.org/presentationml/2006/main">
  <p:tag name="NUM" val="9"/>
</p:tagLst>
</file>

<file path=ppt/tags/tag811.xml><?xml version="1.0" encoding="utf-8"?>
<p:tagLst xmlns:a="http://schemas.openxmlformats.org/drawingml/2006/main" xmlns:r="http://schemas.openxmlformats.org/officeDocument/2006/relationships" xmlns:p="http://schemas.openxmlformats.org/presentationml/2006/main">
  <p:tag name="NUM" val="1"/>
</p:tagLst>
</file>

<file path=ppt/tags/tag812.xml><?xml version="1.0" encoding="utf-8"?>
<p:tagLst xmlns:a="http://schemas.openxmlformats.org/drawingml/2006/main" xmlns:r="http://schemas.openxmlformats.org/officeDocument/2006/relationships" xmlns:p="http://schemas.openxmlformats.org/presentationml/2006/main">
  <p:tag name="NUM" val="2"/>
</p:tagLst>
</file>

<file path=ppt/tags/tag813.xml><?xml version="1.0" encoding="utf-8"?>
<p:tagLst xmlns:a="http://schemas.openxmlformats.org/drawingml/2006/main" xmlns:r="http://schemas.openxmlformats.org/officeDocument/2006/relationships" xmlns:p="http://schemas.openxmlformats.org/presentationml/2006/main">
  <p:tag name="NUM" val="3"/>
</p:tagLst>
</file>

<file path=ppt/tags/tag814.xml><?xml version="1.0" encoding="utf-8"?>
<p:tagLst xmlns:a="http://schemas.openxmlformats.org/drawingml/2006/main" xmlns:r="http://schemas.openxmlformats.org/officeDocument/2006/relationships" xmlns:p="http://schemas.openxmlformats.org/presentationml/2006/main">
  <p:tag name="NUM" val="4"/>
</p:tagLst>
</file>

<file path=ppt/tags/tag815.xml><?xml version="1.0" encoding="utf-8"?>
<p:tagLst xmlns:a="http://schemas.openxmlformats.org/drawingml/2006/main" xmlns:r="http://schemas.openxmlformats.org/officeDocument/2006/relationships" xmlns:p="http://schemas.openxmlformats.org/presentationml/2006/main">
  <p:tag name="NUM" val="5"/>
</p:tagLst>
</file>

<file path=ppt/tags/tag816.xml><?xml version="1.0" encoding="utf-8"?>
<p:tagLst xmlns:a="http://schemas.openxmlformats.org/drawingml/2006/main" xmlns:r="http://schemas.openxmlformats.org/officeDocument/2006/relationships" xmlns:p="http://schemas.openxmlformats.org/presentationml/2006/main">
  <p:tag name="NUM" val="6"/>
</p:tagLst>
</file>

<file path=ppt/tags/tag817.xml><?xml version="1.0" encoding="utf-8"?>
<p:tagLst xmlns:a="http://schemas.openxmlformats.org/drawingml/2006/main" xmlns:r="http://schemas.openxmlformats.org/officeDocument/2006/relationships" xmlns:p="http://schemas.openxmlformats.org/presentationml/2006/main">
  <p:tag name="NUM" val="7"/>
</p:tagLst>
</file>

<file path=ppt/tags/tag818.xml><?xml version="1.0" encoding="utf-8"?>
<p:tagLst xmlns:a="http://schemas.openxmlformats.org/drawingml/2006/main" xmlns:r="http://schemas.openxmlformats.org/officeDocument/2006/relationships" xmlns:p="http://schemas.openxmlformats.org/presentationml/2006/main">
  <p:tag name="NUM" val="8"/>
</p:tagLst>
</file>

<file path=ppt/tags/tag819.xml><?xml version="1.0" encoding="utf-8"?>
<p:tagLst xmlns:a="http://schemas.openxmlformats.org/drawingml/2006/main" xmlns:r="http://schemas.openxmlformats.org/officeDocument/2006/relationships" xmlns:p="http://schemas.openxmlformats.org/presentationml/2006/main">
  <p:tag name="NUM" val="9"/>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20.xml><?xml version="1.0" encoding="utf-8"?>
<p:tagLst xmlns:a="http://schemas.openxmlformats.org/drawingml/2006/main" xmlns:r="http://schemas.openxmlformats.org/officeDocument/2006/relationships" xmlns:p="http://schemas.openxmlformats.org/presentationml/2006/main">
  <p:tag name="NUM" val="1"/>
</p:tagLst>
</file>

<file path=ppt/tags/tag821.xml><?xml version="1.0" encoding="utf-8"?>
<p:tagLst xmlns:a="http://schemas.openxmlformats.org/drawingml/2006/main" xmlns:r="http://schemas.openxmlformats.org/officeDocument/2006/relationships" xmlns:p="http://schemas.openxmlformats.org/presentationml/2006/main">
  <p:tag name="NUM" val="2"/>
</p:tagLst>
</file>

<file path=ppt/tags/tag822.xml><?xml version="1.0" encoding="utf-8"?>
<p:tagLst xmlns:a="http://schemas.openxmlformats.org/drawingml/2006/main" xmlns:r="http://schemas.openxmlformats.org/officeDocument/2006/relationships" xmlns:p="http://schemas.openxmlformats.org/presentationml/2006/main">
  <p:tag name="NUM" val="3"/>
</p:tagLst>
</file>

<file path=ppt/tags/tag823.xml><?xml version="1.0" encoding="utf-8"?>
<p:tagLst xmlns:a="http://schemas.openxmlformats.org/drawingml/2006/main" xmlns:r="http://schemas.openxmlformats.org/officeDocument/2006/relationships" xmlns:p="http://schemas.openxmlformats.org/presentationml/2006/main">
  <p:tag name="NUM" val="4"/>
</p:tagLst>
</file>

<file path=ppt/tags/tag824.xml><?xml version="1.0" encoding="utf-8"?>
<p:tagLst xmlns:a="http://schemas.openxmlformats.org/drawingml/2006/main" xmlns:r="http://schemas.openxmlformats.org/officeDocument/2006/relationships" xmlns:p="http://schemas.openxmlformats.org/presentationml/2006/main">
  <p:tag name="NUM" val="5"/>
</p:tagLst>
</file>

<file path=ppt/tags/tag825.xml><?xml version="1.0" encoding="utf-8"?>
<p:tagLst xmlns:a="http://schemas.openxmlformats.org/drawingml/2006/main" xmlns:r="http://schemas.openxmlformats.org/officeDocument/2006/relationships" xmlns:p="http://schemas.openxmlformats.org/presentationml/2006/main">
  <p:tag name="NUM" val="6"/>
</p:tagLst>
</file>

<file path=ppt/tags/tag826.xml><?xml version="1.0" encoding="utf-8"?>
<p:tagLst xmlns:a="http://schemas.openxmlformats.org/drawingml/2006/main" xmlns:r="http://schemas.openxmlformats.org/officeDocument/2006/relationships" xmlns:p="http://schemas.openxmlformats.org/presentationml/2006/main">
  <p:tag name="NUM" val="7"/>
</p:tagLst>
</file>

<file path=ppt/tags/tag827.xml><?xml version="1.0" encoding="utf-8"?>
<p:tagLst xmlns:a="http://schemas.openxmlformats.org/drawingml/2006/main" xmlns:r="http://schemas.openxmlformats.org/officeDocument/2006/relationships" xmlns:p="http://schemas.openxmlformats.org/presentationml/2006/main">
  <p:tag name="NUM" val="8"/>
</p:tagLst>
</file>

<file path=ppt/tags/tag828.xml><?xml version="1.0" encoding="utf-8"?>
<p:tagLst xmlns:a="http://schemas.openxmlformats.org/drawingml/2006/main" xmlns:r="http://schemas.openxmlformats.org/officeDocument/2006/relationships" xmlns:p="http://schemas.openxmlformats.org/presentationml/2006/main">
  <p:tag name="NUM" val="1"/>
</p:tagLst>
</file>

<file path=ppt/tags/tag829.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30.xml><?xml version="1.0" encoding="utf-8"?>
<p:tagLst xmlns:a="http://schemas.openxmlformats.org/drawingml/2006/main" xmlns:r="http://schemas.openxmlformats.org/officeDocument/2006/relationships" xmlns:p="http://schemas.openxmlformats.org/presentationml/2006/main">
  <p:tag name="NUM" val="3"/>
</p:tagLst>
</file>

<file path=ppt/tags/tag831.xml><?xml version="1.0" encoding="utf-8"?>
<p:tagLst xmlns:a="http://schemas.openxmlformats.org/drawingml/2006/main" xmlns:r="http://schemas.openxmlformats.org/officeDocument/2006/relationships" xmlns:p="http://schemas.openxmlformats.org/presentationml/2006/main">
  <p:tag name="NUM" val="4"/>
</p:tagLst>
</file>

<file path=ppt/tags/tag832.xml><?xml version="1.0" encoding="utf-8"?>
<p:tagLst xmlns:a="http://schemas.openxmlformats.org/drawingml/2006/main" xmlns:r="http://schemas.openxmlformats.org/officeDocument/2006/relationships" xmlns:p="http://schemas.openxmlformats.org/presentationml/2006/main">
  <p:tag name="NUM" val="5"/>
</p:tagLst>
</file>

<file path=ppt/tags/tag833.xml><?xml version="1.0" encoding="utf-8"?>
<p:tagLst xmlns:a="http://schemas.openxmlformats.org/drawingml/2006/main" xmlns:r="http://schemas.openxmlformats.org/officeDocument/2006/relationships" xmlns:p="http://schemas.openxmlformats.org/presentationml/2006/main">
  <p:tag name="NUM" val="6"/>
</p:tagLst>
</file>

<file path=ppt/tags/tag834.xml><?xml version="1.0" encoding="utf-8"?>
<p:tagLst xmlns:a="http://schemas.openxmlformats.org/drawingml/2006/main" xmlns:r="http://schemas.openxmlformats.org/officeDocument/2006/relationships" xmlns:p="http://schemas.openxmlformats.org/presentationml/2006/main">
  <p:tag name="NUM" val="7"/>
</p:tagLst>
</file>

<file path=ppt/tags/tag835.xml><?xml version="1.0" encoding="utf-8"?>
<p:tagLst xmlns:a="http://schemas.openxmlformats.org/drawingml/2006/main" xmlns:r="http://schemas.openxmlformats.org/officeDocument/2006/relationships" xmlns:p="http://schemas.openxmlformats.org/presentationml/2006/main">
  <p:tag name="NUM" val="8"/>
</p:tagLst>
</file>

<file path=ppt/tags/tag836.xml><?xml version="1.0" encoding="utf-8"?>
<p:tagLst xmlns:a="http://schemas.openxmlformats.org/drawingml/2006/main" xmlns:r="http://schemas.openxmlformats.org/officeDocument/2006/relationships" xmlns:p="http://schemas.openxmlformats.org/presentationml/2006/main">
  <p:tag name="NUM" val="9"/>
</p:tagLst>
</file>

<file path=ppt/tags/tag837.xml><?xml version="1.0" encoding="utf-8"?>
<p:tagLst xmlns:a="http://schemas.openxmlformats.org/drawingml/2006/main" xmlns:r="http://schemas.openxmlformats.org/officeDocument/2006/relationships" xmlns:p="http://schemas.openxmlformats.org/presentationml/2006/main">
  <p:tag name="NUM" val="1"/>
</p:tagLst>
</file>

<file path=ppt/tags/tag838.xml><?xml version="1.0" encoding="utf-8"?>
<p:tagLst xmlns:a="http://schemas.openxmlformats.org/drawingml/2006/main" xmlns:r="http://schemas.openxmlformats.org/officeDocument/2006/relationships" xmlns:p="http://schemas.openxmlformats.org/presentationml/2006/main">
  <p:tag name="NUM" val="2"/>
</p:tagLst>
</file>

<file path=ppt/tags/tag839.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40.xml><?xml version="1.0" encoding="utf-8"?>
<p:tagLst xmlns:a="http://schemas.openxmlformats.org/drawingml/2006/main" xmlns:r="http://schemas.openxmlformats.org/officeDocument/2006/relationships" xmlns:p="http://schemas.openxmlformats.org/presentationml/2006/main">
  <p:tag name="NUM" val="4"/>
</p:tagLst>
</file>

<file path=ppt/tags/tag841.xml><?xml version="1.0" encoding="utf-8"?>
<p:tagLst xmlns:a="http://schemas.openxmlformats.org/drawingml/2006/main" xmlns:r="http://schemas.openxmlformats.org/officeDocument/2006/relationships" xmlns:p="http://schemas.openxmlformats.org/presentationml/2006/main">
  <p:tag name="NUM" val="5"/>
</p:tagLst>
</file>

<file path=ppt/tags/tag842.xml><?xml version="1.0" encoding="utf-8"?>
<p:tagLst xmlns:a="http://schemas.openxmlformats.org/drawingml/2006/main" xmlns:r="http://schemas.openxmlformats.org/officeDocument/2006/relationships" xmlns:p="http://schemas.openxmlformats.org/presentationml/2006/main">
  <p:tag name="NUM" val="6"/>
</p:tagLst>
</file>

<file path=ppt/tags/tag843.xml><?xml version="1.0" encoding="utf-8"?>
<p:tagLst xmlns:a="http://schemas.openxmlformats.org/drawingml/2006/main" xmlns:r="http://schemas.openxmlformats.org/officeDocument/2006/relationships" xmlns:p="http://schemas.openxmlformats.org/presentationml/2006/main">
  <p:tag name="NUM" val="7"/>
</p:tagLst>
</file>

<file path=ppt/tags/tag844.xml><?xml version="1.0" encoding="utf-8"?>
<p:tagLst xmlns:a="http://schemas.openxmlformats.org/drawingml/2006/main" xmlns:r="http://schemas.openxmlformats.org/officeDocument/2006/relationships" xmlns:p="http://schemas.openxmlformats.org/presentationml/2006/main">
  <p:tag name="NUM" val="8"/>
</p:tagLst>
</file>

<file path=ppt/tags/tag845.xml><?xml version="1.0" encoding="utf-8"?>
<p:tagLst xmlns:a="http://schemas.openxmlformats.org/drawingml/2006/main" xmlns:r="http://schemas.openxmlformats.org/officeDocument/2006/relationships" xmlns:p="http://schemas.openxmlformats.org/presentationml/2006/main">
  <p:tag name="NUM" val="9"/>
</p:tagLst>
</file>

<file path=ppt/tags/tag846.xml><?xml version="1.0" encoding="utf-8"?>
<p:tagLst xmlns:a="http://schemas.openxmlformats.org/drawingml/2006/main" xmlns:r="http://schemas.openxmlformats.org/officeDocument/2006/relationships" xmlns:p="http://schemas.openxmlformats.org/presentationml/2006/main">
  <p:tag name="NUM" val="1"/>
</p:tagLst>
</file>

<file path=ppt/tags/tag847.xml><?xml version="1.0" encoding="utf-8"?>
<p:tagLst xmlns:a="http://schemas.openxmlformats.org/drawingml/2006/main" xmlns:r="http://schemas.openxmlformats.org/officeDocument/2006/relationships" xmlns:p="http://schemas.openxmlformats.org/presentationml/2006/main">
  <p:tag name="NUM" val="2"/>
</p:tagLst>
</file>

<file path=ppt/tags/tag848.xml><?xml version="1.0" encoding="utf-8"?>
<p:tagLst xmlns:a="http://schemas.openxmlformats.org/drawingml/2006/main" xmlns:r="http://schemas.openxmlformats.org/officeDocument/2006/relationships" xmlns:p="http://schemas.openxmlformats.org/presentationml/2006/main">
  <p:tag name="NUM" val="3"/>
</p:tagLst>
</file>

<file path=ppt/tags/tag849.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50.xml><?xml version="1.0" encoding="utf-8"?>
<p:tagLst xmlns:a="http://schemas.openxmlformats.org/drawingml/2006/main" xmlns:r="http://schemas.openxmlformats.org/officeDocument/2006/relationships" xmlns:p="http://schemas.openxmlformats.org/presentationml/2006/main">
  <p:tag name="NUM" val="5"/>
</p:tagLst>
</file>

<file path=ppt/tags/tag851.xml><?xml version="1.0" encoding="utf-8"?>
<p:tagLst xmlns:a="http://schemas.openxmlformats.org/drawingml/2006/main" xmlns:r="http://schemas.openxmlformats.org/officeDocument/2006/relationships" xmlns:p="http://schemas.openxmlformats.org/presentationml/2006/main">
  <p:tag name="NUM" val="6"/>
</p:tagLst>
</file>

<file path=ppt/tags/tag852.xml><?xml version="1.0" encoding="utf-8"?>
<p:tagLst xmlns:a="http://schemas.openxmlformats.org/drawingml/2006/main" xmlns:r="http://schemas.openxmlformats.org/officeDocument/2006/relationships" xmlns:p="http://schemas.openxmlformats.org/presentationml/2006/main">
  <p:tag name="NUM" val="7"/>
</p:tagLst>
</file>

<file path=ppt/tags/tag853.xml><?xml version="1.0" encoding="utf-8"?>
<p:tagLst xmlns:a="http://schemas.openxmlformats.org/drawingml/2006/main" xmlns:r="http://schemas.openxmlformats.org/officeDocument/2006/relationships" xmlns:p="http://schemas.openxmlformats.org/presentationml/2006/main">
  <p:tag name="NUM" val="8"/>
</p:tagLst>
</file>

<file path=ppt/tags/tag854.xml><?xml version="1.0" encoding="utf-8"?>
<p:tagLst xmlns:a="http://schemas.openxmlformats.org/drawingml/2006/main" xmlns:r="http://schemas.openxmlformats.org/officeDocument/2006/relationships" xmlns:p="http://schemas.openxmlformats.org/presentationml/2006/main">
  <p:tag name="NUM" val="1"/>
</p:tagLst>
</file>

<file path=ppt/tags/tag855.xml><?xml version="1.0" encoding="utf-8"?>
<p:tagLst xmlns:a="http://schemas.openxmlformats.org/drawingml/2006/main" xmlns:r="http://schemas.openxmlformats.org/officeDocument/2006/relationships" xmlns:p="http://schemas.openxmlformats.org/presentationml/2006/main">
  <p:tag name="NUM" val="2"/>
</p:tagLst>
</file>

<file path=ppt/tags/tag856.xml><?xml version="1.0" encoding="utf-8"?>
<p:tagLst xmlns:a="http://schemas.openxmlformats.org/drawingml/2006/main" xmlns:r="http://schemas.openxmlformats.org/officeDocument/2006/relationships" xmlns:p="http://schemas.openxmlformats.org/presentationml/2006/main">
  <p:tag name="NUM" val="3"/>
</p:tagLst>
</file>

<file path=ppt/tags/tag857.xml><?xml version="1.0" encoding="utf-8"?>
<p:tagLst xmlns:a="http://schemas.openxmlformats.org/drawingml/2006/main" xmlns:r="http://schemas.openxmlformats.org/officeDocument/2006/relationships" xmlns:p="http://schemas.openxmlformats.org/presentationml/2006/main">
  <p:tag name="NUM" val="4"/>
</p:tagLst>
</file>

<file path=ppt/tags/tag858.xml><?xml version="1.0" encoding="utf-8"?>
<p:tagLst xmlns:a="http://schemas.openxmlformats.org/drawingml/2006/main" xmlns:r="http://schemas.openxmlformats.org/officeDocument/2006/relationships" xmlns:p="http://schemas.openxmlformats.org/presentationml/2006/main">
  <p:tag name="NUM" val="5"/>
</p:tagLst>
</file>

<file path=ppt/tags/tag859.xml><?xml version="1.0" encoding="utf-8"?>
<p:tagLst xmlns:a="http://schemas.openxmlformats.org/drawingml/2006/main" xmlns:r="http://schemas.openxmlformats.org/officeDocument/2006/relationships" xmlns:p="http://schemas.openxmlformats.org/presentationml/2006/main">
  <p:tag name="NUM" val="6"/>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60.xml><?xml version="1.0" encoding="utf-8"?>
<p:tagLst xmlns:a="http://schemas.openxmlformats.org/drawingml/2006/main" xmlns:r="http://schemas.openxmlformats.org/officeDocument/2006/relationships" xmlns:p="http://schemas.openxmlformats.org/presentationml/2006/main">
  <p:tag name="NUM" val="7"/>
</p:tagLst>
</file>

<file path=ppt/tags/tag861.xml><?xml version="1.0" encoding="utf-8"?>
<p:tagLst xmlns:a="http://schemas.openxmlformats.org/drawingml/2006/main" xmlns:r="http://schemas.openxmlformats.org/officeDocument/2006/relationships" xmlns:p="http://schemas.openxmlformats.org/presentationml/2006/main">
  <p:tag name="NUM" val="8"/>
</p:tagLst>
</file>

<file path=ppt/tags/tag862.xml><?xml version="1.0" encoding="utf-8"?>
<p:tagLst xmlns:a="http://schemas.openxmlformats.org/drawingml/2006/main" xmlns:r="http://schemas.openxmlformats.org/officeDocument/2006/relationships" xmlns:p="http://schemas.openxmlformats.org/presentationml/2006/main">
  <p:tag name="NUM" val="9"/>
</p:tagLst>
</file>

<file path=ppt/tags/tag863.xml><?xml version="1.0" encoding="utf-8"?>
<p:tagLst xmlns:a="http://schemas.openxmlformats.org/drawingml/2006/main" xmlns:r="http://schemas.openxmlformats.org/officeDocument/2006/relationships" xmlns:p="http://schemas.openxmlformats.org/presentationml/2006/main">
  <p:tag name="NUM" val="1"/>
</p:tagLst>
</file>

<file path=ppt/tags/tag864.xml><?xml version="1.0" encoding="utf-8"?>
<p:tagLst xmlns:a="http://schemas.openxmlformats.org/drawingml/2006/main" xmlns:r="http://schemas.openxmlformats.org/officeDocument/2006/relationships" xmlns:p="http://schemas.openxmlformats.org/presentationml/2006/main">
  <p:tag name="NUM" val="2"/>
</p:tagLst>
</file>

<file path=ppt/tags/tag865.xml><?xml version="1.0" encoding="utf-8"?>
<p:tagLst xmlns:a="http://schemas.openxmlformats.org/drawingml/2006/main" xmlns:r="http://schemas.openxmlformats.org/officeDocument/2006/relationships" xmlns:p="http://schemas.openxmlformats.org/presentationml/2006/main">
  <p:tag name="NUM" val="3"/>
</p:tagLst>
</file>

<file path=ppt/tags/tag866.xml><?xml version="1.0" encoding="utf-8"?>
<p:tagLst xmlns:a="http://schemas.openxmlformats.org/drawingml/2006/main" xmlns:r="http://schemas.openxmlformats.org/officeDocument/2006/relationships" xmlns:p="http://schemas.openxmlformats.org/presentationml/2006/main">
  <p:tag name="NUM" val="4"/>
</p:tagLst>
</file>

<file path=ppt/tags/tag867.xml><?xml version="1.0" encoding="utf-8"?>
<p:tagLst xmlns:a="http://schemas.openxmlformats.org/drawingml/2006/main" xmlns:r="http://schemas.openxmlformats.org/officeDocument/2006/relationships" xmlns:p="http://schemas.openxmlformats.org/presentationml/2006/main">
  <p:tag name="NUM" val="5"/>
</p:tagLst>
</file>

<file path=ppt/tags/tag868.xml><?xml version="1.0" encoding="utf-8"?>
<p:tagLst xmlns:a="http://schemas.openxmlformats.org/drawingml/2006/main" xmlns:r="http://schemas.openxmlformats.org/officeDocument/2006/relationships" xmlns:p="http://schemas.openxmlformats.org/presentationml/2006/main">
  <p:tag name="NUM" val="6"/>
</p:tagLst>
</file>

<file path=ppt/tags/tag869.xml><?xml version="1.0" encoding="utf-8"?>
<p:tagLst xmlns:a="http://schemas.openxmlformats.org/drawingml/2006/main" xmlns:r="http://schemas.openxmlformats.org/officeDocument/2006/relationships" xmlns:p="http://schemas.openxmlformats.org/presentationml/2006/main">
  <p:tag name="NUM" val="7"/>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70.xml><?xml version="1.0" encoding="utf-8"?>
<p:tagLst xmlns:a="http://schemas.openxmlformats.org/drawingml/2006/main" xmlns:r="http://schemas.openxmlformats.org/officeDocument/2006/relationships" xmlns:p="http://schemas.openxmlformats.org/presentationml/2006/main">
  <p:tag name="NUM" val="8"/>
</p:tagLst>
</file>

<file path=ppt/tags/tag871.xml><?xml version="1.0" encoding="utf-8"?>
<p:tagLst xmlns:a="http://schemas.openxmlformats.org/drawingml/2006/main" xmlns:r="http://schemas.openxmlformats.org/officeDocument/2006/relationships" xmlns:p="http://schemas.openxmlformats.org/presentationml/2006/main">
  <p:tag name="NUM" val="9"/>
</p:tagLst>
</file>

<file path=ppt/tags/tag872.xml><?xml version="1.0" encoding="utf-8"?>
<p:tagLst xmlns:a="http://schemas.openxmlformats.org/drawingml/2006/main" xmlns:r="http://schemas.openxmlformats.org/officeDocument/2006/relationships" xmlns:p="http://schemas.openxmlformats.org/presentationml/2006/main">
  <p:tag name="NUM" val="1"/>
</p:tagLst>
</file>

<file path=ppt/tags/tag873.xml><?xml version="1.0" encoding="utf-8"?>
<p:tagLst xmlns:a="http://schemas.openxmlformats.org/drawingml/2006/main" xmlns:r="http://schemas.openxmlformats.org/officeDocument/2006/relationships" xmlns:p="http://schemas.openxmlformats.org/presentationml/2006/main">
  <p:tag name="NUM" val="2"/>
</p:tagLst>
</file>

<file path=ppt/tags/tag874.xml><?xml version="1.0" encoding="utf-8"?>
<p:tagLst xmlns:a="http://schemas.openxmlformats.org/drawingml/2006/main" xmlns:r="http://schemas.openxmlformats.org/officeDocument/2006/relationships" xmlns:p="http://schemas.openxmlformats.org/presentationml/2006/main">
  <p:tag name="NUM" val="3"/>
</p:tagLst>
</file>

<file path=ppt/tags/tag875.xml><?xml version="1.0" encoding="utf-8"?>
<p:tagLst xmlns:a="http://schemas.openxmlformats.org/drawingml/2006/main" xmlns:r="http://schemas.openxmlformats.org/officeDocument/2006/relationships" xmlns:p="http://schemas.openxmlformats.org/presentationml/2006/main">
  <p:tag name="NUM" val="4"/>
</p:tagLst>
</file>

<file path=ppt/tags/tag876.xml><?xml version="1.0" encoding="utf-8"?>
<p:tagLst xmlns:a="http://schemas.openxmlformats.org/drawingml/2006/main" xmlns:r="http://schemas.openxmlformats.org/officeDocument/2006/relationships" xmlns:p="http://schemas.openxmlformats.org/presentationml/2006/main">
  <p:tag name="NUM" val="5"/>
</p:tagLst>
</file>

<file path=ppt/tags/tag877.xml><?xml version="1.0" encoding="utf-8"?>
<p:tagLst xmlns:a="http://schemas.openxmlformats.org/drawingml/2006/main" xmlns:r="http://schemas.openxmlformats.org/officeDocument/2006/relationships" xmlns:p="http://schemas.openxmlformats.org/presentationml/2006/main">
  <p:tag name="NUM" val="6"/>
</p:tagLst>
</file>

<file path=ppt/tags/tag878.xml><?xml version="1.0" encoding="utf-8"?>
<p:tagLst xmlns:a="http://schemas.openxmlformats.org/drawingml/2006/main" xmlns:r="http://schemas.openxmlformats.org/officeDocument/2006/relationships" xmlns:p="http://schemas.openxmlformats.org/presentationml/2006/main">
  <p:tag name="NUM" val="7"/>
</p:tagLst>
</file>

<file path=ppt/tags/tag879.xml><?xml version="1.0" encoding="utf-8"?>
<p:tagLst xmlns:a="http://schemas.openxmlformats.org/drawingml/2006/main" xmlns:r="http://schemas.openxmlformats.org/officeDocument/2006/relationships" xmlns:p="http://schemas.openxmlformats.org/presentationml/2006/main">
  <p:tag name="NUM" val="8"/>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80.xml><?xml version="1.0" encoding="utf-8"?>
<p:tagLst xmlns:a="http://schemas.openxmlformats.org/drawingml/2006/main" xmlns:r="http://schemas.openxmlformats.org/officeDocument/2006/relationships" xmlns:p="http://schemas.openxmlformats.org/presentationml/2006/main">
  <p:tag name="NUM" val="1"/>
</p:tagLst>
</file>

<file path=ppt/tags/tag881.xml><?xml version="1.0" encoding="utf-8"?>
<p:tagLst xmlns:a="http://schemas.openxmlformats.org/drawingml/2006/main" xmlns:r="http://schemas.openxmlformats.org/officeDocument/2006/relationships" xmlns:p="http://schemas.openxmlformats.org/presentationml/2006/main">
  <p:tag name="NUM" val="2"/>
</p:tagLst>
</file>

<file path=ppt/tags/tag882.xml><?xml version="1.0" encoding="utf-8"?>
<p:tagLst xmlns:a="http://schemas.openxmlformats.org/drawingml/2006/main" xmlns:r="http://schemas.openxmlformats.org/officeDocument/2006/relationships" xmlns:p="http://schemas.openxmlformats.org/presentationml/2006/main">
  <p:tag name="NUM" val="3"/>
</p:tagLst>
</file>

<file path=ppt/tags/tag883.xml><?xml version="1.0" encoding="utf-8"?>
<p:tagLst xmlns:a="http://schemas.openxmlformats.org/drawingml/2006/main" xmlns:r="http://schemas.openxmlformats.org/officeDocument/2006/relationships" xmlns:p="http://schemas.openxmlformats.org/presentationml/2006/main">
  <p:tag name="NUM" val="4"/>
</p:tagLst>
</file>

<file path=ppt/tags/tag884.xml><?xml version="1.0" encoding="utf-8"?>
<p:tagLst xmlns:a="http://schemas.openxmlformats.org/drawingml/2006/main" xmlns:r="http://schemas.openxmlformats.org/officeDocument/2006/relationships" xmlns:p="http://schemas.openxmlformats.org/presentationml/2006/main">
  <p:tag name="NUM" val="5"/>
</p:tagLst>
</file>

<file path=ppt/tags/tag885.xml><?xml version="1.0" encoding="utf-8"?>
<p:tagLst xmlns:a="http://schemas.openxmlformats.org/drawingml/2006/main" xmlns:r="http://schemas.openxmlformats.org/officeDocument/2006/relationships" xmlns:p="http://schemas.openxmlformats.org/presentationml/2006/main">
  <p:tag name="NUM" val="6"/>
</p:tagLst>
</file>

<file path=ppt/tags/tag886.xml><?xml version="1.0" encoding="utf-8"?>
<p:tagLst xmlns:a="http://schemas.openxmlformats.org/drawingml/2006/main" xmlns:r="http://schemas.openxmlformats.org/officeDocument/2006/relationships" xmlns:p="http://schemas.openxmlformats.org/presentationml/2006/main">
  <p:tag name="NUM" val="7"/>
</p:tagLst>
</file>

<file path=ppt/tags/tag887.xml><?xml version="1.0" encoding="utf-8"?>
<p:tagLst xmlns:a="http://schemas.openxmlformats.org/drawingml/2006/main" xmlns:r="http://schemas.openxmlformats.org/officeDocument/2006/relationships" xmlns:p="http://schemas.openxmlformats.org/presentationml/2006/main">
  <p:tag name="NUM" val="8"/>
</p:tagLst>
</file>

<file path=ppt/tags/tag888.xml><?xml version="1.0" encoding="utf-8"?>
<p:tagLst xmlns:a="http://schemas.openxmlformats.org/drawingml/2006/main" xmlns:r="http://schemas.openxmlformats.org/officeDocument/2006/relationships" xmlns:p="http://schemas.openxmlformats.org/presentationml/2006/main">
  <p:tag name="NUM" val="9"/>
</p:tagLst>
</file>

<file path=ppt/tags/tag889.xml><?xml version="1.0" encoding="utf-8"?>
<p:tagLst xmlns:a="http://schemas.openxmlformats.org/drawingml/2006/main" xmlns:r="http://schemas.openxmlformats.org/officeDocument/2006/relationships" xmlns:p="http://schemas.openxmlformats.org/presentationml/2006/main">
  <p:tag name="NUM" val="10"/>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890.xml><?xml version="1.0" encoding="utf-8"?>
<p:tagLst xmlns:a="http://schemas.openxmlformats.org/drawingml/2006/main" xmlns:r="http://schemas.openxmlformats.org/officeDocument/2006/relationships" xmlns:p="http://schemas.openxmlformats.org/presentationml/2006/main">
  <p:tag name="NUM" val="11"/>
</p:tagLst>
</file>

<file path=ppt/tags/tag891.xml><?xml version="1.0" encoding="utf-8"?>
<p:tagLst xmlns:a="http://schemas.openxmlformats.org/drawingml/2006/main" xmlns:r="http://schemas.openxmlformats.org/officeDocument/2006/relationships" xmlns:p="http://schemas.openxmlformats.org/presentationml/2006/main">
  <p:tag name="NUM" val="1"/>
</p:tagLst>
</file>

<file path=ppt/tags/tag892.xml><?xml version="1.0" encoding="utf-8"?>
<p:tagLst xmlns:a="http://schemas.openxmlformats.org/drawingml/2006/main" xmlns:r="http://schemas.openxmlformats.org/officeDocument/2006/relationships" xmlns:p="http://schemas.openxmlformats.org/presentationml/2006/main">
  <p:tag name="NUM" val="2"/>
</p:tagLst>
</file>

<file path=ppt/tags/tag893.xml><?xml version="1.0" encoding="utf-8"?>
<p:tagLst xmlns:a="http://schemas.openxmlformats.org/drawingml/2006/main" xmlns:r="http://schemas.openxmlformats.org/officeDocument/2006/relationships" xmlns:p="http://schemas.openxmlformats.org/presentationml/2006/main">
  <p:tag name="NUM" val="3"/>
</p:tagLst>
</file>

<file path=ppt/tags/tag894.xml><?xml version="1.0" encoding="utf-8"?>
<p:tagLst xmlns:a="http://schemas.openxmlformats.org/drawingml/2006/main" xmlns:r="http://schemas.openxmlformats.org/officeDocument/2006/relationships" xmlns:p="http://schemas.openxmlformats.org/presentationml/2006/main">
  <p:tag name="NUM" val="4"/>
</p:tagLst>
</file>

<file path=ppt/tags/tag895.xml><?xml version="1.0" encoding="utf-8"?>
<p:tagLst xmlns:a="http://schemas.openxmlformats.org/drawingml/2006/main" xmlns:r="http://schemas.openxmlformats.org/officeDocument/2006/relationships" xmlns:p="http://schemas.openxmlformats.org/presentationml/2006/main">
  <p:tag name="NUM" val="5"/>
</p:tagLst>
</file>

<file path=ppt/tags/tag896.xml><?xml version="1.0" encoding="utf-8"?>
<p:tagLst xmlns:a="http://schemas.openxmlformats.org/drawingml/2006/main" xmlns:r="http://schemas.openxmlformats.org/officeDocument/2006/relationships" xmlns:p="http://schemas.openxmlformats.org/presentationml/2006/main">
  <p:tag name="NUM" val="6"/>
</p:tagLst>
</file>

<file path=ppt/tags/tag897.xml><?xml version="1.0" encoding="utf-8"?>
<p:tagLst xmlns:a="http://schemas.openxmlformats.org/drawingml/2006/main" xmlns:r="http://schemas.openxmlformats.org/officeDocument/2006/relationships" xmlns:p="http://schemas.openxmlformats.org/presentationml/2006/main">
  <p:tag name="NUM" val="7"/>
</p:tagLst>
</file>

<file path=ppt/tags/tag898.xml><?xml version="1.0" encoding="utf-8"?>
<p:tagLst xmlns:a="http://schemas.openxmlformats.org/drawingml/2006/main" xmlns:r="http://schemas.openxmlformats.org/officeDocument/2006/relationships" xmlns:p="http://schemas.openxmlformats.org/presentationml/2006/main">
  <p:tag name="NUM" val="8"/>
</p:tagLst>
</file>

<file path=ppt/tags/tag89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00.xml><?xml version="1.0" encoding="utf-8"?>
<p:tagLst xmlns:a="http://schemas.openxmlformats.org/drawingml/2006/main" xmlns:r="http://schemas.openxmlformats.org/officeDocument/2006/relationships" xmlns:p="http://schemas.openxmlformats.org/presentationml/2006/main">
  <p:tag name="NUM" val="10"/>
</p:tagLst>
</file>

<file path=ppt/tags/tag901.xml><?xml version="1.0" encoding="utf-8"?>
<p:tagLst xmlns:a="http://schemas.openxmlformats.org/drawingml/2006/main" xmlns:r="http://schemas.openxmlformats.org/officeDocument/2006/relationships" xmlns:p="http://schemas.openxmlformats.org/presentationml/2006/main">
  <p:tag name="NUM" val="1"/>
</p:tagLst>
</file>

<file path=ppt/tags/tag902.xml><?xml version="1.0" encoding="utf-8"?>
<p:tagLst xmlns:a="http://schemas.openxmlformats.org/drawingml/2006/main" xmlns:r="http://schemas.openxmlformats.org/officeDocument/2006/relationships" xmlns:p="http://schemas.openxmlformats.org/presentationml/2006/main">
  <p:tag name="NUM" val="2"/>
</p:tagLst>
</file>

<file path=ppt/tags/tag903.xml><?xml version="1.0" encoding="utf-8"?>
<p:tagLst xmlns:a="http://schemas.openxmlformats.org/drawingml/2006/main" xmlns:r="http://schemas.openxmlformats.org/officeDocument/2006/relationships" xmlns:p="http://schemas.openxmlformats.org/presentationml/2006/main">
  <p:tag name="NUM" val="3"/>
</p:tagLst>
</file>

<file path=ppt/tags/tag904.xml><?xml version="1.0" encoding="utf-8"?>
<p:tagLst xmlns:a="http://schemas.openxmlformats.org/drawingml/2006/main" xmlns:r="http://schemas.openxmlformats.org/officeDocument/2006/relationships" xmlns:p="http://schemas.openxmlformats.org/presentationml/2006/main">
  <p:tag name="NUM" val="4"/>
</p:tagLst>
</file>

<file path=ppt/tags/tag905.xml><?xml version="1.0" encoding="utf-8"?>
<p:tagLst xmlns:a="http://schemas.openxmlformats.org/drawingml/2006/main" xmlns:r="http://schemas.openxmlformats.org/officeDocument/2006/relationships" xmlns:p="http://schemas.openxmlformats.org/presentationml/2006/main">
  <p:tag name="NUM" val="5"/>
</p:tagLst>
</file>

<file path=ppt/tags/tag906.xml><?xml version="1.0" encoding="utf-8"?>
<p:tagLst xmlns:a="http://schemas.openxmlformats.org/drawingml/2006/main" xmlns:r="http://schemas.openxmlformats.org/officeDocument/2006/relationships" xmlns:p="http://schemas.openxmlformats.org/presentationml/2006/main">
  <p:tag name="NUM" val="6"/>
</p:tagLst>
</file>

<file path=ppt/tags/tag907.xml><?xml version="1.0" encoding="utf-8"?>
<p:tagLst xmlns:a="http://schemas.openxmlformats.org/drawingml/2006/main" xmlns:r="http://schemas.openxmlformats.org/officeDocument/2006/relationships" xmlns:p="http://schemas.openxmlformats.org/presentationml/2006/main">
  <p:tag name="NUM" val="1"/>
</p:tagLst>
</file>

<file path=ppt/tags/tag908.xml><?xml version="1.0" encoding="utf-8"?>
<p:tagLst xmlns:a="http://schemas.openxmlformats.org/drawingml/2006/main" xmlns:r="http://schemas.openxmlformats.org/officeDocument/2006/relationships" xmlns:p="http://schemas.openxmlformats.org/presentationml/2006/main">
  <p:tag name="NUM" val="2"/>
</p:tagLst>
</file>

<file path=ppt/tags/tag909.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10.xml><?xml version="1.0" encoding="utf-8"?>
<p:tagLst xmlns:a="http://schemas.openxmlformats.org/drawingml/2006/main" xmlns:r="http://schemas.openxmlformats.org/officeDocument/2006/relationships" xmlns:p="http://schemas.openxmlformats.org/presentationml/2006/main">
  <p:tag name="NUM" val="4"/>
</p:tagLst>
</file>

<file path=ppt/tags/tag911.xml><?xml version="1.0" encoding="utf-8"?>
<p:tagLst xmlns:a="http://schemas.openxmlformats.org/drawingml/2006/main" xmlns:r="http://schemas.openxmlformats.org/officeDocument/2006/relationships" xmlns:p="http://schemas.openxmlformats.org/presentationml/2006/main">
  <p:tag name="NUM" val="5"/>
</p:tagLst>
</file>

<file path=ppt/tags/tag912.xml><?xml version="1.0" encoding="utf-8"?>
<p:tagLst xmlns:a="http://schemas.openxmlformats.org/drawingml/2006/main" xmlns:r="http://schemas.openxmlformats.org/officeDocument/2006/relationships" xmlns:p="http://schemas.openxmlformats.org/presentationml/2006/main">
  <p:tag name="NUM" val="6"/>
</p:tagLst>
</file>

<file path=ppt/tags/tag913.xml><?xml version="1.0" encoding="utf-8"?>
<p:tagLst xmlns:a="http://schemas.openxmlformats.org/drawingml/2006/main" xmlns:r="http://schemas.openxmlformats.org/officeDocument/2006/relationships" xmlns:p="http://schemas.openxmlformats.org/presentationml/2006/main">
  <p:tag name="NUM" val="7"/>
</p:tagLst>
</file>

<file path=ppt/tags/tag914.xml><?xml version="1.0" encoding="utf-8"?>
<p:tagLst xmlns:a="http://schemas.openxmlformats.org/drawingml/2006/main" xmlns:r="http://schemas.openxmlformats.org/officeDocument/2006/relationships" xmlns:p="http://schemas.openxmlformats.org/presentationml/2006/main">
  <p:tag name="NUM" val="8"/>
</p:tagLst>
</file>

<file path=ppt/tags/tag915.xml><?xml version="1.0" encoding="utf-8"?>
<p:tagLst xmlns:a="http://schemas.openxmlformats.org/drawingml/2006/main" xmlns:r="http://schemas.openxmlformats.org/officeDocument/2006/relationships" xmlns:p="http://schemas.openxmlformats.org/presentationml/2006/main">
  <p:tag name="NUM" val="9"/>
</p:tagLst>
</file>

<file path=ppt/tags/tag916.xml><?xml version="1.0" encoding="utf-8"?>
<p:tagLst xmlns:a="http://schemas.openxmlformats.org/drawingml/2006/main" xmlns:r="http://schemas.openxmlformats.org/officeDocument/2006/relationships" xmlns:p="http://schemas.openxmlformats.org/presentationml/2006/main">
  <p:tag name="NUM" val="10"/>
</p:tagLst>
</file>

<file path=ppt/tags/tag917.xml><?xml version="1.0" encoding="utf-8"?>
<p:tagLst xmlns:a="http://schemas.openxmlformats.org/drawingml/2006/main" xmlns:r="http://schemas.openxmlformats.org/officeDocument/2006/relationships" xmlns:p="http://schemas.openxmlformats.org/presentationml/2006/main">
  <p:tag name="NUM" val="11"/>
</p:tagLst>
</file>

<file path=ppt/tags/tag918.xml><?xml version="1.0" encoding="utf-8"?>
<p:tagLst xmlns:a="http://schemas.openxmlformats.org/drawingml/2006/main" xmlns:r="http://schemas.openxmlformats.org/officeDocument/2006/relationships" xmlns:p="http://schemas.openxmlformats.org/presentationml/2006/main">
  <p:tag name="NUM" val="12"/>
</p:tagLst>
</file>

<file path=ppt/tags/tag919.xml><?xml version="1.0" encoding="utf-8"?>
<p:tagLst xmlns:a="http://schemas.openxmlformats.org/drawingml/2006/main" xmlns:r="http://schemas.openxmlformats.org/officeDocument/2006/relationships" xmlns:p="http://schemas.openxmlformats.org/presentationml/2006/main">
  <p:tag name="NUM" val="13"/>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20.xml><?xml version="1.0" encoding="utf-8"?>
<p:tagLst xmlns:a="http://schemas.openxmlformats.org/drawingml/2006/main" xmlns:r="http://schemas.openxmlformats.org/officeDocument/2006/relationships" xmlns:p="http://schemas.openxmlformats.org/presentationml/2006/main">
  <p:tag name="NUM" val="14"/>
</p:tagLst>
</file>

<file path=ppt/tags/tag921.xml><?xml version="1.0" encoding="utf-8"?>
<p:tagLst xmlns:a="http://schemas.openxmlformats.org/drawingml/2006/main" xmlns:r="http://schemas.openxmlformats.org/officeDocument/2006/relationships" xmlns:p="http://schemas.openxmlformats.org/presentationml/2006/main">
  <p:tag name="NUM" val="15"/>
</p:tagLst>
</file>

<file path=ppt/tags/tag922.xml><?xml version="1.0" encoding="utf-8"?>
<p:tagLst xmlns:a="http://schemas.openxmlformats.org/drawingml/2006/main" xmlns:r="http://schemas.openxmlformats.org/officeDocument/2006/relationships" xmlns:p="http://schemas.openxmlformats.org/presentationml/2006/main">
  <p:tag name="NUM" val="1"/>
</p:tagLst>
</file>

<file path=ppt/tags/tag923.xml><?xml version="1.0" encoding="utf-8"?>
<p:tagLst xmlns:a="http://schemas.openxmlformats.org/drawingml/2006/main" xmlns:r="http://schemas.openxmlformats.org/officeDocument/2006/relationships" xmlns:p="http://schemas.openxmlformats.org/presentationml/2006/main">
  <p:tag name="NUM" val="2"/>
</p:tagLst>
</file>

<file path=ppt/tags/tag924.xml><?xml version="1.0" encoding="utf-8"?>
<p:tagLst xmlns:a="http://schemas.openxmlformats.org/drawingml/2006/main" xmlns:r="http://schemas.openxmlformats.org/officeDocument/2006/relationships" xmlns:p="http://schemas.openxmlformats.org/presentationml/2006/main">
  <p:tag name="NUM" val="3"/>
</p:tagLst>
</file>

<file path=ppt/tags/tag925.xml><?xml version="1.0" encoding="utf-8"?>
<p:tagLst xmlns:a="http://schemas.openxmlformats.org/drawingml/2006/main" xmlns:r="http://schemas.openxmlformats.org/officeDocument/2006/relationships" xmlns:p="http://schemas.openxmlformats.org/presentationml/2006/main">
  <p:tag name="NUM" val="4"/>
</p:tagLst>
</file>

<file path=ppt/tags/tag926.xml><?xml version="1.0" encoding="utf-8"?>
<p:tagLst xmlns:a="http://schemas.openxmlformats.org/drawingml/2006/main" xmlns:r="http://schemas.openxmlformats.org/officeDocument/2006/relationships" xmlns:p="http://schemas.openxmlformats.org/presentationml/2006/main">
  <p:tag name="NUM" val="5"/>
</p:tagLst>
</file>

<file path=ppt/tags/tag927.xml><?xml version="1.0" encoding="utf-8"?>
<p:tagLst xmlns:a="http://schemas.openxmlformats.org/drawingml/2006/main" xmlns:r="http://schemas.openxmlformats.org/officeDocument/2006/relationships" xmlns:p="http://schemas.openxmlformats.org/presentationml/2006/main">
  <p:tag name="NUM" val="6"/>
</p:tagLst>
</file>

<file path=ppt/tags/tag928.xml><?xml version="1.0" encoding="utf-8"?>
<p:tagLst xmlns:a="http://schemas.openxmlformats.org/drawingml/2006/main" xmlns:r="http://schemas.openxmlformats.org/officeDocument/2006/relationships" xmlns:p="http://schemas.openxmlformats.org/presentationml/2006/main">
  <p:tag name="NUM" val="7"/>
</p:tagLst>
</file>

<file path=ppt/tags/tag929.xml><?xml version="1.0" encoding="utf-8"?>
<p:tagLst xmlns:a="http://schemas.openxmlformats.org/drawingml/2006/main" xmlns:r="http://schemas.openxmlformats.org/officeDocument/2006/relationships" xmlns:p="http://schemas.openxmlformats.org/presentationml/2006/main">
  <p:tag name="NUM" val="8"/>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30.xml><?xml version="1.0" encoding="utf-8"?>
<p:tagLst xmlns:a="http://schemas.openxmlformats.org/drawingml/2006/main" xmlns:r="http://schemas.openxmlformats.org/officeDocument/2006/relationships" xmlns:p="http://schemas.openxmlformats.org/presentationml/2006/main">
  <p:tag name="NUM" val="1"/>
</p:tagLst>
</file>

<file path=ppt/tags/tag931.xml><?xml version="1.0" encoding="utf-8"?>
<p:tagLst xmlns:a="http://schemas.openxmlformats.org/drawingml/2006/main" xmlns:r="http://schemas.openxmlformats.org/officeDocument/2006/relationships" xmlns:p="http://schemas.openxmlformats.org/presentationml/2006/main">
  <p:tag name="NUM" val="2"/>
</p:tagLst>
</file>

<file path=ppt/tags/tag932.xml><?xml version="1.0" encoding="utf-8"?>
<p:tagLst xmlns:a="http://schemas.openxmlformats.org/drawingml/2006/main" xmlns:r="http://schemas.openxmlformats.org/officeDocument/2006/relationships" xmlns:p="http://schemas.openxmlformats.org/presentationml/2006/main">
  <p:tag name="NUM" val="3"/>
</p:tagLst>
</file>

<file path=ppt/tags/tag933.xml><?xml version="1.0" encoding="utf-8"?>
<p:tagLst xmlns:a="http://schemas.openxmlformats.org/drawingml/2006/main" xmlns:r="http://schemas.openxmlformats.org/officeDocument/2006/relationships" xmlns:p="http://schemas.openxmlformats.org/presentationml/2006/main">
  <p:tag name="NUM" val="4"/>
</p:tagLst>
</file>

<file path=ppt/tags/tag934.xml><?xml version="1.0" encoding="utf-8"?>
<p:tagLst xmlns:a="http://schemas.openxmlformats.org/drawingml/2006/main" xmlns:r="http://schemas.openxmlformats.org/officeDocument/2006/relationships" xmlns:p="http://schemas.openxmlformats.org/presentationml/2006/main">
  <p:tag name="NUM" val="5"/>
</p:tagLst>
</file>

<file path=ppt/tags/tag935.xml><?xml version="1.0" encoding="utf-8"?>
<p:tagLst xmlns:a="http://schemas.openxmlformats.org/drawingml/2006/main" xmlns:r="http://schemas.openxmlformats.org/officeDocument/2006/relationships" xmlns:p="http://schemas.openxmlformats.org/presentationml/2006/main">
  <p:tag name="NUM" val="6"/>
</p:tagLst>
</file>

<file path=ppt/tags/tag936.xml><?xml version="1.0" encoding="utf-8"?>
<p:tagLst xmlns:a="http://schemas.openxmlformats.org/drawingml/2006/main" xmlns:r="http://schemas.openxmlformats.org/officeDocument/2006/relationships" xmlns:p="http://schemas.openxmlformats.org/presentationml/2006/main">
  <p:tag name="NUM" val="7"/>
</p:tagLst>
</file>

<file path=ppt/tags/tag937.xml><?xml version="1.0" encoding="utf-8"?>
<p:tagLst xmlns:a="http://schemas.openxmlformats.org/drawingml/2006/main" xmlns:r="http://schemas.openxmlformats.org/officeDocument/2006/relationships" xmlns:p="http://schemas.openxmlformats.org/presentationml/2006/main">
  <p:tag name="NUM" val="8"/>
</p:tagLst>
</file>

<file path=ppt/tags/tag938.xml><?xml version="1.0" encoding="utf-8"?>
<p:tagLst xmlns:a="http://schemas.openxmlformats.org/drawingml/2006/main" xmlns:r="http://schemas.openxmlformats.org/officeDocument/2006/relationships" xmlns:p="http://schemas.openxmlformats.org/presentationml/2006/main">
  <p:tag name="NUM" val="1"/>
</p:tagLst>
</file>

<file path=ppt/tags/tag939.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40.xml><?xml version="1.0" encoding="utf-8"?>
<p:tagLst xmlns:a="http://schemas.openxmlformats.org/drawingml/2006/main" xmlns:r="http://schemas.openxmlformats.org/officeDocument/2006/relationships" xmlns:p="http://schemas.openxmlformats.org/presentationml/2006/main">
  <p:tag name="NUM" val="3"/>
</p:tagLst>
</file>

<file path=ppt/tags/tag941.xml><?xml version="1.0" encoding="utf-8"?>
<p:tagLst xmlns:a="http://schemas.openxmlformats.org/drawingml/2006/main" xmlns:r="http://schemas.openxmlformats.org/officeDocument/2006/relationships" xmlns:p="http://schemas.openxmlformats.org/presentationml/2006/main">
  <p:tag name="NUM" val="4"/>
</p:tagLst>
</file>

<file path=ppt/tags/tag942.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3306</TotalTime>
  <Words>2762</Words>
  <PresentationFormat>Affichage à l'écran (4:3)</PresentationFormat>
  <Paragraphs>279</Paragraphs>
  <Slides>113</Slides>
  <Notes>1</Notes>
  <HiddenSlides>0</HiddenSlides>
  <MMClips>2</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113</vt:i4>
      </vt:variant>
    </vt:vector>
  </HeadingPairs>
  <TitlesOfParts>
    <vt:vector size="124" baseType="lpstr">
      <vt:lpstr>Dosis Bold</vt:lpstr>
      <vt:lpstr>Aptos</vt:lpstr>
      <vt:lpstr>Tahoma</vt:lpstr>
      <vt:lpstr>Carelia</vt:lpstr>
      <vt:lpstr>Calibri</vt:lpstr>
      <vt:lpstr>Dosis</vt:lpstr>
      <vt:lpstr>Arial</vt:lpstr>
      <vt:lpstr>Cambria</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2025-08-08T19:53:24Z</dcterms:modified>
</cp:coreProperties>
</file>