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F5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9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red and white shirt&#10;&#10;Description automatically generated">
            <a:extLst>
              <a:ext uri="{FF2B5EF4-FFF2-40B4-BE49-F238E27FC236}">
                <a16:creationId xmlns:a16="http://schemas.microsoft.com/office/drawing/2014/main" id="{228F9325-C7CB-4700-A475-CC29E6D473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red and white shirt&#10;&#10;Description automatically generated">
            <a:extLst>
              <a:ext uri="{FF2B5EF4-FFF2-40B4-BE49-F238E27FC236}">
                <a16:creationId xmlns:a16="http://schemas.microsoft.com/office/drawing/2014/main" id="{12944630-127F-4C09-B501-F8E63D7092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red and white shirt&#10;&#10;Description automatically generated">
            <a:extLst>
              <a:ext uri="{FF2B5EF4-FFF2-40B4-BE49-F238E27FC236}">
                <a16:creationId xmlns:a16="http://schemas.microsoft.com/office/drawing/2014/main" id="{360F46C1-2F6E-4B4B-AFF3-7E4A5F7ADA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2019-09-16T19:25:55Z</dcterms:modified>
</cp:coreProperties>
</file>