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71" r:id="rId4"/>
    <p:sldId id="257" r:id="rId5"/>
    <p:sldId id="266" r:id="rId6"/>
    <p:sldId id="267" r:id="rId7"/>
    <p:sldId id="258" r:id="rId8"/>
    <p:sldId id="269" r:id="rId9"/>
    <p:sldId id="272" r:id="rId10"/>
    <p:sldId id="259" r:id="rId11"/>
    <p:sldId id="270" r:id="rId12"/>
    <p:sldId id="27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6343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465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128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79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946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4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61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158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8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732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852827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2F3A7E2-C490-4ACC-B7EB-7F2BE849CD08}" type="datetimeFigureOut">
              <a:rPr lang="en-US" smtClean="0"/>
              <a:t>02/04/2025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7F78BC8-C166-4CDF-B08B-3FA6A9D20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318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NÀO TA HÃY MỪNG VUI</a:t>
            </a:r>
            <a:endParaRPr lang="en-US" sz="5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686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42594"/>
            <a:ext cx="1131454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4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Vác thánh giá trung kiên theo Chúa nơi nơi, mai đây sẽ chung phần phúc vinh trên trời.</a:t>
            </a:r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016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/>
              <a:t>Nào</a:t>
            </a:r>
            <a:r>
              <a:rPr lang="en-US" sz="8000" b="1" dirty="0"/>
              <a:t> ta </a:t>
            </a:r>
            <a:r>
              <a:rPr lang="en-US" sz="8000" b="1" dirty="0" err="1"/>
              <a:t>hãy</a:t>
            </a:r>
            <a:r>
              <a:rPr lang="en-US" sz="8000" b="1" dirty="0"/>
              <a:t> </a:t>
            </a:r>
            <a:r>
              <a:rPr lang="en-US" sz="8000" b="1" dirty="0" err="1"/>
              <a:t>mừng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, </a:t>
            </a:r>
            <a:r>
              <a:rPr lang="en-US" sz="8000" b="1" dirty="0" err="1"/>
              <a:t>Chúa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 </a:t>
            </a:r>
            <a:r>
              <a:rPr lang="en-US" sz="8000" b="1" dirty="0" err="1"/>
              <a:t>tử</a:t>
            </a:r>
            <a:r>
              <a:rPr lang="en-US" sz="8000" b="1" dirty="0"/>
              <a:t> </a:t>
            </a:r>
            <a:r>
              <a:rPr lang="en-US" sz="8000" b="1" dirty="0" err="1"/>
              <a:t>thần</a:t>
            </a:r>
            <a:r>
              <a:rPr lang="en-US" sz="8000" b="1" dirty="0"/>
              <a:t> </a:t>
            </a:r>
            <a:r>
              <a:rPr lang="en-US" sz="8000" b="1" dirty="0" err="1"/>
              <a:t>rồi</a:t>
            </a:r>
            <a:r>
              <a:rPr lang="en-US" sz="8000" b="1" dirty="0"/>
              <a:t>, </a:t>
            </a:r>
            <a:r>
              <a:rPr lang="en-US" sz="8000" b="1" dirty="0" err="1"/>
              <a:t>nguồn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mới</a:t>
            </a:r>
            <a:r>
              <a:rPr lang="en-US" sz="8000" b="1" dirty="0"/>
              <a:t> </a:t>
            </a:r>
            <a:r>
              <a:rPr lang="en-US" sz="8000" b="1" dirty="0" err="1"/>
              <a:t>chiếu</a:t>
            </a:r>
            <a:r>
              <a:rPr lang="en-US" sz="8000" b="1" dirty="0"/>
              <a:t> </a:t>
            </a:r>
            <a:r>
              <a:rPr lang="en-US" sz="8000" b="1" dirty="0" err="1"/>
              <a:t>sáng</a:t>
            </a:r>
            <a:r>
              <a:rPr lang="en-US" sz="8000" b="1" dirty="0"/>
              <a:t> </a:t>
            </a:r>
            <a:r>
              <a:rPr lang="en-US" sz="8000" b="1" dirty="0" err="1"/>
              <a:t>tuyệt</a:t>
            </a:r>
            <a:r>
              <a:rPr lang="en-US" sz="8000" b="1" dirty="0"/>
              <a:t> </a:t>
            </a:r>
            <a:r>
              <a:rPr lang="en-US" sz="8000" b="1" dirty="0" err="1"/>
              <a:t>vời</a:t>
            </a:r>
            <a:r>
              <a:rPr lang="en-US" sz="8000" b="1" dirty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795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 </a:t>
            </a:r>
            <a:r>
              <a:rPr lang="en-US" sz="7200" b="1" dirty="0" err="1"/>
              <a:t>Nào</a:t>
            </a:r>
            <a:r>
              <a:rPr lang="en-US" sz="7200" b="1" dirty="0"/>
              <a:t> ta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rạng</a:t>
            </a:r>
            <a:r>
              <a:rPr lang="en-US" sz="7200" b="1" dirty="0"/>
              <a:t> </a:t>
            </a:r>
            <a:r>
              <a:rPr lang="en-US" sz="7200" b="1" dirty="0" err="1"/>
              <a:t>ngời</a:t>
            </a:r>
            <a:r>
              <a:rPr lang="en-US" sz="7200" b="1" dirty="0"/>
              <a:t>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xóa</a:t>
            </a:r>
            <a:r>
              <a:rPr lang="en-US" sz="7200" b="1" dirty="0"/>
              <a:t> </a:t>
            </a:r>
            <a:r>
              <a:rPr lang="en-US" sz="7200" b="1" dirty="0" err="1"/>
              <a:t>hết</a:t>
            </a:r>
            <a:r>
              <a:rPr lang="en-US" sz="7200" b="1" dirty="0"/>
              <a:t> </a:t>
            </a:r>
            <a:r>
              <a:rPr lang="en-US" sz="7200" b="1" dirty="0" err="1"/>
              <a:t>tội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, 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39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/>
              <a:t>Nào</a:t>
            </a:r>
            <a:r>
              <a:rPr lang="en-US" sz="8000" b="1" dirty="0"/>
              <a:t> ta </a:t>
            </a:r>
            <a:r>
              <a:rPr lang="en-US" sz="8000" b="1" dirty="0" err="1"/>
              <a:t>hãy</a:t>
            </a:r>
            <a:r>
              <a:rPr lang="en-US" sz="8000" b="1" dirty="0"/>
              <a:t> </a:t>
            </a:r>
            <a:r>
              <a:rPr lang="en-US" sz="8000" b="1" dirty="0" err="1"/>
              <a:t>mừng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, </a:t>
            </a:r>
            <a:r>
              <a:rPr lang="en-US" sz="8000" b="1" dirty="0" err="1"/>
              <a:t>Chúa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 </a:t>
            </a:r>
            <a:r>
              <a:rPr lang="en-US" sz="8000" b="1" dirty="0" err="1"/>
              <a:t>tử</a:t>
            </a:r>
            <a:r>
              <a:rPr lang="en-US" sz="8000" b="1" dirty="0"/>
              <a:t> </a:t>
            </a:r>
            <a:r>
              <a:rPr lang="en-US" sz="8000" b="1" dirty="0" err="1"/>
              <a:t>thần</a:t>
            </a:r>
            <a:r>
              <a:rPr lang="en-US" sz="8000" b="1" dirty="0"/>
              <a:t> </a:t>
            </a:r>
            <a:r>
              <a:rPr lang="en-US" sz="8000" b="1" dirty="0" err="1"/>
              <a:t>rồi</a:t>
            </a:r>
            <a:r>
              <a:rPr lang="en-US" sz="8000" b="1" dirty="0"/>
              <a:t>, </a:t>
            </a:r>
            <a:r>
              <a:rPr lang="en-US" sz="8000" b="1" dirty="0" err="1"/>
              <a:t>nguồn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mới</a:t>
            </a:r>
            <a:r>
              <a:rPr lang="en-US" sz="8000" b="1" dirty="0"/>
              <a:t> </a:t>
            </a:r>
            <a:r>
              <a:rPr lang="en-US" sz="8000" b="1" dirty="0" err="1"/>
              <a:t>chiếu</a:t>
            </a:r>
            <a:r>
              <a:rPr lang="en-US" sz="8000" b="1" dirty="0"/>
              <a:t> </a:t>
            </a:r>
            <a:r>
              <a:rPr lang="en-US" sz="8000" b="1" dirty="0" err="1"/>
              <a:t>sáng</a:t>
            </a:r>
            <a:r>
              <a:rPr lang="en-US" sz="8000" b="1" dirty="0"/>
              <a:t> </a:t>
            </a:r>
            <a:r>
              <a:rPr lang="en-US" sz="8000" b="1" dirty="0" err="1"/>
              <a:t>tuyệt</a:t>
            </a:r>
            <a:r>
              <a:rPr lang="en-US" sz="8000" b="1" dirty="0"/>
              <a:t> </a:t>
            </a:r>
            <a:r>
              <a:rPr lang="en-US" sz="8000" b="1" dirty="0" err="1"/>
              <a:t>vời</a:t>
            </a:r>
            <a:r>
              <a:rPr lang="en-US" sz="8000" b="1" dirty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473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 </a:t>
            </a:r>
            <a:r>
              <a:rPr lang="en-US" sz="7200" b="1" dirty="0" err="1"/>
              <a:t>Nào</a:t>
            </a:r>
            <a:r>
              <a:rPr lang="en-US" sz="7200" b="1" dirty="0"/>
              <a:t> ta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rạng</a:t>
            </a:r>
            <a:r>
              <a:rPr lang="en-US" sz="7200" b="1" dirty="0"/>
              <a:t> </a:t>
            </a:r>
            <a:r>
              <a:rPr lang="en-US" sz="7200" b="1" dirty="0" err="1"/>
              <a:t>ngời</a:t>
            </a:r>
            <a:r>
              <a:rPr lang="en-US" sz="7200" b="1" dirty="0"/>
              <a:t>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xóa</a:t>
            </a:r>
            <a:r>
              <a:rPr lang="en-US" sz="7200" b="1" dirty="0"/>
              <a:t> </a:t>
            </a:r>
            <a:r>
              <a:rPr lang="en-US" sz="7200" b="1" dirty="0" err="1"/>
              <a:t>hết</a:t>
            </a:r>
            <a:r>
              <a:rPr lang="en-US" sz="7200" b="1" dirty="0"/>
              <a:t> </a:t>
            </a:r>
            <a:r>
              <a:rPr lang="en-US" sz="7200" b="1" dirty="0" err="1"/>
              <a:t>tội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, 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225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24328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41901" y="489397"/>
            <a:ext cx="11107418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 smtClean="0"/>
              <a:t>Thánh </a:t>
            </a:r>
            <a:r>
              <a:rPr lang="vi-VN" sz="7200" b="1" dirty="0"/>
              <a:t>giá Chúa vươn cao dâng lễ hy sinh, cho nhân thế muôn đời sống trong ân </a:t>
            </a:r>
            <a:r>
              <a:rPr lang="vi-VN" sz="7200" b="1" dirty="0"/>
              <a:t>tình.</a:t>
            </a:r>
            <a:endParaRPr lang="en-US" sz="7200" b="1" dirty="0" smtClean="0"/>
          </a:p>
          <a:p>
            <a:pPr algn="just"/>
            <a:r>
              <a:rPr lang="vi-VN" sz="7200" b="1" dirty="0"/>
              <a:t/>
            </a:r>
            <a:br>
              <a:rPr lang="vi-VN" sz="7200" b="1" dirty="0"/>
            </a:b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78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/>
              <a:t>Nào</a:t>
            </a:r>
            <a:r>
              <a:rPr lang="en-US" sz="8000" b="1" dirty="0"/>
              <a:t> ta </a:t>
            </a:r>
            <a:r>
              <a:rPr lang="en-US" sz="8000" b="1" dirty="0" err="1"/>
              <a:t>hãy</a:t>
            </a:r>
            <a:r>
              <a:rPr lang="en-US" sz="8000" b="1" dirty="0"/>
              <a:t> </a:t>
            </a:r>
            <a:r>
              <a:rPr lang="en-US" sz="8000" b="1" dirty="0" err="1"/>
              <a:t>mừng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, </a:t>
            </a:r>
            <a:r>
              <a:rPr lang="en-US" sz="8000" b="1" dirty="0" err="1"/>
              <a:t>Chúa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 </a:t>
            </a:r>
            <a:r>
              <a:rPr lang="en-US" sz="8000" b="1" dirty="0" err="1"/>
              <a:t>tử</a:t>
            </a:r>
            <a:r>
              <a:rPr lang="en-US" sz="8000" b="1" dirty="0"/>
              <a:t> </a:t>
            </a:r>
            <a:r>
              <a:rPr lang="en-US" sz="8000" b="1" dirty="0" err="1"/>
              <a:t>thần</a:t>
            </a:r>
            <a:r>
              <a:rPr lang="en-US" sz="8000" b="1" dirty="0"/>
              <a:t> </a:t>
            </a:r>
            <a:r>
              <a:rPr lang="en-US" sz="8000" b="1" dirty="0" err="1"/>
              <a:t>rồi</a:t>
            </a:r>
            <a:r>
              <a:rPr lang="en-US" sz="8000" b="1" dirty="0"/>
              <a:t>, </a:t>
            </a:r>
            <a:r>
              <a:rPr lang="en-US" sz="8000" b="1" dirty="0" err="1"/>
              <a:t>nguồn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mới</a:t>
            </a:r>
            <a:r>
              <a:rPr lang="en-US" sz="8000" b="1" dirty="0"/>
              <a:t> </a:t>
            </a:r>
            <a:r>
              <a:rPr lang="en-US" sz="8000" b="1" dirty="0" err="1"/>
              <a:t>chiếu</a:t>
            </a:r>
            <a:r>
              <a:rPr lang="en-US" sz="8000" b="1" dirty="0"/>
              <a:t> </a:t>
            </a:r>
            <a:r>
              <a:rPr lang="en-US" sz="8000" b="1" dirty="0" err="1"/>
              <a:t>sáng</a:t>
            </a:r>
            <a:r>
              <a:rPr lang="en-US" sz="8000" b="1" dirty="0"/>
              <a:t> </a:t>
            </a:r>
            <a:r>
              <a:rPr lang="en-US" sz="8000" b="1" dirty="0" err="1"/>
              <a:t>tuyệt</a:t>
            </a:r>
            <a:r>
              <a:rPr lang="en-US" sz="8000" b="1" dirty="0"/>
              <a:t> </a:t>
            </a:r>
            <a:r>
              <a:rPr lang="en-US" sz="8000" b="1" dirty="0" err="1"/>
              <a:t>vời</a:t>
            </a:r>
            <a:r>
              <a:rPr lang="en-US" sz="8000" b="1" dirty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096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 </a:t>
            </a:r>
            <a:r>
              <a:rPr lang="en-US" sz="7200" b="1" dirty="0" err="1"/>
              <a:t>Nào</a:t>
            </a:r>
            <a:r>
              <a:rPr lang="en-US" sz="7200" b="1" dirty="0"/>
              <a:t> ta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rạng</a:t>
            </a:r>
            <a:r>
              <a:rPr lang="en-US" sz="7200" b="1" dirty="0"/>
              <a:t> </a:t>
            </a:r>
            <a:r>
              <a:rPr lang="en-US" sz="7200" b="1" dirty="0" err="1"/>
              <a:t>ngời</a:t>
            </a:r>
            <a:r>
              <a:rPr lang="en-US" sz="7200" b="1" dirty="0"/>
              <a:t>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xóa</a:t>
            </a:r>
            <a:r>
              <a:rPr lang="en-US" sz="7200" b="1" dirty="0"/>
              <a:t> </a:t>
            </a:r>
            <a:r>
              <a:rPr lang="en-US" sz="7200" b="1" dirty="0" err="1"/>
              <a:t>hết</a:t>
            </a:r>
            <a:r>
              <a:rPr lang="en-US" sz="7200" b="1" dirty="0"/>
              <a:t> </a:t>
            </a:r>
            <a:r>
              <a:rPr lang="en-US" sz="7200" b="1" dirty="0" err="1"/>
              <a:t>tội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, 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0146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51136" y="393216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6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7200" b="1" dirty="0"/>
              <a:t>Sức sống đã khai nguyên trong những thương đau, ân thiêng đã khơi nguồn giữa bao khổ sầu.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04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8000" b="1" dirty="0" err="1"/>
              <a:t>Nào</a:t>
            </a:r>
            <a:r>
              <a:rPr lang="en-US" sz="8000" b="1" dirty="0"/>
              <a:t> ta </a:t>
            </a:r>
            <a:r>
              <a:rPr lang="en-US" sz="8000" b="1" dirty="0" err="1"/>
              <a:t>hãy</a:t>
            </a:r>
            <a:r>
              <a:rPr lang="en-US" sz="8000" b="1" dirty="0"/>
              <a:t> </a:t>
            </a:r>
            <a:r>
              <a:rPr lang="en-US" sz="8000" b="1" dirty="0" err="1"/>
              <a:t>mừng</a:t>
            </a:r>
            <a:r>
              <a:rPr lang="en-US" sz="8000" b="1" dirty="0"/>
              <a:t> </a:t>
            </a:r>
            <a:r>
              <a:rPr lang="en-US" sz="8000" b="1" dirty="0" err="1"/>
              <a:t>vui</a:t>
            </a:r>
            <a:r>
              <a:rPr lang="en-US" sz="8000" b="1" dirty="0"/>
              <a:t>, </a:t>
            </a:r>
            <a:r>
              <a:rPr lang="en-US" sz="8000" b="1" dirty="0" err="1"/>
              <a:t>Chúa</a:t>
            </a:r>
            <a:r>
              <a:rPr lang="en-US" sz="8000" b="1" dirty="0"/>
              <a:t> </a:t>
            </a:r>
            <a:r>
              <a:rPr lang="en-US" sz="8000" b="1" dirty="0" err="1"/>
              <a:t>chiến</a:t>
            </a:r>
            <a:r>
              <a:rPr lang="en-US" sz="8000" b="1" dirty="0"/>
              <a:t> </a:t>
            </a:r>
            <a:r>
              <a:rPr lang="en-US" sz="8000" b="1" dirty="0" err="1"/>
              <a:t>thắng</a:t>
            </a:r>
            <a:r>
              <a:rPr lang="en-US" sz="8000" b="1" dirty="0"/>
              <a:t> </a:t>
            </a:r>
            <a:r>
              <a:rPr lang="en-US" sz="8000" b="1" dirty="0" err="1"/>
              <a:t>tử</a:t>
            </a:r>
            <a:r>
              <a:rPr lang="en-US" sz="8000" b="1" dirty="0"/>
              <a:t> </a:t>
            </a:r>
            <a:r>
              <a:rPr lang="en-US" sz="8000" b="1" dirty="0" err="1"/>
              <a:t>thần</a:t>
            </a:r>
            <a:r>
              <a:rPr lang="en-US" sz="8000" b="1" dirty="0"/>
              <a:t> </a:t>
            </a:r>
            <a:r>
              <a:rPr lang="en-US" sz="8000" b="1" dirty="0" err="1"/>
              <a:t>rồi</a:t>
            </a:r>
            <a:r>
              <a:rPr lang="en-US" sz="8000" b="1" dirty="0"/>
              <a:t>, </a:t>
            </a:r>
            <a:r>
              <a:rPr lang="en-US" sz="8000" b="1" dirty="0" err="1"/>
              <a:t>nguồn</a:t>
            </a:r>
            <a:r>
              <a:rPr lang="en-US" sz="8000" b="1" dirty="0"/>
              <a:t> </a:t>
            </a:r>
            <a:r>
              <a:rPr lang="en-US" sz="8000" b="1" dirty="0" err="1"/>
              <a:t>sống</a:t>
            </a:r>
            <a:r>
              <a:rPr lang="en-US" sz="8000" b="1" dirty="0"/>
              <a:t> </a:t>
            </a:r>
            <a:r>
              <a:rPr lang="en-US" sz="8000" b="1" dirty="0" err="1"/>
              <a:t>mới</a:t>
            </a:r>
            <a:r>
              <a:rPr lang="en-US" sz="8000" b="1" dirty="0"/>
              <a:t> </a:t>
            </a:r>
            <a:r>
              <a:rPr lang="en-US" sz="8000" b="1" dirty="0" err="1"/>
              <a:t>chiếu</a:t>
            </a:r>
            <a:r>
              <a:rPr lang="en-US" sz="8000" b="1" dirty="0"/>
              <a:t> </a:t>
            </a:r>
            <a:r>
              <a:rPr lang="en-US" sz="8000" b="1" dirty="0" err="1"/>
              <a:t>sáng</a:t>
            </a:r>
            <a:r>
              <a:rPr lang="en-US" sz="8000" b="1" dirty="0"/>
              <a:t> </a:t>
            </a:r>
            <a:r>
              <a:rPr lang="en-US" sz="8000" b="1" dirty="0" err="1"/>
              <a:t>tuyệt</a:t>
            </a:r>
            <a:r>
              <a:rPr lang="en-US" sz="8000" b="1" dirty="0"/>
              <a:t> </a:t>
            </a:r>
            <a:r>
              <a:rPr lang="en-US" sz="8000" b="1" dirty="0" err="1"/>
              <a:t>vời</a:t>
            </a:r>
            <a:r>
              <a:rPr lang="en-US" sz="8000" b="1" dirty="0"/>
              <a:t>.</a:t>
            </a:r>
            <a:endParaRPr lang="vi-VN" sz="80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374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7" y="605138"/>
            <a:ext cx="1131454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000" b="1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7200" b="1" dirty="0"/>
              <a:t>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 </a:t>
            </a:r>
            <a:r>
              <a:rPr lang="en-US" sz="7200" b="1" dirty="0" err="1"/>
              <a:t>Nào</a:t>
            </a:r>
            <a:r>
              <a:rPr lang="en-US" sz="7200" b="1" dirty="0"/>
              <a:t> ta </a:t>
            </a:r>
            <a:r>
              <a:rPr lang="en-US" sz="7200" b="1" dirty="0" err="1"/>
              <a:t>hãy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vui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đã</a:t>
            </a:r>
            <a:r>
              <a:rPr lang="en-US" sz="7200" b="1" dirty="0"/>
              <a:t> </a:t>
            </a:r>
            <a:r>
              <a:rPr lang="en-US" sz="7200" b="1" dirty="0" err="1"/>
              <a:t>sống</a:t>
            </a:r>
            <a:r>
              <a:rPr lang="en-US" sz="7200" b="1" dirty="0"/>
              <a:t> </a:t>
            </a:r>
            <a:r>
              <a:rPr lang="en-US" sz="7200" b="1" dirty="0" err="1"/>
              <a:t>lại</a:t>
            </a:r>
            <a:r>
              <a:rPr lang="en-US" sz="7200" b="1" dirty="0"/>
              <a:t> </a:t>
            </a:r>
            <a:r>
              <a:rPr lang="en-US" sz="7200" b="1" dirty="0" err="1"/>
              <a:t>rạng</a:t>
            </a:r>
            <a:r>
              <a:rPr lang="en-US" sz="7200" b="1" dirty="0"/>
              <a:t> </a:t>
            </a:r>
            <a:r>
              <a:rPr lang="en-US" sz="7200" b="1" dirty="0" err="1"/>
              <a:t>ngời</a:t>
            </a:r>
            <a:r>
              <a:rPr lang="en-US" sz="7200" b="1" dirty="0"/>
              <a:t>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Máu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xóa</a:t>
            </a:r>
            <a:r>
              <a:rPr lang="en-US" sz="7200" b="1" dirty="0"/>
              <a:t> </a:t>
            </a:r>
            <a:r>
              <a:rPr lang="en-US" sz="7200" b="1" dirty="0" err="1"/>
              <a:t>hết</a:t>
            </a:r>
            <a:r>
              <a:rPr lang="en-US" sz="7200" b="1" dirty="0"/>
              <a:t> </a:t>
            </a:r>
            <a:r>
              <a:rPr lang="en-US" sz="7200" b="1" dirty="0" err="1"/>
              <a:t>tội</a:t>
            </a:r>
            <a:r>
              <a:rPr lang="en-US" sz="7200" b="1" dirty="0"/>
              <a:t> </a:t>
            </a:r>
            <a:r>
              <a:rPr lang="en-US" sz="7200" b="1" dirty="0" err="1"/>
              <a:t>đời</a:t>
            </a:r>
            <a:r>
              <a:rPr lang="en-US" sz="7200" b="1" dirty="0"/>
              <a:t>, Al-</a:t>
            </a:r>
            <a:r>
              <a:rPr lang="en-US" sz="7200" b="1" dirty="0" err="1"/>
              <a:t>lê</a:t>
            </a:r>
            <a:r>
              <a:rPr lang="en-US" sz="7200" b="1" dirty="0"/>
              <a:t>-</a:t>
            </a:r>
            <a:r>
              <a:rPr lang="en-US" sz="7200" b="1" dirty="0" err="1"/>
              <a:t>lu-ia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498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131</TotalTime>
  <Words>267</Words>
  <Application>Microsoft Office PowerPoint</Application>
  <PresentationFormat>Widescreen</PresentationFormat>
  <Paragraphs>13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Garamond</vt:lpstr>
      <vt:lpstr>Verdana</vt:lpstr>
      <vt:lpstr>Savon</vt:lpstr>
      <vt:lpstr>NÀO TA HÃY MỪNG VUI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Windows User</cp:lastModifiedBy>
  <cp:revision>21</cp:revision>
  <dcterms:created xsi:type="dcterms:W3CDTF">2024-12-09T02:06:03Z</dcterms:created>
  <dcterms:modified xsi:type="dcterms:W3CDTF">2025-04-02T14:01:36Z</dcterms:modified>
</cp:coreProperties>
</file>