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4" r:id="rId4"/>
    <p:sldId id="297" r:id="rId5"/>
    <p:sldId id="295" r:id="rId6"/>
    <p:sldId id="298" r:id="rId7"/>
    <p:sldId id="296" r:id="rId8"/>
    <p:sldId id="29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9/10/2025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9/10/2025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9/10/2025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9/10/2025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9/10/2025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9/10/2025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9/10/2025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9/10/2025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9/10/2025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solidFill>
                  <a:srgbClr val="FF0000"/>
                </a:solidFill>
                <a:latin typeface="Arial" panose="020B0604020202020204" pitchFamily="34" charset="0"/>
                <a:cs typeface="Arial" panose="020B0604020202020204" pitchFamily="34" charset="0"/>
              </a:rPr>
              <a:t>Các con hãy đi</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Này Ta sai các con hãy đi, hãy ra đi rao giảng Tin Mừng, rao giảng Tin Mừng cho mọi người trên khắp thế gian (đi loan truyền nguồn bình an). Này Ta sai các con hãy đi, hãy ra đi chớ sợ lo gì. Vì Ta sẽ ở cùng các con cho tới tận thế (mọi ngày cho tới tận thế).</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472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1. </a:t>
            </a:r>
            <a:r>
              <a:rPr lang="vi-VN" sz="5500" b="1">
                <a:latin typeface="Arial" panose="020B0604020202020204" pitchFamily="34" charset="0"/>
                <a:cs typeface="Arial" panose="020B0604020202020204" pitchFamily="34" charset="0"/>
              </a:rPr>
              <a:t>Ta sai anh em đi khắp nơi đến với muôn người. Dạy cho muôn dân tuân giữ luôn điều Ta đã truyền. Ai nghe và chịu phép Rửa Tội thì được cứu rỗi. Nhờ tin danh Cha và tin Ta với Chúa Thánh Thần.</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7436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Này Ta sai các con hãy đi, hãy ra đi rao giảng Tin Mừng, rao giảng Tin Mừng cho mọi người trên khắp thế gian (đi loan truyền nguồn bình an). Này Ta sai các con hãy đi, hãy ra đi chớ sợ lo gì. Vì Ta sẽ ở cùng các con cho tới tận thế (mọi ngày cho tới tận thế).</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0788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Ta sai anh em đi khắp nơi nói với muôn người. "Lời tiên tri xưa đã chép ra rằng Đấng Cứu Đời, sẽ chết nhục hình sau Phục Sinh vào cuộc sống mới. Để cho muôn dân từ muôn nơi lãnh phúc Nước Trời".</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9435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Này Ta sai các con hãy đi, hãy ra đi rao giảng Tin Mừng, rao giảng Tin Mừng cho mọi người trên khắp thế gian (đi loan truyền nguồn bình an). Này Ta sai các con hãy đi, hãy ra đi chớ sợ lo gì. Vì Ta sẽ ở cùng các con cho tới tận thế (mọi ngày cho tới tận thế).</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37429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017032"/>
          </a:xfrm>
          <a:prstGeom prst="rect">
            <a:avLst/>
          </a:prstGeom>
        </p:spPr>
        <p:txBody>
          <a:bodyPr wrap="square">
            <a:spAutoFit/>
          </a:bodyPr>
          <a:lstStyle/>
          <a:p>
            <a:pPr algn="just"/>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Ta sai anh em đi khắp nơi loan báo Nước Trời. Quyền năng nơi Cha đã phó trao và Ta lãnh vào, luôn ban tuôn trào trên người nào truyền dạy chân lý. Để trong gian nguy còn ra đi không hãi lo gì.</a:t>
            </a:r>
            <a:endParaRPr lang="vi-VN" sz="55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3038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244699"/>
            <a:ext cx="10997711" cy="6247864"/>
          </a:xfrm>
          <a:prstGeom prst="rect">
            <a:avLst/>
          </a:prstGeom>
        </p:spPr>
        <p:txBody>
          <a:bodyPr wrap="square">
            <a:spAutoFit/>
          </a:bodyPr>
          <a:lstStyle/>
          <a:p>
            <a:pPr algn="just"/>
            <a:r>
              <a:rPr lang="vi-VN" sz="5000" b="1">
                <a:solidFill>
                  <a:srgbClr val="FF0000"/>
                </a:solidFill>
                <a:latin typeface="Arial" panose="020B0604020202020204" pitchFamily="34" charset="0"/>
                <a:cs typeface="Arial" panose="020B0604020202020204" pitchFamily="34" charset="0"/>
              </a:rPr>
              <a:t>ĐK: </a:t>
            </a:r>
            <a:r>
              <a:rPr lang="vi-VN" sz="5000" b="1">
                <a:latin typeface="Arial" panose="020B0604020202020204" pitchFamily="34" charset="0"/>
                <a:cs typeface="Arial" panose="020B0604020202020204" pitchFamily="34" charset="0"/>
              </a:rPr>
              <a:t>Này Ta sai các con hãy đi, hãy ra đi rao giảng Tin Mừng, rao giảng Tin Mừng cho mọi người trên khắp thế gian (đi loan truyền nguồn bình an). Này Ta sai các con hãy đi, hãy ra đi chớ sợ lo gì. Vì Ta sẽ ở cùng các con cho tới tận thế (mọi ngày cho tới tận thế).</a:t>
            </a:r>
            <a:endParaRPr lang="vi-VN" sz="5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11867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413</TotalTime>
  <Words>443</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Century Gothic</vt:lpstr>
      <vt:lpstr>Garamond</vt:lpstr>
      <vt:lpstr>Savon</vt:lpstr>
      <vt:lpstr>Các con hãy đi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DINH GIA</cp:lastModifiedBy>
  <cp:revision>49</cp:revision>
  <dcterms:created xsi:type="dcterms:W3CDTF">2024-12-09T09:23:25Z</dcterms:created>
  <dcterms:modified xsi:type="dcterms:W3CDTF">2025-09-10T10:09:13Z</dcterms:modified>
</cp:coreProperties>
</file>