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4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47482419" r:id="rId28"/>
    <p:sldId id="2147482420" r:id="rId29"/>
    <p:sldId id="2147482443" r:id="rId30"/>
    <p:sldId id="2147482444" r:id="rId31"/>
    <p:sldId id="2134808917" r:id="rId32"/>
    <p:sldId id="2147482445" r:id="rId33"/>
    <p:sldId id="2134808918" r:id="rId34"/>
    <p:sldId id="2147482437" r:id="rId35"/>
    <p:sldId id="2147482427" r:id="rId36"/>
    <p:sldId id="2147482428" r:id="rId37"/>
    <p:sldId id="2147482435" r:id="rId38"/>
    <p:sldId id="2147482436" r:id="rId39"/>
    <p:sldId id="2147482423" r:id="rId40"/>
    <p:sldId id="2147482424" r:id="rId41"/>
    <p:sldId id="2147482434" r:id="rId42"/>
    <p:sldId id="2147482426" r:id="rId43"/>
    <p:sldId id="2147482425" r:id="rId44"/>
    <p:sldId id="2147482441" r:id="rId45"/>
    <p:sldId id="2147482442" r:id="rId46"/>
    <p:sldId id="2147482362" r:id="rId47"/>
    <p:sldId id="2134808626" r:id="rId48"/>
    <p:sldId id="2134808923" r:id="rId49"/>
    <p:sldId id="2147482363" r:id="rId50"/>
    <p:sldId id="2134808257" r:id="rId51"/>
    <p:sldId id="2134808258" r:id="rId52"/>
    <p:sldId id="2134808259" r:id="rId53"/>
    <p:sldId id="2134808845" r:id="rId54"/>
    <p:sldId id="2134808837" r:id="rId55"/>
    <p:sldId id="2147482373" r:id="rId56"/>
    <p:sldId id="2147482374" r:id="rId57"/>
    <p:sldId id="2134808248" r:id="rId58"/>
    <p:sldId id="2147482446" r:id="rId59"/>
    <p:sldId id="2134808250" r:id="rId60"/>
    <p:sldId id="2134808805" r:id="rId61"/>
    <p:sldId id="2134808775" r:id="rId62"/>
    <p:sldId id="2134808474" r:id="rId63"/>
  </p:sldIdLst>
  <p:sldSz cx="13716000" cy="10287000"/>
  <p:notesSz cx="6858000" cy="9144000"/>
  <p:embeddedFontLst>
    <p:embeddedFont>
      <p:font typeface="Cambria" panose="02040503050406030204" pitchFamily="18" charset="0"/>
      <p:regular r:id="rId65"/>
      <p:bold r:id="rId66"/>
      <p:italic r:id="rId67"/>
      <p:boldItalic r:id="rId68"/>
    </p:embeddedFont>
    <p:embeddedFont>
      <p:font typeface="Carelia" panose="020B0604020202020204" charset="0"/>
      <p:regular r:id="rId69"/>
    </p:embeddedFont>
    <p:embeddedFont>
      <p:font typeface="Dosis" pitchFamily="2" charset="0"/>
      <p:regular r:id="rId70"/>
      <p:bold r:id="rId71"/>
    </p:embeddedFont>
    <p:embeddedFont>
      <p:font typeface="Dosis Bold"/>
      <p:regular r:id="rId72"/>
      <p:bold r:id="rId73"/>
    </p:embeddedFont>
    <p:embeddedFont>
      <p:font typeface="KG Primary Penmanship 2" panose="020B0604020202020204" charset="0"/>
      <p:regular r:id="rId74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4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2.fntdata"/><Relationship Id="rId74" Type="http://schemas.openxmlformats.org/officeDocument/2006/relationships/font" Target="fonts/font10.fntdata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6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01/08/2025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4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0.xml"/><Relationship Id="rId7" Type="http://schemas.openxmlformats.org/officeDocument/2006/relationships/image" Target="../media/image15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5.xml"/><Relationship Id="rId7" Type="http://schemas.openxmlformats.org/officeDocument/2006/relationships/image" Target="../media/image16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5.png"/><Relationship Id="rId5" Type="http://schemas.openxmlformats.org/officeDocument/2006/relationships/tags" Target="../tags/tag191.xml"/><Relationship Id="rId10" Type="http://schemas.openxmlformats.org/officeDocument/2006/relationships/image" Target="../media/image4.svg"/><Relationship Id="rId4" Type="http://schemas.openxmlformats.org/officeDocument/2006/relationships/tags" Target="../tags/tag190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3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12.png"/><Relationship Id="rId2" Type="http://schemas.openxmlformats.org/officeDocument/2006/relationships/tags" Target="../tags/tag194.xml"/><Relationship Id="rId16" Type="http://schemas.openxmlformats.org/officeDocument/2006/relationships/image" Target="../media/image3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2.jpeg"/><Relationship Id="rId5" Type="http://schemas.openxmlformats.org/officeDocument/2006/relationships/tags" Target="../tags/tag19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4.xml"/><Relationship Id="rId7" Type="http://schemas.openxmlformats.org/officeDocument/2006/relationships/image" Target="../media/image16.sv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08.xml"/><Relationship Id="rId7" Type="http://schemas.openxmlformats.org/officeDocument/2006/relationships/image" Target="../media/image42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1.xml"/><Relationship Id="rId7" Type="http://schemas.openxmlformats.org/officeDocument/2006/relationships/image" Target="../media/image15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3.xml"/><Relationship Id="rId10" Type="http://schemas.openxmlformats.org/officeDocument/2006/relationships/image" Target="../media/image43.png"/><Relationship Id="rId4" Type="http://schemas.openxmlformats.org/officeDocument/2006/relationships/tags" Target="../tags/tag212.xml"/><Relationship Id="rId9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216.xml"/><Relationship Id="rId7" Type="http://schemas.openxmlformats.org/officeDocument/2006/relationships/image" Target="../media/image42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9.xml"/><Relationship Id="rId7" Type="http://schemas.openxmlformats.org/officeDocument/2006/relationships/image" Target="../media/image15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1.xml"/><Relationship Id="rId10" Type="http://schemas.openxmlformats.org/officeDocument/2006/relationships/image" Target="../media/image45.png"/><Relationship Id="rId4" Type="http://schemas.openxmlformats.org/officeDocument/2006/relationships/tags" Target="../tags/tag220.xml"/><Relationship Id="rId9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24.xml"/><Relationship Id="rId7" Type="http://schemas.openxmlformats.org/officeDocument/2006/relationships/image" Target="../media/image42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7.xml"/><Relationship Id="rId7" Type="http://schemas.openxmlformats.org/officeDocument/2006/relationships/image" Target="../media/image15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9.xml"/><Relationship Id="rId10" Type="http://schemas.openxmlformats.org/officeDocument/2006/relationships/image" Target="../media/image46.png"/><Relationship Id="rId4" Type="http://schemas.openxmlformats.org/officeDocument/2006/relationships/tags" Target="../tags/tag228.xml"/><Relationship Id="rId9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2.xml"/><Relationship Id="rId7" Type="http://schemas.openxmlformats.org/officeDocument/2006/relationships/image" Target="../media/image15.pn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34.xml"/><Relationship Id="rId10" Type="http://schemas.openxmlformats.org/officeDocument/2006/relationships/image" Target="../media/image46.png"/><Relationship Id="rId4" Type="http://schemas.openxmlformats.org/officeDocument/2006/relationships/tags" Target="../tags/tag233.xml"/><Relationship Id="rId9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8.png"/><Relationship Id="rId3" Type="http://schemas.openxmlformats.org/officeDocument/2006/relationships/tags" Target="../tags/tag237.xml"/><Relationship Id="rId7" Type="http://schemas.openxmlformats.org/officeDocument/2006/relationships/audio" Target="../media/media1.wav"/><Relationship Id="rId12" Type="http://schemas.openxmlformats.org/officeDocument/2006/relationships/image" Target="../media/image47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microsoft.com/office/2007/relationships/media" Target="../media/media1.wav"/><Relationship Id="rId11" Type="http://schemas.openxmlformats.org/officeDocument/2006/relationships/image" Target="../media/image44.jpeg"/><Relationship Id="rId5" Type="http://schemas.openxmlformats.org/officeDocument/2006/relationships/tags" Target="../tags/tag239.xml"/><Relationship Id="rId10" Type="http://schemas.openxmlformats.org/officeDocument/2006/relationships/image" Target="../media/image16.svg"/><Relationship Id="rId4" Type="http://schemas.openxmlformats.org/officeDocument/2006/relationships/tags" Target="../tags/tag238.xml"/><Relationship Id="rId9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42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16.sv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15.png"/><Relationship Id="rId5" Type="http://schemas.openxmlformats.org/officeDocument/2006/relationships/tags" Target="../tags/tag24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1.xml"/><Relationship Id="rId7" Type="http://schemas.openxmlformats.org/officeDocument/2006/relationships/image" Target="../media/image1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3.xml"/><Relationship Id="rId10" Type="http://schemas.openxmlformats.org/officeDocument/2006/relationships/image" Target="../media/image49.png"/><Relationship Id="rId4" Type="http://schemas.openxmlformats.org/officeDocument/2006/relationships/tags" Target="../tags/tag252.xml"/><Relationship Id="rId9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56.xml"/><Relationship Id="rId7" Type="http://schemas.openxmlformats.org/officeDocument/2006/relationships/image" Target="../media/image16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57.xml"/><Relationship Id="rId9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0.xml"/><Relationship Id="rId7" Type="http://schemas.openxmlformats.org/officeDocument/2006/relationships/image" Target="../media/image15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2.xml"/><Relationship Id="rId10" Type="http://schemas.openxmlformats.org/officeDocument/2006/relationships/image" Target="../media/image50.png"/><Relationship Id="rId4" Type="http://schemas.openxmlformats.org/officeDocument/2006/relationships/tags" Target="../tags/tag261.xml"/><Relationship Id="rId9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265.xml"/><Relationship Id="rId7" Type="http://schemas.openxmlformats.org/officeDocument/2006/relationships/image" Target="../media/image42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8.xml"/><Relationship Id="rId7" Type="http://schemas.openxmlformats.org/officeDocument/2006/relationships/image" Target="../media/image15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70.xml"/><Relationship Id="rId10" Type="http://schemas.openxmlformats.org/officeDocument/2006/relationships/image" Target="../media/image51.png"/><Relationship Id="rId4" Type="http://schemas.openxmlformats.org/officeDocument/2006/relationships/tags" Target="../tags/tag269.xml"/><Relationship Id="rId9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8.png"/><Relationship Id="rId3" Type="http://schemas.openxmlformats.org/officeDocument/2006/relationships/tags" Target="../tags/tag273.xml"/><Relationship Id="rId7" Type="http://schemas.openxmlformats.org/officeDocument/2006/relationships/audio" Target="../media/media2.wav"/><Relationship Id="rId12" Type="http://schemas.openxmlformats.org/officeDocument/2006/relationships/image" Target="../media/image52.jpe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microsoft.com/office/2007/relationships/media" Target="../media/media2.wav"/><Relationship Id="rId11" Type="http://schemas.openxmlformats.org/officeDocument/2006/relationships/image" Target="../media/image44.jpeg"/><Relationship Id="rId5" Type="http://schemas.openxmlformats.org/officeDocument/2006/relationships/tags" Target="../tags/tag275.xml"/><Relationship Id="rId10" Type="http://schemas.openxmlformats.org/officeDocument/2006/relationships/image" Target="../media/image16.svg"/><Relationship Id="rId4" Type="http://schemas.openxmlformats.org/officeDocument/2006/relationships/tags" Target="../tags/tag274.xml"/><Relationship Id="rId9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image" Target="../media/image42.png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image" Target="../media/image16.sv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15.png"/><Relationship Id="rId5" Type="http://schemas.openxmlformats.org/officeDocument/2006/relationships/tags" Target="../tags/tag280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9.xml"/><Relationship Id="rId9" Type="http://schemas.openxmlformats.org/officeDocument/2006/relationships/tags" Target="../tags/tag284.xml"/><Relationship Id="rId1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7.xml"/><Relationship Id="rId7" Type="http://schemas.openxmlformats.org/officeDocument/2006/relationships/image" Target="../media/image15.pn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89.xml"/><Relationship Id="rId10" Type="http://schemas.openxmlformats.org/officeDocument/2006/relationships/image" Target="../media/image53.png"/><Relationship Id="rId4" Type="http://schemas.openxmlformats.org/officeDocument/2006/relationships/tags" Target="../tags/tag288.xml"/><Relationship Id="rId9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92.xml"/><Relationship Id="rId7" Type="http://schemas.openxmlformats.org/officeDocument/2006/relationships/image" Target="../media/image16.sv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93.xml"/><Relationship Id="rId9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6.xml"/><Relationship Id="rId7" Type="http://schemas.openxmlformats.org/officeDocument/2006/relationships/image" Target="../media/image15.pn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98.xml"/><Relationship Id="rId10" Type="http://schemas.openxmlformats.org/officeDocument/2006/relationships/image" Target="../media/image54.png"/><Relationship Id="rId4" Type="http://schemas.openxmlformats.org/officeDocument/2006/relationships/tags" Target="../tags/tag297.xml"/><Relationship Id="rId9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13" Type="http://schemas.openxmlformats.org/officeDocument/2006/relationships/image" Target="../media/image51.png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image" Target="../media/image46.png"/><Relationship Id="rId2" Type="http://schemas.openxmlformats.org/officeDocument/2006/relationships/tags" Target="../tags/tag300.xml"/><Relationship Id="rId16" Type="http://schemas.openxmlformats.org/officeDocument/2006/relationships/image" Target="../media/image20.png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45.png"/><Relationship Id="rId5" Type="http://schemas.openxmlformats.org/officeDocument/2006/relationships/tags" Target="../tags/tag303.xml"/><Relationship Id="rId15" Type="http://schemas.openxmlformats.org/officeDocument/2006/relationships/image" Target="../media/image16.svg"/><Relationship Id="rId10" Type="http://schemas.openxmlformats.org/officeDocument/2006/relationships/image" Target="../media/image43.png"/><Relationship Id="rId4" Type="http://schemas.openxmlformats.org/officeDocument/2006/relationships/tags" Target="../tags/tag302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9.png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image" Target="../media/image20.png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image" Target="../media/image16.svg"/><Relationship Id="rId5" Type="http://schemas.openxmlformats.org/officeDocument/2006/relationships/tags" Target="../tags/tag311.xml"/><Relationship Id="rId15" Type="http://schemas.openxmlformats.org/officeDocument/2006/relationships/image" Target="../media/image54.png"/><Relationship Id="rId10" Type="http://schemas.openxmlformats.org/officeDocument/2006/relationships/image" Target="../media/image15.png"/><Relationship Id="rId4" Type="http://schemas.openxmlformats.org/officeDocument/2006/relationships/tags" Target="../tags/tag310.xml"/><Relationship Id="rId9" Type="http://schemas.openxmlformats.org/officeDocument/2006/relationships/image" Target="../media/image50.png"/><Relationship Id="rId1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316.xml"/><Relationship Id="rId7" Type="http://schemas.openxmlformats.org/officeDocument/2006/relationships/image" Target="../media/image19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image" Target="../media/image16.svg"/><Relationship Id="rId11" Type="http://schemas.openxmlformats.org/officeDocument/2006/relationships/image" Target="../media/image51.png"/><Relationship Id="rId5" Type="http://schemas.openxmlformats.org/officeDocument/2006/relationships/image" Target="../media/image15.png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319.xml"/><Relationship Id="rId7" Type="http://schemas.openxmlformats.org/officeDocument/2006/relationships/image" Target="../media/image16.sv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image" Target="../media/image15.pn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2.xml"/><Relationship Id="rId7" Type="http://schemas.openxmlformats.org/officeDocument/2006/relationships/image" Target="../media/image15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24.xml"/><Relationship Id="rId10" Type="http://schemas.openxmlformats.org/officeDocument/2006/relationships/image" Target="../media/image34.png"/><Relationship Id="rId4" Type="http://schemas.openxmlformats.org/officeDocument/2006/relationships/tags" Target="../tags/tag323.xml"/><Relationship Id="rId9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32.xml"/><Relationship Id="rId13" Type="http://schemas.openxmlformats.org/officeDocument/2006/relationships/tags" Target="../tags/tag337.xml"/><Relationship Id="rId18" Type="http://schemas.openxmlformats.org/officeDocument/2006/relationships/tags" Target="../tags/tag342.xml"/><Relationship Id="rId3" Type="http://schemas.openxmlformats.org/officeDocument/2006/relationships/tags" Target="../tags/tag327.xml"/><Relationship Id="rId21" Type="http://schemas.openxmlformats.org/officeDocument/2006/relationships/image" Target="../media/image15.png"/><Relationship Id="rId7" Type="http://schemas.openxmlformats.org/officeDocument/2006/relationships/tags" Target="../tags/tag331.xml"/><Relationship Id="rId12" Type="http://schemas.openxmlformats.org/officeDocument/2006/relationships/tags" Target="../tags/tag336.xml"/><Relationship Id="rId17" Type="http://schemas.openxmlformats.org/officeDocument/2006/relationships/tags" Target="../tags/tag341.xml"/><Relationship Id="rId25" Type="http://schemas.openxmlformats.org/officeDocument/2006/relationships/image" Target="../media/image44.jpeg"/><Relationship Id="rId2" Type="http://schemas.openxmlformats.org/officeDocument/2006/relationships/tags" Target="../tags/tag326.xml"/><Relationship Id="rId16" Type="http://schemas.openxmlformats.org/officeDocument/2006/relationships/tags" Target="../tags/tag340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25.xml"/><Relationship Id="rId6" Type="http://schemas.openxmlformats.org/officeDocument/2006/relationships/tags" Target="../tags/tag330.xml"/><Relationship Id="rId11" Type="http://schemas.openxmlformats.org/officeDocument/2006/relationships/tags" Target="../tags/tag335.xml"/><Relationship Id="rId24" Type="http://schemas.openxmlformats.org/officeDocument/2006/relationships/image" Target="../media/image57.jpeg"/><Relationship Id="rId5" Type="http://schemas.openxmlformats.org/officeDocument/2006/relationships/tags" Target="../tags/tag329.xml"/><Relationship Id="rId15" Type="http://schemas.openxmlformats.org/officeDocument/2006/relationships/tags" Target="../tags/tag339.xml"/><Relationship Id="rId23" Type="http://schemas.openxmlformats.org/officeDocument/2006/relationships/image" Target="../media/image56.jpeg"/><Relationship Id="rId10" Type="http://schemas.openxmlformats.org/officeDocument/2006/relationships/tags" Target="../tags/tag334.xml"/><Relationship Id="rId19" Type="http://schemas.openxmlformats.org/officeDocument/2006/relationships/tags" Target="../tags/tag343.xml"/><Relationship Id="rId4" Type="http://schemas.openxmlformats.org/officeDocument/2006/relationships/tags" Target="../tags/tag328.xml"/><Relationship Id="rId9" Type="http://schemas.openxmlformats.org/officeDocument/2006/relationships/tags" Target="../tags/tag333.xml"/><Relationship Id="rId14" Type="http://schemas.openxmlformats.org/officeDocument/2006/relationships/tags" Target="../tags/tag338.xml"/><Relationship Id="rId22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46.xml"/><Relationship Id="rId7" Type="http://schemas.openxmlformats.org/officeDocument/2006/relationships/image" Target="../media/image16.sv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47.xml"/><Relationship Id="rId9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5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image" Target="../media/image5.png"/><Relationship Id="rId5" Type="http://schemas.openxmlformats.org/officeDocument/2006/relationships/tags" Target="../tags/tag352.xml"/><Relationship Id="rId10" Type="http://schemas.openxmlformats.org/officeDocument/2006/relationships/image" Target="../media/image4.svg"/><Relationship Id="rId4" Type="http://schemas.openxmlformats.org/officeDocument/2006/relationships/tags" Target="../tags/tag351.xml"/><Relationship Id="rId9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image" Target="../media/image13.svg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12.png"/><Relationship Id="rId2" Type="http://schemas.openxmlformats.org/officeDocument/2006/relationships/tags" Target="../tags/tag355.xml"/><Relationship Id="rId16" Type="http://schemas.openxmlformats.org/officeDocument/2006/relationships/image" Target="../media/image39.png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2.jpeg"/><Relationship Id="rId5" Type="http://schemas.openxmlformats.org/officeDocument/2006/relationships/tags" Target="../tags/tag358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image" Target="../media/image3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13" Type="http://schemas.openxmlformats.org/officeDocument/2006/relationships/image" Target="../media/image15.png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2.png"/><Relationship Id="rId2" Type="http://schemas.openxmlformats.org/officeDocument/2006/relationships/tags" Target="../tags/tag364.xml"/><Relationship Id="rId16" Type="http://schemas.openxmlformats.org/officeDocument/2006/relationships/image" Target="../media/image61.PNG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tags" Target="../tags/tag373.xml"/><Relationship Id="rId5" Type="http://schemas.openxmlformats.org/officeDocument/2006/relationships/tags" Target="../tags/tag367.xml"/><Relationship Id="rId15" Type="http://schemas.openxmlformats.org/officeDocument/2006/relationships/image" Target="../media/image60.png"/><Relationship Id="rId10" Type="http://schemas.openxmlformats.org/officeDocument/2006/relationships/tags" Target="../tags/tag372.xml"/><Relationship Id="rId4" Type="http://schemas.openxmlformats.org/officeDocument/2006/relationships/tags" Target="../tags/tag366.xml"/><Relationship Id="rId9" Type="http://schemas.openxmlformats.org/officeDocument/2006/relationships/tags" Target="../tags/tag371.xml"/><Relationship Id="rId14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8.png"/><Relationship Id="rId3" Type="http://schemas.openxmlformats.org/officeDocument/2006/relationships/tags" Target="../tags/tag376.xml"/><Relationship Id="rId7" Type="http://schemas.microsoft.com/office/2007/relationships/media" Target="../media/media3.wav"/><Relationship Id="rId12" Type="http://schemas.openxmlformats.org/officeDocument/2006/relationships/image" Target="../media/image62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image" Target="../media/image61.PNG"/><Relationship Id="rId5" Type="http://schemas.openxmlformats.org/officeDocument/2006/relationships/tags" Target="../tags/tag378.xml"/><Relationship Id="rId10" Type="http://schemas.openxmlformats.org/officeDocument/2006/relationships/image" Target="../media/image60.png"/><Relationship Id="rId4" Type="http://schemas.openxmlformats.org/officeDocument/2006/relationships/tags" Target="../tags/tag377.xml"/><Relationship Id="rId9" Type="http://schemas.openxmlformats.org/officeDocument/2006/relationships/slideLayout" Target="../slideLayouts/slideLayout4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image" Target="../media/image16.svg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12" Type="http://schemas.openxmlformats.org/officeDocument/2006/relationships/image" Target="../media/image15.png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384.xml"/><Relationship Id="rId10" Type="http://schemas.openxmlformats.org/officeDocument/2006/relationships/tags" Target="../tags/tag389.xml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8.png"/><Relationship Id="rId3" Type="http://schemas.openxmlformats.org/officeDocument/2006/relationships/tags" Target="../tags/tag392.xml"/><Relationship Id="rId7" Type="http://schemas.microsoft.com/office/2007/relationships/media" Target="../media/media3.wav"/><Relationship Id="rId12" Type="http://schemas.openxmlformats.org/officeDocument/2006/relationships/image" Target="../media/image62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image" Target="../media/image61.PNG"/><Relationship Id="rId5" Type="http://schemas.openxmlformats.org/officeDocument/2006/relationships/tags" Target="../tags/tag394.xml"/><Relationship Id="rId10" Type="http://schemas.openxmlformats.org/officeDocument/2006/relationships/image" Target="../media/image60.png"/><Relationship Id="rId4" Type="http://schemas.openxmlformats.org/officeDocument/2006/relationships/tags" Target="../tags/tag393.xml"/><Relationship Id="rId9" Type="http://schemas.openxmlformats.org/officeDocument/2006/relationships/slideLayout" Target="../slideLayouts/slideLayout40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398.xml"/><Relationship Id="rId7" Type="http://schemas.openxmlformats.org/officeDocument/2006/relationships/image" Target="../media/image19.png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image" Target="../media/image16.svg"/><Relationship Id="rId3" Type="http://schemas.openxmlformats.org/officeDocument/2006/relationships/tags" Target="../tags/tag401.xml"/><Relationship Id="rId7" Type="http://schemas.openxmlformats.org/officeDocument/2006/relationships/tags" Target="../tags/tag403.xml"/><Relationship Id="rId12" Type="http://schemas.openxmlformats.org/officeDocument/2006/relationships/image" Target="../media/image15.pn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9.xml"/><Relationship Id="rId5" Type="http://schemas.microsoft.com/office/2007/relationships/media" Target="../media/media4.mp3"/><Relationship Id="rId15" Type="http://schemas.openxmlformats.org/officeDocument/2006/relationships/image" Target="../media/image48.png"/><Relationship Id="rId10" Type="http://schemas.openxmlformats.org/officeDocument/2006/relationships/tags" Target="../tags/tag406.xml"/><Relationship Id="rId4" Type="http://schemas.openxmlformats.org/officeDocument/2006/relationships/tags" Target="../tags/tag402.xml"/><Relationship Id="rId9" Type="http://schemas.openxmlformats.org/officeDocument/2006/relationships/tags" Target="../tags/tag405.xml"/><Relationship Id="rId14" Type="http://schemas.openxmlformats.org/officeDocument/2006/relationships/image" Target="../media/image64.gi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65.jpg"/><Relationship Id="rId18" Type="http://schemas.openxmlformats.org/officeDocument/2006/relationships/image" Target="../media/image69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08.xml"/><Relationship Id="rId16" Type="http://schemas.openxmlformats.org/officeDocument/2006/relationships/image" Target="../media/image68.png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image" Target="../media/image15.png"/><Relationship Id="rId5" Type="http://schemas.openxmlformats.org/officeDocument/2006/relationships/tags" Target="../tags/tag411.xml"/><Relationship Id="rId15" Type="http://schemas.openxmlformats.org/officeDocument/2006/relationships/image" Target="../media/image67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66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13" Type="http://schemas.openxmlformats.org/officeDocument/2006/relationships/image" Target="../media/image40.png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12" Type="http://schemas.openxmlformats.org/officeDocument/2006/relationships/image" Target="../media/image16.sv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image" Target="../media/image15.png"/><Relationship Id="rId5" Type="http://schemas.openxmlformats.org/officeDocument/2006/relationships/tags" Target="../tags/tag42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19.xml"/><Relationship Id="rId9" Type="http://schemas.openxmlformats.org/officeDocument/2006/relationships/tags" Target="../tags/tag42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3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</a:t>
            </a:r>
            <a:r>
              <a:rPr lang="ar-MA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4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Dosis" pitchFamily="2" charset="0"/>
              <a:cs typeface="DokChampa" panose="020B0604020202020204" pitchFamily="34" charset="-3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18894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FA1989-ECE4-CCA8-8A40-C01DD1CA00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003FC-4DB3-A715-47ED-AFC437A6EC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3AC499-2AF6-FEEF-F765-218E3C0D7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1" y="302431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38309" y="2474553"/>
            <a:ext cx="968394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7 heures – 9 heures – faire les devoirs – un pantalon - les toilettes – une tasse – la toupie – la trottinette.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A quelle heure tu te réveilles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4BACCED-BE10-9927-895E-D06595E851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nu   mo   bi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fu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oup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ri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B2443C-105A-8318-4299-5D20567E291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4953140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5CC93F-C63D-7FFD-0F10-72B3A3AF88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85837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FBBDBE3-E11B-0049-07EC-29D3128915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nu   mo   bi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fu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oup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7 heures – 9 heures – faire les devoirs – un pantalon - les toilettes – une tasse – la toupie – la trottinette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A quelle heure tu te réveilles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43188" y="5244771"/>
            <a:ext cx="9458326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7 heures – 9 heures – faire les devoirs – un pantalon - les toilettes – une tasse – la toupie – la trottinette.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heure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BF9140D1-C48B-1E22-1140-408AB253F7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7587" y="3542902"/>
            <a:ext cx="4540826" cy="320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80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7 heures.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7 heures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F24016E-3FA2-960B-436E-03BEB4DCE5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6706" y="3877140"/>
            <a:ext cx="3592608" cy="253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00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D1607-3E37-D684-BE35-5C24AB68F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EEF0361-97A0-DB32-9E8E-1F48366CF02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1AF7AD6-8E7C-B0F4-849D-880B877F3D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heure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C7D3-FF38-DE8E-7365-8EFE7994A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95CA611-E183-90DA-FF64-477554BD8C3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82759B5-22CD-12A2-B77A-1CCB93A87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1423" y="3513425"/>
            <a:ext cx="4633153" cy="326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131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BBB70-E477-7EDC-207C-CC2ADB6F9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051CF72-AFC0-F327-E3D4-F1F1E64DC12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554B63-7D1D-0266-4238-8BFB89D1FD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9 heures.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41339C-7592-722F-AE3D-7DC3CD3A554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9 heures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AE9B50-3719-64E8-05BF-BBDB0DE31C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926F738-CEE8-CA8A-0287-6EDF26AF186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0282951-A785-494B-3AA7-637CB9636A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6706" y="3877140"/>
            <a:ext cx="3599368" cy="253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86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00289E-ACC7-E82B-B7C3-B50D15A011F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B5610ED-DFB8-A51C-CE00-EEAB079E9E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691" y="3576602"/>
            <a:ext cx="5132618" cy="360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2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fait ses devoirs.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fait ses devoirs.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87C21D7-191A-2C72-E079-7C1A47E913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1691" y="4433852"/>
            <a:ext cx="5132618" cy="360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00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Faire ses devoirs.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514977" y="4420225"/>
            <a:ext cx="77013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Faire se devoirs 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A3DA0FA-F5E4-12A7-5908-D923C47E11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63EC3F4-728F-780A-4ABC-B49B03CAE3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080" y="3905658"/>
            <a:ext cx="3521560" cy="247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fait ses devoirs.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fait ses devoirs.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848282C-F5BA-37DE-61F1-6D68459DA3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09" y="4099594"/>
            <a:ext cx="3220781" cy="3960183"/>
          </a:xfrm>
          <a:prstGeom prst="rect">
            <a:avLst/>
          </a:prstGeom>
        </p:spPr>
      </p:pic>
      <p:pic>
        <p:nvPicPr>
          <p:cNvPr id="11" name="Parcours_1_Pd4_S3_Vocab_Phrase_1">
            <a:hlinkClick r:id="" action="ppaction://media"/>
            <a:extLst>
              <a:ext uri="{FF2B5EF4-FFF2-40B4-BE49-F238E27FC236}">
                <a16:creationId xmlns:a16="http://schemas.microsoft.com/office/drawing/2014/main" id="{0A486ECB-0EFB-988B-1B8F-2421657F466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171112" y="7400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5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FD72-4DE6-CA36-A131-2FE776E25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EC9D5F-A58A-7320-16D5-85409A5AF5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D94D81E-5223-1990-A890-75E7119105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9BF262-CAF3-2242-CA3B-C1CDC1E9CF5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9559D4-A417-FA93-0F38-74D7F884DB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8C2DAB4-B837-7EAC-514F-35541729AF5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580164C-D95D-83F2-A5CB-07941550EE4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48B7582-F304-AE7D-3D44-909367C8CE3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F459CAE-9070-FB7F-43C1-39634B64D6A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4EC638F-93DF-49EE-DE29-26F193DCBC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EDD7B8-5B48-5A74-80D9-DE9BFCC5E0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DBA41F-9B94-06E8-C052-99308F2940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6B055F-D3AD-697A-79FF-A9F8F03DCC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0FB4F9C-E3B9-F9AA-F6EC-222F74C321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77606" y="3837654"/>
            <a:ext cx="4160787" cy="292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87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7E9B8-7320-58DE-6A76-B24F2A4EF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55663B-FBE9-956B-BEC6-061285F0A0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0BCB0D-DBF2-CAC3-1634-A7104E8D387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tasse.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BEDC3-9902-DBE9-B9E4-C05A543819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072188" y="4420225"/>
            <a:ext cx="64824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asse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0C9F6D-A27A-4632-D3E2-D97D9AC5CEE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50B1DD-125F-0DF9-0713-1B58CCFF5E7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4741808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045BACD-45F3-0D1C-E8B4-B82D5B5D7B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5739" y="4100343"/>
            <a:ext cx="3103512" cy="218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885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E2D574-4FF4-E0E0-5DA0-F2F75455F2F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14DCFC5-994A-1020-D0FE-D8598ED963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4216" y="3341520"/>
            <a:ext cx="5087567" cy="360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40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toilettes.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86512" y="4420225"/>
            <a:ext cx="6168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oile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CF74F4F-6A41-CA08-43E8-356E5A7C04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0433" y="3808001"/>
            <a:ext cx="3770542" cy="267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497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1248C-1215-DC00-5759-98D8D0676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FD4E57-DD71-7928-9FF7-C6D6892273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764B42-3843-5D3A-ECE1-7784F82DCD2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D6E82B-97F0-18A8-393E-7DEA280614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D3A3F2-C940-6DDF-8F98-0FE2600C8A5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DA0DC75-A835-A438-EB9F-F940374F1F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7568" y="3518908"/>
            <a:ext cx="4800863" cy="33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176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2E88-2283-BDCF-5D88-BF288B7C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58F6139-1F08-351F-FA3A-33E9C8C83A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C6FCAC-2D23-1E47-054A-2B705C5D73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pantalon.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DC580-08B1-1EF6-2EE8-C69D950B05C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472113" y="4420225"/>
            <a:ext cx="7829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pan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alon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26331F-1F92-7521-551E-B61145F0BD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CF71DEE-3E9D-2078-01A5-F8DE69E400A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860D03E-CA4D-000E-99F9-9DC4E03124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7529" y="3920273"/>
            <a:ext cx="3454584" cy="244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011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porte un joli pantalon.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porte un joli pantalon.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7AD6741-06C8-D803-21CA-B38BC6192A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3" t="49593" r="49345" b="4493"/>
          <a:stretch/>
        </p:blipFill>
        <p:spPr>
          <a:xfrm flipH="1">
            <a:off x="5536330" y="3505932"/>
            <a:ext cx="3312542" cy="5850370"/>
          </a:xfrm>
          <a:prstGeom prst="rect">
            <a:avLst/>
          </a:prstGeom>
        </p:spPr>
      </p:pic>
      <p:pic>
        <p:nvPicPr>
          <p:cNvPr id="2" name="Parcours_1_Pd4_S3_Vocab_Phrase_2">
            <a:hlinkClick r:id="" action="ppaction://media"/>
            <a:extLst>
              <a:ext uri="{FF2B5EF4-FFF2-40B4-BE49-F238E27FC236}">
                <a16:creationId xmlns:a16="http://schemas.microsoft.com/office/drawing/2014/main" id="{388AC11A-4E82-26C3-3425-CD61BBDD26B0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2500" y="775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4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9FC5-85AE-6AF0-F2C3-D5A54C563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3C8EB8-2A77-617D-5CC9-C68483CB3EB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C304CD-F2D3-C249-E99D-B71856D6196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E7711B-4914-E2B2-B1BC-9BC0A673741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4E1F8B6-008C-57FC-8842-1FAE9539616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9C9CB81-81AC-03B8-8FB7-CF5E34C5CA0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4511F14-806A-799C-3D95-E989D25C41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091511-324D-3DF2-12EA-A1FC5CCCC5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FC35BD-21E4-15E8-D7A9-48466806D3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C774B7-5989-CBCF-30A0-144CAD7CFB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30B504-33CC-3D38-59E5-6AA556B752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BC9DC3-DBE3-8339-3713-942A2A2F91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0EE92A-E729-7523-E3A9-9B10D1D207F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950B98A-8CE3-ACC1-8A30-7AD7106F7E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8526" y="3587471"/>
            <a:ext cx="4718948" cy="331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14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CC81-F0A3-131D-048B-DCF80775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031194-484A-251E-405E-0D6CB6F73F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82FE0F-A1CA-71C0-7D39-593761C91D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toupie.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3252E7-E5B1-BFD1-94B2-94F762D57B8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929313" y="4420225"/>
            <a:ext cx="66252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oupie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E67AF6-FE6D-AC1F-1E18-39DE4715B4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5567D8-31AB-A8E6-1AF8-BC0A3DCB4AA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1857EFD-B371-D101-ABB8-B448D74E45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0440" y="3948020"/>
            <a:ext cx="3398579" cy="239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27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D3D15-D3F1-1169-7BB9-6F0D7530C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799FD7-C5DC-1596-403D-52A108417A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8E3355B3-08A8-D124-D03A-CAE7D120138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94D1669-6513-DB8C-EC2D-7E5DACC2FB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9FFD51-BDFC-4D72-A277-8CCE0ACCEC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058D400-93DB-E283-4664-F18E1261105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5397982-02C5-878D-85AB-2712153A8E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2795" y="3591838"/>
            <a:ext cx="4950410" cy="34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02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3FC6C-C7E7-2585-4997-CAC5DF68C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68C562A-FBFD-9B20-6F67-DCA61F22FE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3DC8C0-F0E5-1CE2-A23B-B262B4B335E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trottinette.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020FCA-4EF9-D49A-2EAF-845AB448B57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400675" y="4420225"/>
            <a:ext cx="76442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ro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ine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1E0CEB-7253-E165-4940-5BE610061F0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43867C-944D-06C1-21A7-1ADC4E671F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8E23E5B-CF94-10F7-F7C2-A8A1F27377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1878" y="4067081"/>
            <a:ext cx="3078747" cy="21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01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9ED2E61-BB92-2221-18A1-CA2007088B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841" y="4297725"/>
            <a:ext cx="2363221" cy="16660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4D0BE74-4065-031B-1298-98CE875EFF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4385" y="4319541"/>
            <a:ext cx="2393404" cy="16841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03B341B-CE8C-8035-3B83-1B0CD42060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3439" y="4310487"/>
            <a:ext cx="2408494" cy="16931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14917D0-1846-E94B-231F-897653BB67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21926" y="4284515"/>
            <a:ext cx="2399440" cy="1699226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64385" y="6214292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9 heures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92841" y="6221257"/>
            <a:ext cx="234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7 heures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6482" y="6221257"/>
            <a:ext cx="361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Faire ses devoirs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321927" y="6214292"/>
            <a:ext cx="239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pan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alon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1BA587D-752D-FD5E-F37F-D4E70A8866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977" y="4357530"/>
            <a:ext cx="2416790" cy="171201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07976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oile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229601" y="6221257"/>
            <a:ext cx="2380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oupie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058400" y="6214294"/>
            <a:ext cx="2871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la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ro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ine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DCD374-9083-EF85-29B2-EDAC18EC8380}"/>
              </a:ext>
            </a:extLst>
          </p:cNvPr>
          <p:cNvSpPr txBox="1"/>
          <p:nvPr/>
        </p:nvSpPr>
        <p:spPr>
          <a:xfrm>
            <a:off x="4141169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asse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595CEB4-A681-4FC0-B3EE-B91AD838CA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29070" y="4333331"/>
            <a:ext cx="2440987" cy="17150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79D3F2-5C8E-EB03-6BD2-6EADB99E4E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2134" y="4284515"/>
            <a:ext cx="2407715" cy="169387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E40FF4C-6645-F0A6-6DB6-4E2F64C50BA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8794" y="4320973"/>
            <a:ext cx="2352572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323F25-7C9D-90DD-1C0A-9950B364E2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841" y="4297725"/>
            <a:ext cx="2363221" cy="16660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4FFCAB-463B-6A04-2CCA-942A80AE40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4385" y="4319541"/>
            <a:ext cx="2393404" cy="16841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27BDCAA-D70F-09DD-1314-9B91F3FFB9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3439" y="4310487"/>
            <a:ext cx="2408494" cy="16931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B6D583F-6E7A-2B6E-244F-9EC01F6804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1926" y="4284515"/>
            <a:ext cx="2399440" cy="169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071A03C-3383-F8A2-7869-8019DE99D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977" y="4357530"/>
            <a:ext cx="2416790" cy="171201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C3DEA43-37C1-6304-3B44-DA1AB0CD11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9070" y="4333331"/>
            <a:ext cx="2440987" cy="171504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7DECFA-4B94-4DD9-6DB5-6CC7B61F4F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2134" y="4284515"/>
            <a:ext cx="2407715" cy="16938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68BE42F-6EFC-49D2-F679-35A93AE7DC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8794" y="4320973"/>
            <a:ext cx="2352572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29.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50)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4350404-58B2-C57C-B5FC-EA99DAB727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9228" y="1778439"/>
            <a:ext cx="5568577" cy="788788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14775" y="2786063"/>
            <a:ext cx="5777485" cy="24288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50)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50)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AE6F386-0B16-3781-E940-32E1D79D9C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2729" y="2674951"/>
            <a:ext cx="11044084" cy="55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7 heures – 9 heures – faire les devoirs – un pantalon - les toilettes – une tasse – la toupie – la trottinette.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A quelle heure tu te réveilles ?</a:t>
            </a:r>
          </a:p>
          <a:p>
            <a:pPr defTabSz="914445">
              <a:defRPr/>
            </a:pPr>
            <a:endParaRPr lang="fr-FR" sz="3000" b="1" dirty="0">
              <a:solidFill>
                <a:srgbClr val="5C9ED1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710" y="62103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22525" y="5441598"/>
            <a:ext cx="8678662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marR="0" lvl="0" indent="-342917" algn="just" defTabSz="685835" fontAlgn="auto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A quelle heure tu te réveilles ?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>
                <a:solidFill>
                  <a:prstClr val="white">
                    <a:lumMod val="65000"/>
                  </a:prstClr>
                </a:solidFill>
                <a:latin typeface="Calibri"/>
              </a:rPr>
              <a:t>Deuxième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4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fait Karim à 7 heures du matin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8BB21D4-1609-33CD-DE9B-AA62B883A5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0688" y="3784781"/>
            <a:ext cx="3854624" cy="271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14289</TotalTime>
  <Words>1605</Words>
  <PresentationFormat>Personnalisé</PresentationFormat>
  <Paragraphs>318</Paragraphs>
  <Slides>59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59</vt:i4>
      </vt:variant>
    </vt:vector>
  </HeadingPairs>
  <TitlesOfParts>
    <vt:vector size="70" baseType="lpstr">
      <vt:lpstr>Calibri</vt:lpstr>
      <vt:lpstr>Cambria</vt:lpstr>
      <vt:lpstr>Carelia</vt:lpstr>
      <vt:lpstr>Dosis Bold</vt:lpstr>
      <vt:lpstr>Dosis</vt:lpstr>
      <vt:lpstr>KG Primary Penmanship 2</vt:lpstr>
      <vt:lpstr>Arial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2025-08-01T10:25:00Z</dcterms:modified>
</cp:coreProperties>
</file>