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97" r:id="rId4"/>
    <p:sldMasterId id="2147483698" r:id="rId5"/>
    <p:sldMasterId id="214748369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icone-gratuite/la-fleche_9266584?term=arrow&amp;page=3&amp;position=10&amp;origin=search&amp;related_id=9266584"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3e67e4d2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3e67e4d2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4177bd1538_3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4177bd1538_3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6c416476a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6c416476a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Daniel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4177bd15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4177bd15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Daniel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4954da60a4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4954da60a4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Modelage - Julien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c1045b11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c1045b11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Julien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4177bd153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34177bd153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Daniel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4177bd153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4177bd153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Daniel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4954da60a4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4954da60a4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Daniel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3e67e4d258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3e67e4d258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4954da60a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4954da60a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8ee7d2dc27_1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8ee7d2dc27_1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Luc</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8ee7d2dc27_1_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8ee7d2dc27_1_7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Century Gothic"/>
              <a:ea typeface="Century Gothic"/>
              <a:cs typeface="Century Gothic"/>
              <a:sym typeface="Century Gothic"/>
            </a:endParaRPr>
          </a:p>
        </p:txBody>
      </p:sp>
      <p:sp>
        <p:nvSpPr>
          <p:cNvPr id="557" name="Google Shape;557;g28ee7d2dc27_1_7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521c95908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521c95908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Century Gothic"/>
              <a:ea typeface="Century Gothic"/>
              <a:cs typeface="Century Gothic"/>
              <a:sym typeface="Century Gothic"/>
            </a:endParaRPr>
          </a:p>
        </p:txBody>
      </p:sp>
      <p:sp>
        <p:nvSpPr>
          <p:cNvPr id="565" name="Google Shape;565;g3521c959085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4954da60a4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4954da60a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1"/>
                </a:solidFill>
              </a:rPr>
              <a:t>Geneviève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3e67e4d25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3e67e4d25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3e67e4d25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3e67e4d25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3e67e4d25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3e67e4d25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3e67e4d25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3e67e4d25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3e67e4d25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3e67e4d25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8ee7d2dc27_1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8ee7d2dc27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f4a3be0cb5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f4a3be0cb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8ee7d2dc27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8ee7d2dc27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t/>
            </a:r>
            <a:endParaRPr b="1" sz="2420">
              <a:solidFill>
                <a:schemeClr val="dk1"/>
              </a:solidFill>
              <a:latin typeface="Outfit"/>
              <a:ea typeface="Outfit"/>
              <a:cs typeface="Outfit"/>
              <a:sym typeface="Outfit"/>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8ee7d2dc27_1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8ee7d2dc27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SF</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8ee7d2dc27_1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8ee7d2dc27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SF Source: </a:t>
            </a:r>
            <a:r>
              <a:rPr lang="fr-CA" u="sng">
                <a:solidFill>
                  <a:schemeClr val="hlink"/>
                </a:solidFill>
                <a:hlinkClick r:id="rId2"/>
              </a:rPr>
              <a:t>image 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4cf9e95788_3_0:notes"/>
          <p:cNvSpPr/>
          <p:nvPr>
            <p:ph idx="2" type="sldImg"/>
          </p:nvPr>
        </p:nvSpPr>
        <p:spPr>
          <a:xfrm>
            <a:off x="381070" y="685800"/>
            <a:ext cx="6095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34cf9e95788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4cf9e95788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4cf9e95788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Daniel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accent1"/>
              </a:buClr>
              <a:buSzPts val="2700"/>
              <a:buFont typeface="Trebuchet MS"/>
              <a:buNone/>
              <a:defRPr sz="27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508000" y="1620450"/>
            <a:ext cx="7273500" cy="2910600"/>
          </a:xfrm>
          <a:prstGeom prst="rect">
            <a:avLst/>
          </a:prstGeom>
          <a:noFill/>
          <a:ln>
            <a:noFill/>
          </a:ln>
        </p:spPr>
        <p:txBody>
          <a:bodyPr anchorCtr="0" anchor="t" bIns="45700" lIns="91425" spcFirstLastPara="1" rIns="91425" wrap="square" tIns="45700">
            <a:normAutofit/>
          </a:bodyPr>
          <a:lstStyle>
            <a:lvl1pPr indent="-330200" lvl="0" marL="457200" rtl="0" algn="l">
              <a:lnSpc>
                <a:spcPct val="100000"/>
              </a:lnSpc>
              <a:spcBef>
                <a:spcPts val="800"/>
              </a:spcBef>
              <a:spcAft>
                <a:spcPts val="0"/>
              </a:spcAft>
              <a:buSzPts val="1600"/>
              <a:buChar char="►"/>
              <a:defRPr sz="1600"/>
            </a:lvl1pPr>
            <a:lvl2pPr indent="-330200" lvl="1" marL="914400" rtl="0" algn="l">
              <a:lnSpc>
                <a:spcPct val="100000"/>
              </a:lnSpc>
              <a:spcBef>
                <a:spcPts val="800"/>
              </a:spcBef>
              <a:spcAft>
                <a:spcPts val="0"/>
              </a:spcAft>
              <a:buSzPts val="1600"/>
              <a:buChar char="►"/>
              <a:defRPr sz="1600"/>
            </a:lvl2pPr>
            <a:lvl3pPr indent="-330200" lvl="2" marL="1371600" rtl="0" algn="l">
              <a:lnSpc>
                <a:spcPct val="100000"/>
              </a:lnSpc>
              <a:spcBef>
                <a:spcPts val="800"/>
              </a:spcBef>
              <a:spcAft>
                <a:spcPts val="0"/>
              </a:spcAft>
              <a:buSzPts val="1600"/>
              <a:buChar char="►"/>
              <a:defRPr sz="1600"/>
            </a:lvl3pPr>
            <a:lvl4pPr indent="-330200" lvl="3" marL="1828800" rtl="0" algn="l">
              <a:lnSpc>
                <a:spcPct val="100000"/>
              </a:lnSpc>
              <a:spcBef>
                <a:spcPts val="800"/>
              </a:spcBef>
              <a:spcAft>
                <a:spcPts val="0"/>
              </a:spcAft>
              <a:buSzPts val="1600"/>
              <a:buChar char="►"/>
              <a:defRPr sz="1600"/>
            </a:lvl4pPr>
            <a:lvl5pPr indent="-330200" lvl="4" marL="2286000" rtl="0" algn="l">
              <a:lnSpc>
                <a:spcPct val="100000"/>
              </a:lnSpc>
              <a:spcBef>
                <a:spcPts val="800"/>
              </a:spcBef>
              <a:spcAft>
                <a:spcPts val="0"/>
              </a:spcAft>
              <a:buSzPts val="1600"/>
              <a:buChar char="►"/>
              <a:defRPr sz="1600"/>
            </a:lvl5pPr>
            <a:lvl6pPr indent="-330200" lvl="5" marL="2743200" rtl="0" algn="l">
              <a:lnSpc>
                <a:spcPct val="100000"/>
              </a:lnSpc>
              <a:spcBef>
                <a:spcPts val="800"/>
              </a:spcBef>
              <a:spcAft>
                <a:spcPts val="0"/>
              </a:spcAft>
              <a:buSzPts val="1600"/>
              <a:buChar char="►"/>
              <a:defRPr sz="1600"/>
            </a:lvl6pPr>
            <a:lvl7pPr indent="-330200" lvl="6" marL="3200400" rtl="0" algn="l">
              <a:lnSpc>
                <a:spcPct val="100000"/>
              </a:lnSpc>
              <a:spcBef>
                <a:spcPts val="800"/>
              </a:spcBef>
              <a:spcAft>
                <a:spcPts val="0"/>
              </a:spcAft>
              <a:buSzPts val="1600"/>
              <a:buChar char="►"/>
              <a:defRPr sz="1600"/>
            </a:lvl7pPr>
            <a:lvl8pPr indent="-330200" lvl="7" marL="3657600" rtl="0" algn="l">
              <a:lnSpc>
                <a:spcPct val="100000"/>
              </a:lnSpc>
              <a:spcBef>
                <a:spcPts val="800"/>
              </a:spcBef>
              <a:spcAft>
                <a:spcPts val="0"/>
              </a:spcAft>
              <a:buSzPts val="1600"/>
              <a:buChar char="►"/>
              <a:defRPr sz="1600"/>
            </a:lvl8pPr>
            <a:lvl9pPr indent="-330200" lvl="8" marL="4114800" rtl="0" algn="l">
              <a:lnSpc>
                <a:spcPct val="100000"/>
              </a:lnSpc>
              <a:spcBef>
                <a:spcPts val="800"/>
              </a:spcBef>
              <a:spcAft>
                <a:spcPts val="0"/>
              </a:spcAft>
              <a:buSzPts val="1600"/>
              <a:buChar char="►"/>
              <a:defRPr sz="1600"/>
            </a:lvl9pPr>
          </a:lstStyle>
          <a:p/>
        </p:txBody>
      </p:sp>
      <p:sp>
        <p:nvSpPr>
          <p:cNvPr id="53" name="Google Shape;53;p13"/>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rm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bre de grande taille 1">
  <p:cSld name="BIG_NUMBER_1">
    <p:bg>
      <p:bgPr>
        <a:solidFill>
          <a:srgbClr val="FFFFFF"/>
        </a:solidFill>
      </p:bgPr>
    </p:bg>
    <p:spTree>
      <p:nvGrpSpPr>
        <p:cNvPr id="54" name="Shape 54"/>
        <p:cNvGrpSpPr/>
        <p:nvPr/>
      </p:nvGrpSpPr>
      <p:grpSpPr>
        <a:xfrm>
          <a:off x="0" y="0"/>
          <a:ext cx="0" cy="0"/>
          <a:chOff x="0" y="0"/>
          <a:chExt cx="0" cy="0"/>
        </a:xfrm>
      </p:grpSpPr>
      <p:sp>
        <p:nvSpPr>
          <p:cNvPr id="55" name="Google Shape;55;p14"/>
          <p:cNvSpPr/>
          <p:nvPr/>
        </p:nvSpPr>
        <p:spPr>
          <a:xfrm>
            <a:off x="0" y="4017300"/>
            <a:ext cx="9144000" cy="1126200"/>
          </a:xfrm>
          <a:prstGeom prst="rec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6" name="Google Shape;56;p14"/>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57" name="Google Shape;57;p14"/>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58" name="Shape 58"/>
        <p:cNvGrpSpPr/>
        <p:nvPr/>
      </p:nvGrpSpPr>
      <p:grpSpPr>
        <a:xfrm>
          <a:off x="0" y="0"/>
          <a:ext cx="0" cy="0"/>
          <a:chOff x="0" y="0"/>
          <a:chExt cx="0" cy="0"/>
        </a:xfrm>
      </p:grpSpPr>
      <p:sp>
        <p:nvSpPr>
          <p:cNvPr id="59" name="Google Shape;59;p15"/>
          <p:cNvSpPr txBox="1"/>
          <p:nvPr>
            <p:ph idx="1" type="body"/>
          </p:nvPr>
        </p:nvSpPr>
        <p:spPr>
          <a:xfrm>
            <a:off x="2159325" y="2161800"/>
            <a:ext cx="4825500" cy="819900"/>
          </a:xfrm>
          <a:prstGeom prst="rect">
            <a:avLst/>
          </a:prstGeom>
          <a:noFill/>
          <a:ln>
            <a:noFill/>
          </a:ln>
        </p:spPr>
        <p:txBody>
          <a:bodyPr anchorCtr="0" anchor="ctr" bIns="91425" lIns="91425" spcFirstLastPara="1" rIns="91425" wrap="square" tIns="91425">
            <a:normAutofit/>
          </a:bodyPr>
          <a:lstStyle>
            <a:lvl1pPr indent="-361950" lvl="0" marL="457200" marR="0" algn="ctr">
              <a:lnSpc>
                <a:spcPct val="100000"/>
              </a:lnSpc>
              <a:spcBef>
                <a:spcPts val="0"/>
              </a:spcBef>
              <a:spcAft>
                <a:spcPts val="0"/>
              </a:spcAft>
              <a:buClr>
                <a:srgbClr val="1C4587"/>
              </a:buClr>
              <a:buSzPts val="2100"/>
              <a:buFont typeface="Dosis"/>
              <a:buChar char="✘"/>
              <a:defRPr b="1" i="0" sz="2100" u="none" cap="none" strike="noStrike">
                <a:solidFill>
                  <a:srgbClr val="1C4587"/>
                </a:solidFill>
                <a:latin typeface="Dosis"/>
                <a:ea typeface="Dosis"/>
                <a:cs typeface="Dosis"/>
                <a:sym typeface="Dosis"/>
              </a:defRPr>
            </a:lvl1pPr>
            <a:lvl2pPr indent="-361950" lvl="1" marL="914400" marR="0" algn="ctr">
              <a:lnSpc>
                <a:spcPct val="100000"/>
              </a:lnSpc>
              <a:spcBef>
                <a:spcPts val="0"/>
              </a:spcBef>
              <a:spcAft>
                <a:spcPts val="0"/>
              </a:spcAft>
              <a:buClr>
                <a:srgbClr val="1C4587"/>
              </a:buClr>
              <a:buSzPts val="2100"/>
              <a:buFont typeface="Dosis"/>
              <a:buChar char="✗"/>
              <a:defRPr b="1" i="0" sz="2100" u="none" cap="none" strike="noStrike">
                <a:solidFill>
                  <a:srgbClr val="1C4587"/>
                </a:solidFill>
                <a:latin typeface="Dosis"/>
                <a:ea typeface="Dosis"/>
                <a:cs typeface="Dosis"/>
                <a:sym typeface="Dosis"/>
              </a:defRPr>
            </a:lvl2pPr>
            <a:lvl3pPr indent="-228600" lvl="2" marL="1371600" marR="0" algn="ctr">
              <a:lnSpc>
                <a:spcPct val="100000"/>
              </a:lnSpc>
              <a:spcBef>
                <a:spcPts val="0"/>
              </a:spcBef>
              <a:spcAft>
                <a:spcPts val="0"/>
              </a:spcAft>
              <a:buClr>
                <a:srgbClr val="1C4587"/>
              </a:buClr>
              <a:buSzPts val="1400"/>
              <a:buFont typeface="Dosis"/>
              <a:buNone/>
              <a:defRPr b="1" i="0" sz="2100" u="none" cap="none" strike="noStrike">
                <a:solidFill>
                  <a:srgbClr val="1C4587"/>
                </a:solidFill>
                <a:latin typeface="Dosis"/>
                <a:ea typeface="Dosis"/>
                <a:cs typeface="Dosis"/>
                <a:sym typeface="Dosis"/>
              </a:defRPr>
            </a:lvl3pPr>
            <a:lvl4pPr indent="-228600" lvl="3" marL="1828800" marR="0" algn="ctr">
              <a:lnSpc>
                <a:spcPct val="100000"/>
              </a:lnSpc>
              <a:spcBef>
                <a:spcPts val="0"/>
              </a:spcBef>
              <a:spcAft>
                <a:spcPts val="0"/>
              </a:spcAft>
              <a:buClr>
                <a:srgbClr val="1C4587"/>
              </a:buClr>
              <a:buSzPts val="1400"/>
              <a:buFont typeface="Dosis"/>
              <a:buNone/>
              <a:defRPr b="1" i="0" sz="2100" u="none" cap="none" strike="noStrike">
                <a:solidFill>
                  <a:srgbClr val="1C4587"/>
                </a:solidFill>
                <a:latin typeface="Dosis"/>
                <a:ea typeface="Dosis"/>
                <a:cs typeface="Dosis"/>
                <a:sym typeface="Dosis"/>
              </a:defRPr>
            </a:lvl4pPr>
            <a:lvl5pPr indent="-228600" lvl="4" marL="2286000" marR="0" algn="ctr">
              <a:lnSpc>
                <a:spcPct val="100000"/>
              </a:lnSpc>
              <a:spcBef>
                <a:spcPts val="0"/>
              </a:spcBef>
              <a:spcAft>
                <a:spcPts val="0"/>
              </a:spcAft>
              <a:buClr>
                <a:srgbClr val="1C4587"/>
              </a:buClr>
              <a:buSzPts val="1400"/>
              <a:buFont typeface="Dosis"/>
              <a:buNone/>
              <a:defRPr b="1" i="0" sz="2100" u="none" cap="none" strike="noStrike">
                <a:solidFill>
                  <a:srgbClr val="1C4587"/>
                </a:solidFill>
                <a:latin typeface="Dosis"/>
                <a:ea typeface="Dosis"/>
                <a:cs typeface="Dosis"/>
                <a:sym typeface="Dosis"/>
              </a:defRPr>
            </a:lvl5pPr>
            <a:lvl6pPr indent="-228600" lvl="5" marL="2743200" marR="0" algn="ctr">
              <a:lnSpc>
                <a:spcPct val="100000"/>
              </a:lnSpc>
              <a:spcBef>
                <a:spcPts val="0"/>
              </a:spcBef>
              <a:spcAft>
                <a:spcPts val="0"/>
              </a:spcAft>
              <a:buClr>
                <a:srgbClr val="1C4587"/>
              </a:buClr>
              <a:buSzPts val="1400"/>
              <a:buFont typeface="Dosis"/>
              <a:buNone/>
              <a:defRPr b="1" i="0" sz="2100" u="none" cap="none" strike="noStrike">
                <a:solidFill>
                  <a:srgbClr val="1C4587"/>
                </a:solidFill>
                <a:latin typeface="Dosis"/>
                <a:ea typeface="Dosis"/>
                <a:cs typeface="Dosis"/>
                <a:sym typeface="Dosis"/>
              </a:defRPr>
            </a:lvl6pPr>
            <a:lvl7pPr indent="-228600" lvl="6" marL="3200400" marR="0" algn="ctr">
              <a:lnSpc>
                <a:spcPct val="100000"/>
              </a:lnSpc>
              <a:spcBef>
                <a:spcPts val="0"/>
              </a:spcBef>
              <a:spcAft>
                <a:spcPts val="0"/>
              </a:spcAft>
              <a:buClr>
                <a:srgbClr val="1C4587"/>
              </a:buClr>
              <a:buSzPts val="1400"/>
              <a:buFont typeface="Dosis"/>
              <a:buNone/>
              <a:defRPr b="1" i="0" sz="2100" u="none" cap="none" strike="noStrike">
                <a:solidFill>
                  <a:srgbClr val="1C4587"/>
                </a:solidFill>
                <a:latin typeface="Dosis"/>
                <a:ea typeface="Dosis"/>
                <a:cs typeface="Dosis"/>
                <a:sym typeface="Dosis"/>
              </a:defRPr>
            </a:lvl7pPr>
            <a:lvl8pPr indent="-228600" lvl="7" marL="3657600" marR="0" algn="ctr">
              <a:lnSpc>
                <a:spcPct val="100000"/>
              </a:lnSpc>
              <a:spcBef>
                <a:spcPts val="0"/>
              </a:spcBef>
              <a:spcAft>
                <a:spcPts val="0"/>
              </a:spcAft>
              <a:buClr>
                <a:srgbClr val="1C4587"/>
              </a:buClr>
              <a:buSzPts val="1400"/>
              <a:buFont typeface="Dosis"/>
              <a:buNone/>
              <a:defRPr b="1" i="0" sz="2100" u="none" cap="none" strike="noStrike">
                <a:solidFill>
                  <a:srgbClr val="1C4587"/>
                </a:solidFill>
                <a:latin typeface="Dosis"/>
                <a:ea typeface="Dosis"/>
                <a:cs typeface="Dosis"/>
                <a:sym typeface="Dosis"/>
              </a:defRPr>
            </a:lvl8pPr>
            <a:lvl9pPr indent="-228600" lvl="8" marL="4114800" marR="0" algn="ctr">
              <a:lnSpc>
                <a:spcPct val="100000"/>
              </a:lnSpc>
              <a:spcBef>
                <a:spcPts val="0"/>
              </a:spcBef>
              <a:spcAft>
                <a:spcPts val="0"/>
              </a:spcAft>
              <a:buClr>
                <a:srgbClr val="1C4587"/>
              </a:buClr>
              <a:buSzPts val="1400"/>
              <a:buFont typeface="Dosis"/>
              <a:buNone/>
              <a:defRPr b="1" i="0" sz="2100" u="none" cap="none" strike="noStrike">
                <a:solidFill>
                  <a:srgbClr val="1C4587"/>
                </a:solidFill>
                <a:latin typeface="Dosis"/>
                <a:ea typeface="Dosis"/>
                <a:cs typeface="Dosis"/>
                <a:sym typeface="Dosis"/>
              </a:defRPr>
            </a:lvl9pPr>
          </a:lstStyle>
          <a:p/>
        </p:txBody>
      </p:sp>
      <p:sp>
        <p:nvSpPr>
          <p:cNvPr id="60" name="Google Shape;60;p15"/>
          <p:cNvSpPr/>
          <p:nvPr/>
        </p:nvSpPr>
        <p:spPr>
          <a:xfrm>
            <a:off x="7302880" y="-294361"/>
            <a:ext cx="450900" cy="5586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1" name="Google Shape;61;p15"/>
          <p:cNvSpPr/>
          <p:nvPr/>
        </p:nvSpPr>
        <p:spPr>
          <a:xfrm>
            <a:off x="-35374" y="3366962"/>
            <a:ext cx="443100" cy="5046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2" name="Google Shape;62;p15"/>
          <p:cNvSpPr/>
          <p:nvPr/>
        </p:nvSpPr>
        <p:spPr>
          <a:xfrm>
            <a:off x="8817947" y="3439660"/>
            <a:ext cx="414300" cy="5079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3" name="Google Shape;63;p15"/>
          <p:cNvSpPr/>
          <p:nvPr/>
        </p:nvSpPr>
        <p:spPr>
          <a:xfrm>
            <a:off x="8742973" y="4166676"/>
            <a:ext cx="495300" cy="340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4" name="Google Shape;64;p15"/>
          <p:cNvSpPr/>
          <p:nvPr/>
        </p:nvSpPr>
        <p:spPr>
          <a:xfrm>
            <a:off x="8360954" y="4506916"/>
            <a:ext cx="372900" cy="3849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5" name="Google Shape;65;p15"/>
          <p:cNvSpPr/>
          <p:nvPr/>
        </p:nvSpPr>
        <p:spPr>
          <a:xfrm>
            <a:off x="-77078" y="1488018"/>
            <a:ext cx="339600" cy="4005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6" name="Google Shape;66;p15"/>
          <p:cNvSpPr/>
          <p:nvPr/>
        </p:nvSpPr>
        <p:spPr>
          <a:xfrm>
            <a:off x="8052571" y="4825259"/>
            <a:ext cx="590100" cy="4140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7" name="Google Shape;67;p15"/>
          <p:cNvSpPr/>
          <p:nvPr/>
        </p:nvSpPr>
        <p:spPr>
          <a:xfrm>
            <a:off x="8052577" y="4132326"/>
            <a:ext cx="388500" cy="4089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8" name="Google Shape;68;p15"/>
          <p:cNvSpPr/>
          <p:nvPr/>
        </p:nvSpPr>
        <p:spPr>
          <a:xfrm>
            <a:off x="7430898" y="4873170"/>
            <a:ext cx="297600" cy="211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69" name="Google Shape;69;p15"/>
          <p:cNvSpPr/>
          <p:nvPr/>
        </p:nvSpPr>
        <p:spPr>
          <a:xfrm>
            <a:off x="8749725" y="4950125"/>
            <a:ext cx="288300" cy="1842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0" name="Google Shape;70;p15"/>
          <p:cNvSpPr/>
          <p:nvPr/>
        </p:nvSpPr>
        <p:spPr>
          <a:xfrm>
            <a:off x="8522443" y="4000279"/>
            <a:ext cx="307200" cy="3849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1" name="Google Shape;71;p15"/>
          <p:cNvSpPr/>
          <p:nvPr/>
        </p:nvSpPr>
        <p:spPr>
          <a:xfrm>
            <a:off x="8829403" y="4583868"/>
            <a:ext cx="391200" cy="2892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2" name="Google Shape;72;p15"/>
          <p:cNvSpPr/>
          <p:nvPr/>
        </p:nvSpPr>
        <p:spPr>
          <a:xfrm>
            <a:off x="8963978" y="1338718"/>
            <a:ext cx="180000" cy="3735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3" name="Google Shape;73;p15"/>
          <p:cNvSpPr/>
          <p:nvPr/>
        </p:nvSpPr>
        <p:spPr>
          <a:xfrm rot="-2428476">
            <a:off x="7110266" y="4876921"/>
            <a:ext cx="279613" cy="358131"/>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4" name="Google Shape;74;p15"/>
          <p:cNvSpPr/>
          <p:nvPr/>
        </p:nvSpPr>
        <p:spPr>
          <a:xfrm>
            <a:off x="7659647" y="4370196"/>
            <a:ext cx="377700" cy="4266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5" name="Google Shape;75;p15"/>
          <p:cNvSpPr/>
          <p:nvPr/>
        </p:nvSpPr>
        <p:spPr>
          <a:xfrm>
            <a:off x="8797587" y="3078732"/>
            <a:ext cx="386100" cy="258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6" name="Google Shape;76;p15"/>
          <p:cNvSpPr/>
          <p:nvPr/>
        </p:nvSpPr>
        <p:spPr>
          <a:xfrm>
            <a:off x="7782420" y="4885132"/>
            <a:ext cx="175200" cy="1872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7" name="Google Shape;77;p15"/>
          <p:cNvSpPr/>
          <p:nvPr/>
        </p:nvSpPr>
        <p:spPr>
          <a:xfrm>
            <a:off x="346877" y="608614"/>
            <a:ext cx="210300" cy="4590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8" name="Google Shape;78;p15"/>
          <p:cNvSpPr/>
          <p:nvPr/>
        </p:nvSpPr>
        <p:spPr>
          <a:xfrm>
            <a:off x="645010" y="355961"/>
            <a:ext cx="414300" cy="5079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79" name="Google Shape;79;p15"/>
          <p:cNvSpPr/>
          <p:nvPr/>
        </p:nvSpPr>
        <p:spPr>
          <a:xfrm>
            <a:off x="8318810" y="-29822"/>
            <a:ext cx="457200" cy="4257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0" name="Google Shape;80;p15"/>
          <p:cNvSpPr/>
          <p:nvPr/>
        </p:nvSpPr>
        <p:spPr>
          <a:xfrm>
            <a:off x="-7" y="1013366"/>
            <a:ext cx="372900" cy="3849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1" name="Google Shape;81;p15"/>
          <p:cNvSpPr/>
          <p:nvPr/>
        </p:nvSpPr>
        <p:spPr>
          <a:xfrm>
            <a:off x="8699356" y="179111"/>
            <a:ext cx="521100" cy="5391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2" name="Google Shape;82;p15"/>
          <p:cNvSpPr/>
          <p:nvPr/>
        </p:nvSpPr>
        <p:spPr>
          <a:xfrm>
            <a:off x="700454" y="4557599"/>
            <a:ext cx="504900" cy="4005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3" name="Google Shape;83;p15"/>
          <p:cNvSpPr/>
          <p:nvPr/>
        </p:nvSpPr>
        <p:spPr>
          <a:xfrm>
            <a:off x="258966" y="-86251"/>
            <a:ext cx="470400" cy="4422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4" name="Google Shape;84;p15"/>
          <p:cNvSpPr/>
          <p:nvPr/>
        </p:nvSpPr>
        <p:spPr>
          <a:xfrm>
            <a:off x="-35015" y="4075593"/>
            <a:ext cx="339600" cy="4005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5" name="Google Shape;85;p15"/>
          <p:cNvSpPr/>
          <p:nvPr/>
        </p:nvSpPr>
        <p:spPr>
          <a:xfrm>
            <a:off x="721257" y="4998018"/>
            <a:ext cx="463200" cy="177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6" name="Google Shape;86;p15"/>
          <p:cNvSpPr/>
          <p:nvPr/>
        </p:nvSpPr>
        <p:spPr>
          <a:xfrm>
            <a:off x="-243127" y="54209"/>
            <a:ext cx="590100" cy="4140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7" name="Google Shape;87;p15"/>
          <p:cNvSpPr/>
          <p:nvPr/>
        </p:nvSpPr>
        <p:spPr>
          <a:xfrm>
            <a:off x="7842052" y="-100873"/>
            <a:ext cx="388500" cy="4089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8" name="Google Shape;88;p15"/>
          <p:cNvSpPr/>
          <p:nvPr/>
        </p:nvSpPr>
        <p:spPr>
          <a:xfrm>
            <a:off x="-38626" y="579045"/>
            <a:ext cx="297600" cy="211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89" name="Google Shape;89;p15"/>
          <p:cNvSpPr/>
          <p:nvPr/>
        </p:nvSpPr>
        <p:spPr>
          <a:xfrm>
            <a:off x="1403775" y="11500"/>
            <a:ext cx="288300" cy="1842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0" name="Google Shape;90;p15"/>
          <p:cNvSpPr/>
          <p:nvPr/>
        </p:nvSpPr>
        <p:spPr>
          <a:xfrm>
            <a:off x="955989" y="-57166"/>
            <a:ext cx="323700" cy="3216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1" name="Google Shape;91;p15"/>
          <p:cNvSpPr/>
          <p:nvPr/>
        </p:nvSpPr>
        <p:spPr>
          <a:xfrm>
            <a:off x="1333293" y="4678454"/>
            <a:ext cx="307200" cy="3849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2" name="Google Shape;92;p15"/>
          <p:cNvSpPr/>
          <p:nvPr/>
        </p:nvSpPr>
        <p:spPr>
          <a:xfrm>
            <a:off x="91624" y="4552927"/>
            <a:ext cx="416100" cy="4101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3" name="Google Shape;93;p15"/>
          <p:cNvSpPr/>
          <p:nvPr/>
        </p:nvSpPr>
        <p:spPr>
          <a:xfrm>
            <a:off x="1525678" y="4911343"/>
            <a:ext cx="391200" cy="2892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4" name="Google Shape;94;p15"/>
          <p:cNvSpPr/>
          <p:nvPr/>
        </p:nvSpPr>
        <p:spPr>
          <a:xfrm>
            <a:off x="2703" y="4900230"/>
            <a:ext cx="180000" cy="3735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5" name="Google Shape;95;p15"/>
          <p:cNvSpPr/>
          <p:nvPr/>
        </p:nvSpPr>
        <p:spPr>
          <a:xfrm rot="1920977">
            <a:off x="8225530" y="625252"/>
            <a:ext cx="501358" cy="42561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6" name="Google Shape;96;p15"/>
          <p:cNvSpPr/>
          <p:nvPr/>
        </p:nvSpPr>
        <p:spPr>
          <a:xfrm>
            <a:off x="346867" y="4064142"/>
            <a:ext cx="479700" cy="3393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7" name="Google Shape;97;p15"/>
          <p:cNvSpPr/>
          <p:nvPr/>
        </p:nvSpPr>
        <p:spPr>
          <a:xfrm rot="-5400000">
            <a:off x="7996249" y="316965"/>
            <a:ext cx="279900" cy="3579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8" name="Google Shape;98;p15"/>
          <p:cNvSpPr/>
          <p:nvPr/>
        </p:nvSpPr>
        <p:spPr>
          <a:xfrm>
            <a:off x="8801760" y="790270"/>
            <a:ext cx="377700" cy="4266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99" name="Google Shape;99;p15"/>
          <p:cNvSpPr/>
          <p:nvPr/>
        </p:nvSpPr>
        <p:spPr>
          <a:xfrm>
            <a:off x="258962" y="4957957"/>
            <a:ext cx="386100" cy="258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
        <p:nvSpPr>
          <p:cNvPr id="100" name="Google Shape;100;p15"/>
          <p:cNvSpPr/>
          <p:nvPr/>
        </p:nvSpPr>
        <p:spPr>
          <a:xfrm>
            <a:off x="8699345" y="1151406"/>
            <a:ext cx="175200" cy="1872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75575" lIns="75575" spcFirstLastPara="1" rIns="75575" wrap="square" tIns="75575">
            <a:noAutofit/>
          </a:bodyPr>
          <a:lstStyle/>
          <a:p>
            <a:pPr indent="0" lvl="0" marL="0" marR="0" rtl="0" algn="l">
              <a:lnSpc>
                <a:spcPct val="100000"/>
              </a:lnSpc>
              <a:spcBef>
                <a:spcPts val="0"/>
              </a:spcBef>
              <a:spcAft>
                <a:spcPts val="0"/>
              </a:spcAft>
              <a:buClr>
                <a:srgbClr val="000000"/>
              </a:buClr>
              <a:buFont typeface="Arial"/>
              <a:buNone/>
            </a:pPr>
            <a:r>
              <a:t/>
            </a:r>
            <a:endParaRPr b="0" i="0" sz="12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09" name="Google Shape;109;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0" name="Google Shape;110;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p18"/>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3" name="Google Shape;113;p18"/>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lnSpc>
                <a:spcPct val="100000"/>
              </a:lnSpc>
              <a:spcBef>
                <a:spcPts val="300"/>
              </a:spcBef>
              <a:spcAft>
                <a:spcPts val="0"/>
              </a:spcAft>
              <a:buClr>
                <a:srgbClr val="888888"/>
              </a:buClr>
              <a:buSzPts val="1600"/>
              <a:buNone/>
              <a:defRPr>
                <a:solidFill>
                  <a:srgbClr val="888888"/>
                </a:solidFill>
              </a:defRPr>
            </a:lvl1pPr>
            <a:lvl2pPr lvl="1" rtl="0" algn="ctr">
              <a:lnSpc>
                <a:spcPct val="100000"/>
              </a:lnSpc>
              <a:spcBef>
                <a:spcPts val="300"/>
              </a:spcBef>
              <a:spcAft>
                <a:spcPts val="0"/>
              </a:spcAft>
              <a:buClr>
                <a:srgbClr val="888888"/>
              </a:buClr>
              <a:buSzPts val="1400"/>
              <a:buNone/>
              <a:defRPr>
                <a:solidFill>
                  <a:srgbClr val="888888"/>
                </a:solidFill>
              </a:defRPr>
            </a:lvl2pPr>
            <a:lvl3pPr lvl="2" rtl="0" algn="ctr">
              <a:lnSpc>
                <a:spcPct val="100000"/>
              </a:lnSpc>
              <a:spcBef>
                <a:spcPts val="200"/>
              </a:spcBef>
              <a:spcAft>
                <a:spcPts val="0"/>
              </a:spcAft>
              <a:buClr>
                <a:srgbClr val="888888"/>
              </a:buClr>
              <a:buSzPts val="1200"/>
              <a:buNone/>
              <a:defRPr>
                <a:solidFill>
                  <a:srgbClr val="888888"/>
                </a:solidFill>
              </a:defRPr>
            </a:lvl3pPr>
            <a:lvl4pPr lvl="3" rtl="0" algn="ctr">
              <a:lnSpc>
                <a:spcPct val="100000"/>
              </a:lnSpc>
              <a:spcBef>
                <a:spcPts val="200"/>
              </a:spcBef>
              <a:spcAft>
                <a:spcPts val="0"/>
              </a:spcAft>
              <a:buClr>
                <a:srgbClr val="888888"/>
              </a:buClr>
              <a:buSzPts val="1000"/>
              <a:buNone/>
              <a:defRPr>
                <a:solidFill>
                  <a:srgbClr val="888888"/>
                </a:solidFill>
              </a:defRPr>
            </a:lvl4pPr>
            <a:lvl5pPr lvl="4" rtl="0" algn="ctr">
              <a:lnSpc>
                <a:spcPct val="100000"/>
              </a:lnSpc>
              <a:spcBef>
                <a:spcPts val="200"/>
              </a:spcBef>
              <a:spcAft>
                <a:spcPts val="0"/>
              </a:spcAft>
              <a:buClr>
                <a:srgbClr val="888888"/>
              </a:buClr>
              <a:buSzPts val="1000"/>
              <a:buNone/>
              <a:defRPr>
                <a:solidFill>
                  <a:srgbClr val="888888"/>
                </a:solidFill>
              </a:defRPr>
            </a:lvl5pPr>
            <a:lvl6pPr lvl="5" rtl="0" algn="ctr">
              <a:lnSpc>
                <a:spcPct val="100000"/>
              </a:lnSpc>
              <a:spcBef>
                <a:spcPts val="200"/>
              </a:spcBef>
              <a:spcAft>
                <a:spcPts val="0"/>
              </a:spcAft>
              <a:buClr>
                <a:srgbClr val="888888"/>
              </a:buClr>
              <a:buSzPts val="1000"/>
              <a:buNone/>
              <a:defRPr>
                <a:solidFill>
                  <a:srgbClr val="888888"/>
                </a:solidFill>
              </a:defRPr>
            </a:lvl6pPr>
            <a:lvl7pPr lvl="6" rtl="0" algn="ctr">
              <a:lnSpc>
                <a:spcPct val="100000"/>
              </a:lnSpc>
              <a:spcBef>
                <a:spcPts val="200"/>
              </a:spcBef>
              <a:spcAft>
                <a:spcPts val="0"/>
              </a:spcAft>
              <a:buClr>
                <a:srgbClr val="888888"/>
              </a:buClr>
              <a:buSzPts val="1000"/>
              <a:buNone/>
              <a:defRPr>
                <a:solidFill>
                  <a:srgbClr val="888888"/>
                </a:solidFill>
              </a:defRPr>
            </a:lvl7pPr>
            <a:lvl8pPr lvl="7" rtl="0" algn="ctr">
              <a:lnSpc>
                <a:spcPct val="100000"/>
              </a:lnSpc>
              <a:spcBef>
                <a:spcPts val="200"/>
              </a:spcBef>
              <a:spcAft>
                <a:spcPts val="0"/>
              </a:spcAft>
              <a:buClr>
                <a:srgbClr val="888888"/>
              </a:buClr>
              <a:buSzPts val="1000"/>
              <a:buNone/>
              <a:defRPr>
                <a:solidFill>
                  <a:srgbClr val="888888"/>
                </a:solidFill>
              </a:defRPr>
            </a:lvl8pPr>
            <a:lvl9pPr lvl="8" rtl="0" algn="ctr">
              <a:lnSpc>
                <a:spcPct val="100000"/>
              </a:lnSpc>
              <a:spcBef>
                <a:spcPts val="200"/>
              </a:spcBef>
              <a:spcAft>
                <a:spcPts val="0"/>
              </a:spcAft>
              <a:buClr>
                <a:srgbClr val="888888"/>
              </a:buClr>
              <a:buSzPts val="1000"/>
              <a:buNone/>
              <a:defRPr>
                <a:solidFill>
                  <a:srgbClr val="888888"/>
                </a:solidFill>
              </a:defRPr>
            </a:lvl9pPr>
          </a:lstStyle>
          <a:p/>
        </p:txBody>
      </p:sp>
      <p:sp>
        <p:nvSpPr>
          <p:cNvPr id="114" name="Google Shape;114;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5" name="Google Shape;115;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6" name="Google Shape;116;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7" name="Shape 117"/>
        <p:cNvGrpSpPr/>
        <p:nvPr/>
      </p:nvGrpSpPr>
      <p:grpSpPr>
        <a:xfrm>
          <a:off x="0" y="0"/>
          <a:ext cx="0" cy="0"/>
          <a:chOff x="0" y="0"/>
          <a:chExt cx="0" cy="0"/>
        </a:xfrm>
      </p:grpSpPr>
      <p:sp>
        <p:nvSpPr>
          <p:cNvPr id="118" name="Google Shape;118;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9" name="Google Shape;119;p19"/>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lnSpc>
                <a:spcPct val="100000"/>
              </a:lnSpc>
              <a:spcBef>
                <a:spcPts val="200"/>
              </a:spcBef>
              <a:spcAft>
                <a:spcPts val="0"/>
              </a:spcAft>
              <a:buClr>
                <a:schemeClr val="dk1"/>
              </a:buClr>
              <a:buSzPts val="900"/>
              <a:buChar char="•"/>
              <a:defRPr/>
            </a:lvl1pPr>
            <a:lvl2pPr indent="-285750" lvl="1" marL="914400" rtl="0" algn="l">
              <a:lnSpc>
                <a:spcPct val="100000"/>
              </a:lnSpc>
              <a:spcBef>
                <a:spcPts val="200"/>
              </a:spcBef>
              <a:spcAft>
                <a:spcPts val="0"/>
              </a:spcAft>
              <a:buClr>
                <a:schemeClr val="dk1"/>
              </a:buClr>
              <a:buSzPts val="900"/>
              <a:buChar char="–"/>
              <a:defRPr/>
            </a:lvl2pPr>
            <a:lvl3pPr indent="-285750" lvl="2" marL="1371600" rtl="0" algn="l">
              <a:lnSpc>
                <a:spcPct val="100000"/>
              </a:lnSpc>
              <a:spcBef>
                <a:spcPts val="200"/>
              </a:spcBef>
              <a:spcAft>
                <a:spcPts val="0"/>
              </a:spcAft>
              <a:buClr>
                <a:schemeClr val="dk1"/>
              </a:buClr>
              <a:buSzPts val="900"/>
              <a:buChar char="•"/>
              <a:defRPr/>
            </a:lvl3pPr>
            <a:lvl4pPr indent="-285750" lvl="3" marL="1828800" rtl="0" algn="l">
              <a:lnSpc>
                <a:spcPct val="100000"/>
              </a:lnSpc>
              <a:spcBef>
                <a:spcPts val="200"/>
              </a:spcBef>
              <a:spcAft>
                <a:spcPts val="0"/>
              </a:spcAft>
              <a:buClr>
                <a:schemeClr val="dk1"/>
              </a:buClr>
              <a:buSzPts val="900"/>
              <a:buChar char="–"/>
              <a:defRPr/>
            </a:lvl4pPr>
            <a:lvl5pPr indent="-285750" lvl="4" marL="2286000" rtl="0" algn="l">
              <a:lnSpc>
                <a:spcPct val="100000"/>
              </a:lnSpc>
              <a:spcBef>
                <a:spcPts val="200"/>
              </a:spcBef>
              <a:spcAft>
                <a:spcPts val="0"/>
              </a:spcAft>
              <a:buClr>
                <a:schemeClr val="dk1"/>
              </a:buClr>
              <a:buSzPts val="900"/>
              <a:buChar char="»"/>
              <a:defRPr/>
            </a:lvl5pPr>
            <a:lvl6pPr indent="-285750" lvl="5" marL="2743200" rtl="0" algn="l">
              <a:lnSpc>
                <a:spcPct val="100000"/>
              </a:lnSpc>
              <a:spcBef>
                <a:spcPts val="200"/>
              </a:spcBef>
              <a:spcAft>
                <a:spcPts val="0"/>
              </a:spcAft>
              <a:buClr>
                <a:schemeClr val="dk1"/>
              </a:buClr>
              <a:buSzPts val="900"/>
              <a:buChar char="•"/>
              <a:defRPr/>
            </a:lvl6pPr>
            <a:lvl7pPr indent="-285750" lvl="6" marL="3200400" rtl="0" algn="l">
              <a:lnSpc>
                <a:spcPct val="100000"/>
              </a:lnSpc>
              <a:spcBef>
                <a:spcPts val="200"/>
              </a:spcBef>
              <a:spcAft>
                <a:spcPts val="0"/>
              </a:spcAft>
              <a:buClr>
                <a:schemeClr val="dk1"/>
              </a:buClr>
              <a:buSzPts val="900"/>
              <a:buChar char="•"/>
              <a:defRPr/>
            </a:lvl7pPr>
            <a:lvl8pPr indent="-285750" lvl="7" marL="3657600" rtl="0" algn="l">
              <a:lnSpc>
                <a:spcPct val="100000"/>
              </a:lnSpc>
              <a:spcBef>
                <a:spcPts val="200"/>
              </a:spcBef>
              <a:spcAft>
                <a:spcPts val="0"/>
              </a:spcAft>
              <a:buClr>
                <a:schemeClr val="dk1"/>
              </a:buClr>
              <a:buSzPts val="900"/>
              <a:buChar char="•"/>
              <a:defRPr/>
            </a:lvl8pPr>
            <a:lvl9pPr indent="-285750" lvl="8" marL="4114800" rtl="0" algn="l">
              <a:lnSpc>
                <a:spcPct val="100000"/>
              </a:lnSpc>
              <a:spcBef>
                <a:spcPts val="200"/>
              </a:spcBef>
              <a:spcAft>
                <a:spcPts val="0"/>
              </a:spcAft>
              <a:buClr>
                <a:schemeClr val="dk1"/>
              </a:buClr>
              <a:buSzPts val="900"/>
              <a:buChar char="•"/>
              <a:defRPr/>
            </a:lvl9pPr>
          </a:lstStyle>
          <a:p/>
        </p:txBody>
      </p:sp>
      <p:sp>
        <p:nvSpPr>
          <p:cNvPr id="120" name="Google Shape;120;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1" name="Google Shape;121;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2" name="Google Shape;122;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3" name="Shape 123"/>
        <p:cNvGrpSpPr/>
        <p:nvPr/>
      </p:nvGrpSpPr>
      <p:grpSpPr>
        <a:xfrm>
          <a:off x="0" y="0"/>
          <a:ext cx="0" cy="0"/>
          <a:chOff x="0" y="0"/>
          <a:chExt cx="0" cy="0"/>
        </a:xfrm>
      </p:grpSpPr>
      <p:sp>
        <p:nvSpPr>
          <p:cNvPr id="124" name="Google Shape;124;p20"/>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rtl="0" algn="l">
              <a:lnSpc>
                <a:spcPct val="100000"/>
              </a:lnSpc>
              <a:spcBef>
                <a:spcPts val="0"/>
              </a:spcBef>
              <a:spcAft>
                <a:spcPts val="0"/>
              </a:spcAft>
              <a:buClr>
                <a:schemeClr val="dk1"/>
              </a:buClr>
              <a:buSzPts val="2000"/>
              <a:buFont typeface="Calibri"/>
              <a:buNone/>
              <a:defRPr b="1" sz="2000" cap="none"/>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5" name="Google Shape;125;p20"/>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lnSpc>
                <a:spcPct val="100000"/>
              </a:lnSpc>
              <a:spcBef>
                <a:spcPts val="200"/>
              </a:spcBef>
              <a:spcAft>
                <a:spcPts val="0"/>
              </a:spcAft>
              <a:buClr>
                <a:srgbClr val="888888"/>
              </a:buClr>
              <a:buSzPts val="1000"/>
              <a:buNone/>
              <a:defRPr sz="1000">
                <a:solidFill>
                  <a:srgbClr val="888888"/>
                </a:solidFill>
              </a:defRPr>
            </a:lvl1pPr>
            <a:lvl2pPr indent="-228600" lvl="1" marL="914400" rtl="0" algn="l">
              <a:lnSpc>
                <a:spcPct val="100000"/>
              </a:lnSpc>
              <a:spcBef>
                <a:spcPts val="200"/>
              </a:spcBef>
              <a:spcAft>
                <a:spcPts val="0"/>
              </a:spcAft>
              <a:buClr>
                <a:srgbClr val="888888"/>
              </a:buClr>
              <a:buSzPts val="900"/>
              <a:buNone/>
              <a:defRPr sz="900">
                <a:solidFill>
                  <a:srgbClr val="888888"/>
                </a:solidFill>
              </a:defRPr>
            </a:lvl2pPr>
            <a:lvl3pPr indent="-228600" lvl="2" marL="1371600" rtl="0" algn="l">
              <a:lnSpc>
                <a:spcPct val="100000"/>
              </a:lnSpc>
              <a:spcBef>
                <a:spcPts val="200"/>
              </a:spcBef>
              <a:spcAft>
                <a:spcPts val="0"/>
              </a:spcAft>
              <a:buClr>
                <a:srgbClr val="888888"/>
              </a:buClr>
              <a:buSzPts val="800"/>
              <a:buNone/>
              <a:defRPr sz="800">
                <a:solidFill>
                  <a:srgbClr val="888888"/>
                </a:solidFill>
              </a:defRPr>
            </a:lvl3pPr>
            <a:lvl4pPr indent="-228600" lvl="3" marL="1828800" rtl="0" algn="l">
              <a:lnSpc>
                <a:spcPct val="100000"/>
              </a:lnSpc>
              <a:spcBef>
                <a:spcPts val="100"/>
              </a:spcBef>
              <a:spcAft>
                <a:spcPts val="0"/>
              </a:spcAft>
              <a:buClr>
                <a:srgbClr val="888888"/>
              </a:buClr>
              <a:buSzPts val="700"/>
              <a:buNone/>
              <a:defRPr sz="700">
                <a:solidFill>
                  <a:srgbClr val="888888"/>
                </a:solidFill>
              </a:defRPr>
            </a:lvl4pPr>
            <a:lvl5pPr indent="-228600" lvl="4" marL="2286000" rtl="0" algn="l">
              <a:lnSpc>
                <a:spcPct val="100000"/>
              </a:lnSpc>
              <a:spcBef>
                <a:spcPts val="100"/>
              </a:spcBef>
              <a:spcAft>
                <a:spcPts val="0"/>
              </a:spcAft>
              <a:buClr>
                <a:srgbClr val="888888"/>
              </a:buClr>
              <a:buSzPts val="700"/>
              <a:buNone/>
              <a:defRPr sz="700">
                <a:solidFill>
                  <a:srgbClr val="888888"/>
                </a:solidFill>
              </a:defRPr>
            </a:lvl5pPr>
            <a:lvl6pPr indent="-228600" lvl="5" marL="2743200" rtl="0" algn="l">
              <a:lnSpc>
                <a:spcPct val="100000"/>
              </a:lnSpc>
              <a:spcBef>
                <a:spcPts val="100"/>
              </a:spcBef>
              <a:spcAft>
                <a:spcPts val="0"/>
              </a:spcAft>
              <a:buClr>
                <a:srgbClr val="888888"/>
              </a:buClr>
              <a:buSzPts val="700"/>
              <a:buNone/>
              <a:defRPr sz="700">
                <a:solidFill>
                  <a:srgbClr val="888888"/>
                </a:solidFill>
              </a:defRPr>
            </a:lvl6pPr>
            <a:lvl7pPr indent="-228600" lvl="6" marL="3200400" rtl="0" algn="l">
              <a:lnSpc>
                <a:spcPct val="100000"/>
              </a:lnSpc>
              <a:spcBef>
                <a:spcPts val="100"/>
              </a:spcBef>
              <a:spcAft>
                <a:spcPts val="0"/>
              </a:spcAft>
              <a:buClr>
                <a:srgbClr val="888888"/>
              </a:buClr>
              <a:buSzPts val="700"/>
              <a:buNone/>
              <a:defRPr sz="700">
                <a:solidFill>
                  <a:srgbClr val="888888"/>
                </a:solidFill>
              </a:defRPr>
            </a:lvl7pPr>
            <a:lvl8pPr indent="-228600" lvl="7" marL="3657600" rtl="0" algn="l">
              <a:lnSpc>
                <a:spcPct val="100000"/>
              </a:lnSpc>
              <a:spcBef>
                <a:spcPts val="100"/>
              </a:spcBef>
              <a:spcAft>
                <a:spcPts val="0"/>
              </a:spcAft>
              <a:buClr>
                <a:srgbClr val="888888"/>
              </a:buClr>
              <a:buSzPts val="700"/>
              <a:buNone/>
              <a:defRPr sz="700">
                <a:solidFill>
                  <a:srgbClr val="888888"/>
                </a:solidFill>
              </a:defRPr>
            </a:lvl8pPr>
            <a:lvl9pPr indent="-228600" lvl="8" marL="4114800" rtl="0" algn="l">
              <a:lnSpc>
                <a:spcPct val="100000"/>
              </a:lnSpc>
              <a:spcBef>
                <a:spcPts val="100"/>
              </a:spcBef>
              <a:spcAft>
                <a:spcPts val="0"/>
              </a:spcAft>
              <a:buClr>
                <a:srgbClr val="888888"/>
              </a:buClr>
              <a:buSzPts val="700"/>
              <a:buNone/>
              <a:defRPr sz="700">
                <a:solidFill>
                  <a:srgbClr val="888888"/>
                </a:solidFill>
              </a:defRPr>
            </a:lvl9pPr>
          </a:lstStyle>
          <a:p/>
        </p:txBody>
      </p:sp>
      <p:sp>
        <p:nvSpPr>
          <p:cNvPr id="126" name="Google Shape;126;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7" name="Google Shape;127;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8" name="Google Shape;128;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9" name="Shape 129"/>
        <p:cNvGrpSpPr/>
        <p:nvPr/>
      </p:nvGrpSpPr>
      <p:grpSpPr>
        <a:xfrm>
          <a:off x="0" y="0"/>
          <a:ext cx="0" cy="0"/>
          <a:chOff x="0" y="0"/>
          <a:chExt cx="0" cy="0"/>
        </a:xfrm>
      </p:grpSpPr>
      <p:sp>
        <p:nvSpPr>
          <p:cNvPr id="130" name="Google Shape;130;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31" name="Google Shape;131;p21"/>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lnSpc>
                <a:spcPct val="100000"/>
              </a:lnSpc>
              <a:spcBef>
                <a:spcPts val="300"/>
              </a:spcBef>
              <a:spcAft>
                <a:spcPts val="0"/>
              </a:spcAft>
              <a:buClr>
                <a:schemeClr val="dk1"/>
              </a:buClr>
              <a:buSzPts val="1400"/>
              <a:buChar char="•"/>
              <a:defRPr sz="1400"/>
            </a:lvl1pPr>
            <a:lvl2pPr indent="-304800" lvl="1" marL="914400" rtl="0" algn="l">
              <a:lnSpc>
                <a:spcPct val="100000"/>
              </a:lnSpc>
              <a:spcBef>
                <a:spcPts val="200"/>
              </a:spcBef>
              <a:spcAft>
                <a:spcPts val="0"/>
              </a:spcAft>
              <a:buClr>
                <a:schemeClr val="dk1"/>
              </a:buClr>
              <a:buSzPts val="1200"/>
              <a:buChar char="–"/>
              <a:defRPr sz="1200"/>
            </a:lvl2pPr>
            <a:lvl3pPr indent="-292100" lvl="2" marL="1371600" rtl="0" algn="l">
              <a:lnSpc>
                <a:spcPct val="100000"/>
              </a:lnSpc>
              <a:spcBef>
                <a:spcPts val="200"/>
              </a:spcBef>
              <a:spcAft>
                <a:spcPts val="0"/>
              </a:spcAft>
              <a:buClr>
                <a:schemeClr val="dk1"/>
              </a:buClr>
              <a:buSzPts val="1000"/>
              <a:buChar char="•"/>
              <a:defRPr sz="1000"/>
            </a:lvl3pPr>
            <a:lvl4pPr indent="-285750" lvl="3" marL="1828800" rtl="0" algn="l">
              <a:lnSpc>
                <a:spcPct val="100000"/>
              </a:lnSpc>
              <a:spcBef>
                <a:spcPts val="200"/>
              </a:spcBef>
              <a:spcAft>
                <a:spcPts val="0"/>
              </a:spcAft>
              <a:buClr>
                <a:schemeClr val="dk1"/>
              </a:buClr>
              <a:buSzPts val="900"/>
              <a:buChar char="–"/>
              <a:defRPr sz="900"/>
            </a:lvl4pPr>
            <a:lvl5pPr indent="-285750" lvl="4" marL="2286000" rtl="0" algn="l">
              <a:lnSpc>
                <a:spcPct val="100000"/>
              </a:lnSpc>
              <a:spcBef>
                <a:spcPts val="200"/>
              </a:spcBef>
              <a:spcAft>
                <a:spcPts val="0"/>
              </a:spcAft>
              <a:buClr>
                <a:schemeClr val="dk1"/>
              </a:buClr>
              <a:buSzPts val="900"/>
              <a:buChar char="»"/>
              <a:defRPr sz="900"/>
            </a:lvl5pPr>
            <a:lvl6pPr indent="-285750" lvl="5" marL="2743200" rtl="0" algn="l">
              <a:lnSpc>
                <a:spcPct val="100000"/>
              </a:lnSpc>
              <a:spcBef>
                <a:spcPts val="200"/>
              </a:spcBef>
              <a:spcAft>
                <a:spcPts val="0"/>
              </a:spcAft>
              <a:buClr>
                <a:schemeClr val="dk1"/>
              </a:buClr>
              <a:buSzPts val="900"/>
              <a:buChar char="•"/>
              <a:defRPr sz="900"/>
            </a:lvl6pPr>
            <a:lvl7pPr indent="-285750" lvl="6" marL="3200400" rtl="0" algn="l">
              <a:lnSpc>
                <a:spcPct val="100000"/>
              </a:lnSpc>
              <a:spcBef>
                <a:spcPts val="200"/>
              </a:spcBef>
              <a:spcAft>
                <a:spcPts val="0"/>
              </a:spcAft>
              <a:buClr>
                <a:schemeClr val="dk1"/>
              </a:buClr>
              <a:buSzPts val="900"/>
              <a:buChar char="•"/>
              <a:defRPr sz="900"/>
            </a:lvl7pPr>
            <a:lvl8pPr indent="-285750" lvl="7" marL="3657600" rtl="0" algn="l">
              <a:lnSpc>
                <a:spcPct val="100000"/>
              </a:lnSpc>
              <a:spcBef>
                <a:spcPts val="200"/>
              </a:spcBef>
              <a:spcAft>
                <a:spcPts val="0"/>
              </a:spcAft>
              <a:buClr>
                <a:schemeClr val="dk1"/>
              </a:buClr>
              <a:buSzPts val="900"/>
              <a:buChar char="•"/>
              <a:defRPr sz="900"/>
            </a:lvl8pPr>
            <a:lvl9pPr indent="-285750" lvl="8" marL="4114800" rtl="0" algn="l">
              <a:lnSpc>
                <a:spcPct val="100000"/>
              </a:lnSpc>
              <a:spcBef>
                <a:spcPts val="200"/>
              </a:spcBef>
              <a:spcAft>
                <a:spcPts val="0"/>
              </a:spcAft>
              <a:buClr>
                <a:schemeClr val="dk1"/>
              </a:buClr>
              <a:buSzPts val="900"/>
              <a:buChar char="•"/>
              <a:defRPr sz="900"/>
            </a:lvl9pPr>
          </a:lstStyle>
          <a:p/>
        </p:txBody>
      </p:sp>
      <p:sp>
        <p:nvSpPr>
          <p:cNvPr id="132" name="Google Shape;132;p21"/>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lnSpc>
                <a:spcPct val="100000"/>
              </a:lnSpc>
              <a:spcBef>
                <a:spcPts val="300"/>
              </a:spcBef>
              <a:spcAft>
                <a:spcPts val="0"/>
              </a:spcAft>
              <a:buClr>
                <a:schemeClr val="dk1"/>
              </a:buClr>
              <a:buSzPts val="1400"/>
              <a:buChar char="•"/>
              <a:defRPr sz="1400"/>
            </a:lvl1pPr>
            <a:lvl2pPr indent="-304800" lvl="1" marL="914400" rtl="0" algn="l">
              <a:lnSpc>
                <a:spcPct val="100000"/>
              </a:lnSpc>
              <a:spcBef>
                <a:spcPts val="200"/>
              </a:spcBef>
              <a:spcAft>
                <a:spcPts val="0"/>
              </a:spcAft>
              <a:buClr>
                <a:schemeClr val="dk1"/>
              </a:buClr>
              <a:buSzPts val="1200"/>
              <a:buChar char="–"/>
              <a:defRPr sz="1200"/>
            </a:lvl2pPr>
            <a:lvl3pPr indent="-292100" lvl="2" marL="1371600" rtl="0" algn="l">
              <a:lnSpc>
                <a:spcPct val="100000"/>
              </a:lnSpc>
              <a:spcBef>
                <a:spcPts val="200"/>
              </a:spcBef>
              <a:spcAft>
                <a:spcPts val="0"/>
              </a:spcAft>
              <a:buClr>
                <a:schemeClr val="dk1"/>
              </a:buClr>
              <a:buSzPts val="1000"/>
              <a:buChar char="•"/>
              <a:defRPr sz="1000"/>
            </a:lvl3pPr>
            <a:lvl4pPr indent="-285750" lvl="3" marL="1828800" rtl="0" algn="l">
              <a:lnSpc>
                <a:spcPct val="100000"/>
              </a:lnSpc>
              <a:spcBef>
                <a:spcPts val="200"/>
              </a:spcBef>
              <a:spcAft>
                <a:spcPts val="0"/>
              </a:spcAft>
              <a:buClr>
                <a:schemeClr val="dk1"/>
              </a:buClr>
              <a:buSzPts val="900"/>
              <a:buChar char="–"/>
              <a:defRPr sz="900"/>
            </a:lvl4pPr>
            <a:lvl5pPr indent="-285750" lvl="4" marL="2286000" rtl="0" algn="l">
              <a:lnSpc>
                <a:spcPct val="100000"/>
              </a:lnSpc>
              <a:spcBef>
                <a:spcPts val="200"/>
              </a:spcBef>
              <a:spcAft>
                <a:spcPts val="0"/>
              </a:spcAft>
              <a:buClr>
                <a:schemeClr val="dk1"/>
              </a:buClr>
              <a:buSzPts val="900"/>
              <a:buChar char="»"/>
              <a:defRPr sz="900"/>
            </a:lvl5pPr>
            <a:lvl6pPr indent="-285750" lvl="5" marL="2743200" rtl="0" algn="l">
              <a:lnSpc>
                <a:spcPct val="100000"/>
              </a:lnSpc>
              <a:spcBef>
                <a:spcPts val="200"/>
              </a:spcBef>
              <a:spcAft>
                <a:spcPts val="0"/>
              </a:spcAft>
              <a:buClr>
                <a:schemeClr val="dk1"/>
              </a:buClr>
              <a:buSzPts val="900"/>
              <a:buChar char="•"/>
              <a:defRPr sz="900"/>
            </a:lvl6pPr>
            <a:lvl7pPr indent="-285750" lvl="6" marL="3200400" rtl="0" algn="l">
              <a:lnSpc>
                <a:spcPct val="100000"/>
              </a:lnSpc>
              <a:spcBef>
                <a:spcPts val="200"/>
              </a:spcBef>
              <a:spcAft>
                <a:spcPts val="0"/>
              </a:spcAft>
              <a:buClr>
                <a:schemeClr val="dk1"/>
              </a:buClr>
              <a:buSzPts val="900"/>
              <a:buChar char="•"/>
              <a:defRPr sz="900"/>
            </a:lvl7pPr>
            <a:lvl8pPr indent="-285750" lvl="7" marL="3657600" rtl="0" algn="l">
              <a:lnSpc>
                <a:spcPct val="100000"/>
              </a:lnSpc>
              <a:spcBef>
                <a:spcPts val="200"/>
              </a:spcBef>
              <a:spcAft>
                <a:spcPts val="0"/>
              </a:spcAft>
              <a:buClr>
                <a:schemeClr val="dk1"/>
              </a:buClr>
              <a:buSzPts val="900"/>
              <a:buChar char="•"/>
              <a:defRPr sz="900"/>
            </a:lvl8pPr>
            <a:lvl9pPr indent="-285750" lvl="8" marL="4114800" rtl="0" algn="l">
              <a:lnSpc>
                <a:spcPct val="100000"/>
              </a:lnSpc>
              <a:spcBef>
                <a:spcPts val="200"/>
              </a:spcBef>
              <a:spcAft>
                <a:spcPts val="0"/>
              </a:spcAft>
              <a:buClr>
                <a:schemeClr val="dk1"/>
              </a:buClr>
              <a:buSzPts val="900"/>
              <a:buChar char="•"/>
              <a:defRPr sz="900"/>
            </a:lvl9pPr>
          </a:lstStyle>
          <a:p/>
        </p:txBody>
      </p:sp>
      <p:sp>
        <p:nvSpPr>
          <p:cNvPr id="133" name="Google Shape;133;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34" name="Google Shape;134;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35" name="Google Shape;135;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6" name="Shape 136"/>
        <p:cNvGrpSpPr/>
        <p:nvPr/>
      </p:nvGrpSpPr>
      <p:grpSpPr>
        <a:xfrm>
          <a:off x="0" y="0"/>
          <a:ext cx="0" cy="0"/>
          <a:chOff x="0" y="0"/>
          <a:chExt cx="0" cy="0"/>
        </a:xfrm>
      </p:grpSpPr>
      <p:sp>
        <p:nvSpPr>
          <p:cNvPr id="137" name="Google Shape;137;p2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2200"/>
              <a:buFont typeface="Calibri"/>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38" name="Google Shape;138;p22"/>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lnSpc>
                <a:spcPct val="100000"/>
              </a:lnSpc>
              <a:spcBef>
                <a:spcPts val="200"/>
              </a:spcBef>
              <a:spcAft>
                <a:spcPts val="0"/>
              </a:spcAft>
              <a:buClr>
                <a:schemeClr val="dk1"/>
              </a:buClr>
              <a:buSzPts val="1200"/>
              <a:buNone/>
              <a:defRPr b="1" sz="1200"/>
            </a:lvl1pPr>
            <a:lvl2pPr indent="-228600" lvl="1" marL="914400" rtl="0" algn="l">
              <a:lnSpc>
                <a:spcPct val="100000"/>
              </a:lnSpc>
              <a:spcBef>
                <a:spcPts val="200"/>
              </a:spcBef>
              <a:spcAft>
                <a:spcPts val="0"/>
              </a:spcAft>
              <a:buClr>
                <a:schemeClr val="dk1"/>
              </a:buClr>
              <a:buSzPts val="1000"/>
              <a:buNone/>
              <a:defRPr b="1" sz="1000"/>
            </a:lvl2pPr>
            <a:lvl3pPr indent="-228600" lvl="2" marL="1371600" rtl="0" algn="l">
              <a:lnSpc>
                <a:spcPct val="100000"/>
              </a:lnSpc>
              <a:spcBef>
                <a:spcPts val="200"/>
              </a:spcBef>
              <a:spcAft>
                <a:spcPts val="0"/>
              </a:spcAft>
              <a:buClr>
                <a:schemeClr val="dk1"/>
              </a:buClr>
              <a:buSzPts val="900"/>
              <a:buNone/>
              <a:defRPr b="1" sz="900"/>
            </a:lvl3pPr>
            <a:lvl4pPr indent="-228600" lvl="3" marL="1828800" rtl="0" algn="l">
              <a:lnSpc>
                <a:spcPct val="100000"/>
              </a:lnSpc>
              <a:spcBef>
                <a:spcPts val="200"/>
              </a:spcBef>
              <a:spcAft>
                <a:spcPts val="0"/>
              </a:spcAft>
              <a:buClr>
                <a:schemeClr val="dk1"/>
              </a:buClr>
              <a:buSzPts val="800"/>
              <a:buNone/>
              <a:defRPr b="1" sz="800"/>
            </a:lvl4pPr>
            <a:lvl5pPr indent="-228600" lvl="4" marL="2286000" rtl="0" algn="l">
              <a:lnSpc>
                <a:spcPct val="100000"/>
              </a:lnSpc>
              <a:spcBef>
                <a:spcPts val="200"/>
              </a:spcBef>
              <a:spcAft>
                <a:spcPts val="0"/>
              </a:spcAft>
              <a:buClr>
                <a:schemeClr val="dk1"/>
              </a:buClr>
              <a:buSzPts val="800"/>
              <a:buNone/>
              <a:defRPr b="1" sz="800"/>
            </a:lvl5pPr>
            <a:lvl6pPr indent="-228600" lvl="5" marL="2743200" rtl="0" algn="l">
              <a:lnSpc>
                <a:spcPct val="100000"/>
              </a:lnSpc>
              <a:spcBef>
                <a:spcPts val="200"/>
              </a:spcBef>
              <a:spcAft>
                <a:spcPts val="0"/>
              </a:spcAft>
              <a:buClr>
                <a:schemeClr val="dk1"/>
              </a:buClr>
              <a:buSzPts val="800"/>
              <a:buNone/>
              <a:defRPr b="1" sz="800"/>
            </a:lvl6pPr>
            <a:lvl7pPr indent="-228600" lvl="6" marL="3200400" rtl="0" algn="l">
              <a:lnSpc>
                <a:spcPct val="100000"/>
              </a:lnSpc>
              <a:spcBef>
                <a:spcPts val="200"/>
              </a:spcBef>
              <a:spcAft>
                <a:spcPts val="0"/>
              </a:spcAft>
              <a:buClr>
                <a:schemeClr val="dk1"/>
              </a:buClr>
              <a:buSzPts val="800"/>
              <a:buNone/>
              <a:defRPr b="1" sz="800"/>
            </a:lvl7pPr>
            <a:lvl8pPr indent="-228600" lvl="7" marL="3657600" rtl="0" algn="l">
              <a:lnSpc>
                <a:spcPct val="100000"/>
              </a:lnSpc>
              <a:spcBef>
                <a:spcPts val="200"/>
              </a:spcBef>
              <a:spcAft>
                <a:spcPts val="0"/>
              </a:spcAft>
              <a:buClr>
                <a:schemeClr val="dk1"/>
              </a:buClr>
              <a:buSzPts val="800"/>
              <a:buNone/>
              <a:defRPr b="1" sz="800"/>
            </a:lvl8pPr>
            <a:lvl9pPr indent="-228600" lvl="8" marL="4114800" rtl="0" algn="l">
              <a:lnSpc>
                <a:spcPct val="100000"/>
              </a:lnSpc>
              <a:spcBef>
                <a:spcPts val="200"/>
              </a:spcBef>
              <a:spcAft>
                <a:spcPts val="0"/>
              </a:spcAft>
              <a:buClr>
                <a:schemeClr val="dk1"/>
              </a:buClr>
              <a:buSzPts val="800"/>
              <a:buNone/>
              <a:defRPr b="1" sz="800"/>
            </a:lvl9pPr>
          </a:lstStyle>
          <a:p/>
        </p:txBody>
      </p:sp>
      <p:sp>
        <p:nvSpPr>
          <p:cNvPr id="139" name="Google Shape;139;p22"/>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rtl="0" algn="l">
              <a:lnSpc>
                <a:spcPct val="100000"/>
              </a:lnSpc>
              <a:spcBef>
                <a:spcPts val="200"/>
              </a:spcBef>
              <a:spcAft>
                <a:spcPts val="0"/>
              </a:spcAft>
              <a:buClr>
                <a:schemeClr val="dk1"/>
              </a:buClr>
              <a:buSzPts val="1200"/>
              <a:buChar char="•"/>
              <a:defRPr sz="1200"/>
            </a:lvl1pPr>
            <a:lvl2pPr indent="-292100" lvl="1" marL="914400" rtl="0" algn="l">
              <a:lnSpc>
                <a:spcPct val="100000"/>
              </a:lnSpc>
              <a:spcBef>
                <a:spcPts val="200"/>
              </a:spcBef>
              <a:spcAft>
                <a:spcPts val="0"/>
              </a:spcAft>
              <a:buClr>
                <a:schemeClr val="dk1"/>
              </a:buClr>
              <a:buSzPts val="1000"/>
              <a:buChar char="–"/>
              <a:defRPr sz="1000"/>
            </a:lvl2pPr>
            <a:lvl3pPr indent="-285750" lvl="2" marL="1371600" rtl="0" algn="l">
              <a:lnSpc>
                <a:spcPct val="100000"/>
              </a:lnSpc>
              <a:spcBef>
                <a:spcPts val="200"/>
              </a:spcBef>
              <a:spcAft>
                <a:spcPts val="0"/>
              </a:spcAft>
              <a:buClr>
                <a:schemeClr val="dk1"/>
              </a:buClr>
              <a:buSzPts val="900"/>
              <a:buChar char="•"/>
              <a:defRPr sz="900"/>
            </a:lvl3pPr>
            <a:lvl4pPr indent="-279400" lvl="3" marL="1828800" rtl="0" algn="l">
              <a:lnSpc>
                <a:spcPct val="100000"/>
              </a:lnSpc>
              <a:spcBef>
                <a:spcPts val="200"/>
              </a:spcBef>
              <a:spcAft>
                <a:spcPts val="0"/>
              </a:spcAft>
              <a:buClr>
                <a:schemeClr val="dk1"/>
              </a:buClr>
              <a:buSzPts val="800"/>
              <a:buChar char="–"/>
              <a:defRPr sz="800"/>
            </a:lvl4pPr>
            <a:lvl5pPr indent="-279400" lvl="4" marL="2286000" rtl="0" algn="l">
              <a:lnSpc>
                <a:spcPct val="100000"/>
              </a:lnSpc>
              <a:spcBef>
                <a:spcPts val="200"/>
              </a:spcBef>
              <a:spcAft>
                <a:spcPts val="0"/>
              </a:spcAft>
              <a:buClr>
                <a:schemeClr val="dk1"/>
              </a:buClr>
              <a:buSzPts val="800"/>
              <a:buChar char="»"/>
              <a:defRPr sz="800"/>
            </a:lvl5pPr>
            <a:lvl6pPr indent="-279400" lvl="5" marL="2743200" rtl="0" algn="l">
              <a:lnSpc>
                <a:spcPct val="100000"/>
              </a:lnSpc>
              <a:spcBef>
                <a:spcPts val="200"/>
              </a:spcBef>
              <a:spcAft>
                <a:spcPts val="0"/>
              </a:spcAft>
              <a:buClr>
                <a:schemeClr val="dk1"/>
              </a:buClr>
              <a:buSzPts val="800"/>
              <a:buChar char="•"/>
              <a:defRPr sz="800"/>
            </a:lvl6pPr>
            <a:lvl7pPr indent="-279400" lvl="6" marL="3200400" rtl="0" algn="l">
              <a:lnSpc>
                <a:spcPct val="100000"/>
              </a:lnSpc>
              <a:spcBef>
                <a:spcPts val="200"/>
              </a:spcBef>
              <a:spcAft>
                <a:spcPts val="0"/>
              </a:spcAft>
              <a:buClr>
                <a:schemeClr val="dk1"/>
              </a:buClr>
              <a:buSzPts val="800"/>
              <a:buChar char="•"/>
              <a:defRPr sz="800"/>
            </a:lvl7pPr>
            <a:lvl8pPr indent="-279400" lvl="7" marL="3657600" rtl="0" algn="l">
              <a:lnSpc>
                <a:spcPct val="100000"/>
              </a:lnSpc>
              <a:spcBef>
                <a:spcPts val="200"/>
              </a:spcBef>
              <a:spcAft>
                <a:spcPts val="0"/>
              </a:spcAft>
              <a:buClr>
                <a:schemeClr val="dk1"/>
              </a:buClr>
              <a:buSzPts val="800"/>
              <a:buChar char="•"/>
              <a:defRPr sz="800"/>
            </a:lvl8pPr>
            <a:lvl9pPr indent="-279400" lvl="8" marL="4114800" rtl="0" algn="l">
              <a:lnSpc>
                <a:spcPct val="100000"/>
              </a:lnSpc>
              <a:spcBef>
                <a:spcPts val="200"/>
              </a:spcBef>
              <a:spcAft>
                <a:spcPts val="0"/>
              </a:spcAft>
              <a:buClr>
                <a:schemeClr val="dk1"/>
              </a:buClr>
              <a:buSzPts val="800"/>
              <a:buChar char="•"/>
              <a:defRPr sz="800"/>
            </a:lvl9pPr>
          </a:lstStyle>
          <a:p/>
        </p:txBody>
      </p:sp>
      <p:sp>
        <p:nvSpPr>
          <p:cNvPr id="140" name="Google Shape;140;p22"/>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lnSpc>
                <a:spcPct val="100000"/>
              </a:lnSpc>
              <a:spcBef>
                <a:spcPts val="200"/>
              </a:spcBef>
              <a:spcAft>
                <a:spcPts val="0"/>
              </a:spcAft>
              <a:buClr>
                <a:schemeClr val="dk1"/>
              </a:buClr>
              <a:buSzPts val="1200"/>
              <a:buNone/>
              <a:defRPr b="1" sz="1200"/>
            </a:lvl1pPr>
            <a:lvl2pPr indent="-228600" lvl="1" marL="914400" rtl="0" algn="l">
              <a:lnSpc>
                <a:spcPct val="100000"/>
              </a:lnSpc>
              <a:spcBef>
                <a:spcPts val="200"/>
              </a:spcBef>
              <a:spcAft>
                <a:spcPts val="0"/>
              </a:spcAft>
              <a:buClr>
                <a:schemeClr val="dk1"/>
              </a:buClr>
              <a:buSzPts val="1000"/>
              <a:buNone/>
              <a:defRPr b="1" sz="1000"/>
            </a:lvl2pPr>
            <a:lvl3pPr indent="-228600" lvl="2" marL="1371600" rtl="0" algn="l">
              <a:lnSpc>
                <a:spcPct val="100000"/>
              </a:lnSpc>
              <a:spcBef>
                <a:spcPts val="200"/>
              </a:spcBef>
              <a:spcAft>
                <a:spcPts val="0"/>
              </a:spcAft>
              <a:buClr>
                <a:schemeClr val="dk1"/>
              </a:buClr>
              <a:buSzPts val="900"/>
              <a:buNone/>
              <a:defRPr b="1" sz="900"/>
            </a:lvl3pPr>
            <a:lvl4pPr indent="-228600" lvl="3" marL="1828800" rtl="0" algn="l">
              <a:lnSpc>
                <a:spcPct val="100000"/>
              </a:lnSpc>
              <a:spcBef>
                <a:spcPts val="200"/>
              </a:spcBef>
              <a:spcAft>
                <a:spcPts val="0"/>
              </a:spcAft>
              <a:buClr>
                <a:schemeClr val="dk1"/>
              </a:buClr>
              <a:buSzPts val="800"/>
              <a:buNone/>
              <a:defRPr b="1" sz="800"/>
            </a:lvl4pPr>
            <a:lvl5pPr indent="-228600" lvl="4" marL="2286000" rtl="0" algn="l">
              <a:lnSpc>
                <a:spcPct val="100000"/>
              </a:lnSpc>
              <a:spcBef>
                <a:spcPts val="200"/>
              </a:spcBef>
              <a:spcAft>
                <a:spcPts val="0"/>
              </a:spcAft>
              <a:buClr>
                <a:schemeClr val="dk1"/>
              </a:buClr>
              <a:buSzPts val="800"/>
              <a:buNone/>
              <a:defRPr b="1" sz="800"/>
            </a:lvl5pPr>
            <a:lvl6pPr indent="-228600" lvl="5" marL="2743200" rtl="0" algn="l">
              <a:lnSpc>
                <a:spcPct val="100000"/>
              </a:lnSpc>
              <a:spcBef>
                <a:spcPts val="200"/>
              </a:spcBef>
              <a:spcAft>
                <a:spcPts val="0"/>
              </a:spcAft>
              <a:buClr>
                <a:schemeClr val="dk1"/>
              </a:buClr>
              <a:buSzPts val="800"/>
              <a:buNone/>
              <a:defRPr b="1" sz="800"/>
            </a:lvl6pPr>
            <a:lvl7pPr indent="-228600" lvl="6" marL="3200400" rtl="0" algn="l">
              <a:lnSpc>
                <a:spcPct val="100000"/>
              </a:lnSpc>
              <a:spcBef>
                <a:spcPts val="200"/>
              </a:spcBef>
              <a:spcAft>
                <a:spcPts val="0"/>
              </a:spcAft>
              <a:buClr>
                <a:schemeClr val="dk1"/>
              </a:buClr>
              <a:buSzPts val="800"/>
              <a:buNone/>
              <a:defRPr b="1" sz="800"/>
            </a:lvl7pPr>
            <a:lvl8pPr indent="-228600" lvl="7" marL="3657600" rtl="0" algn="l">
              <a:lnSpc>
                <a:spcPct val="100000"/>
              </a:lnSpc>
              <a:spcBef>
                <a:spcPts val="200"/>
              </a:spcBef>
              <a:spcAft>
                <a:spcPts val="0"/>
              </a:spcAft>
              <a:buClr>
                <a:schemeClr val="dk1"/>
              </a:buClr>
              <a:buSzPts val="800"/>
              <a:buNone/>
              <a:defRPr b="1" sz="800"/>
            </a:lvl8pPr>
            <a:lvl9pPr indent="-228600" lvl="8" marL="4114800" rtl="0" algn="l">
              <a:lnSpc>
                <a:spcPct val="100000"/>
              </a:lnSpc>
              <a:spcBef>
                <a:spcPts val="200"/>
              </a:spcBef>
              <a:spcAft>
                <a:spcPts val="0"/>
              </a:spcAft>
              <a:buClr>
                <a:schemeClr val="dk1"/>
              </a:buClr>
              <a:buSzPts val="800"/>
              <a:buNone/>
              <a:defRPr b="1" sz="800"/>
            </a:lvl9pPr>
          </a:lstStyle>
          <a:p/>
        </p:txBody>
      </p:sp>
      <p:sp>
        <p:nvSpPr>
          <p:cNvPr id="141" name="Google Shape;141;p22"/>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rtl="0" algn="l">
              <a:lnSpc>
                <a:spcPct val="100000"/>
              </a:lnSpc>
              <a:spcBef>
                <a:spcPts val="200"/>
              </a:spcBef>
              <a:spcAft>
                <a:spcPts val="0"/>
              </a:spcAft>
              <a:buClr>
                <a:schemeClr val="dk1"/>
              </a:buClr>
              <a:buSzPts val="1200"/>
              <a:buChar char="•"/>
              <a:defRPr sz="1200"/>
            </a:lvl1pPr>
            <a:lvl2pPr indent="-292100" lvl="1" marL="914400" rtl="0" algn="l">
              <a:lnSpc>
                <a:spcPct val="100000"/>
              </a:lnSpc>
              <a:spcBef>
                <a:spcPts val="200"/>
              </a:spcBef>
              <a:spcAft>
                <a:spcPts val="0"/>
              </a:spcAft>
              <a:buClr>
                <a:schemeClr val="dk1"/>
              </a:buClr>
              <a:buSzPts val="1000"/>
              <a:buChar char="–"/>
              <a:defRPr sz="1000"/>
            </a:lvl2pPr>
            <a:lvl3pPr indent="-285750" lvl="2" marL="1371600" rtl="0" algn="l">
              <a:lnSpc>
                <a:spcPct val="100000"/>
              </a:lnSpc>
              <a:spcBef>
                <a:spcPts val="200"/>
              </a:spcBef>
              <a:spcAft>
                <a:spcPts val="0"/>
              </a:spcAft>
              <a:buClr>
                <a:schemeClr val="dk1"/>
              </a:buClr>
              <a:buSzPts val="900"/>
              <a:buChar char="•"/>
              <a:defRPr sz="900"/>
            </a:lvl3pPr>
            <a:lvl4pPr indent="-279400" lvl="3" marL="1828800" rtl="0" algn="l">
              <a:lnSpc>
                <a:spcPct val="100000"/>
              </a:lnSpc>
              <a:spcBef>
                <a:spcPts val="200"/>
              </a:spcBef>
              <a:spcAft>
                <a:spcPts val="0"/>
              </a:spcAft>
              <a:buClr>
                <a:schemeClr val="dk1"/>
              </a:buClr>
              <a:buSzPts val="800"/>
              <a:buChar char="–"/>
              <a:defRPr sz="800"/>
            </a:lvl4pPr>
            <a:lvl5pPr indent="-279400" lvl="4" marL="2286000" rtl="0" algn="l">
              <a:lnSpc>
                <a:spcPct val="100000"/>
              </a:lnSpc>
              <a:spcBef>
                <a:spcPts val="200"/>
              </a:spcBef>
              <a:spcAft>
                <a:spcPts val="0"/>
              </a:spcAft>
              <a:buClr>
                <a:schemeClr val="dk1"/>
              </a:buClr>
              <a:buSzPts val="800"/>
              <a:buChar char="»"/>
              <a:defRPr sz="800"/>
            </a:lvl5pPr>
            <a:lvl6pPr indent="-279400" lvl="5" marL="2743200" rtl="0" algn="l">
              <a:lnSpc>
                <a:spcPct val="100000"/>
              </a:lnSpc>
              <a:spcBef>
                <a:spcPts val="200"/>
              </a:spcBef>
              <a:spcAft>
                <a:spcPts val="0"/>
              </a:spcAft>
              <a:buClr>
                <a:schemeClr val="dk1"/>
              </a:buClr>
              <a:buSzPts val="800"/>
              <a:buChar char="•"/>
              <a:defRPr sz="800"/>
            </a:lvl6pPr>
            <a:lvl7pPr indent="-279400" lvl="6" marL="3200400" rtl="0" algn="l">
              <a:lnSpc>
                <a:spcPct val="100000"/>
              </a:lnSpc>
              <a:spcBef>
                <a:spcPts val="200"/>
              </a:spcBef>
              <a:spcAft>
                <a:spcPts val="0"/>
              </a:spcAft>
              <a:buClr>
                <a:schemeClr val="dk1"/>
              </a:buClr>
              <a:buSzPts val="800"/>
              <a:buChar char="•"/>
              <a:defRPr sz="800"/>
            </a:lvl7pPr>
            <a:lvl8pPr indent="-279400" lvl="7" marL="3657600" rtl="0" algn="l">
              <a:lnSpc>
                <a:spcPct val="100000"/>
              </a:lnSpc>
              <a:spcBef>
                <a:spcPts val="200"/>
              </a:spcBef>
              <a:spcAft>
                <a:spcPts val="0"/>
              </a:spcAft>
              <a:buClr>
                <a:schemeClr val="dk1"/>
              </a:buClr>
              <a:buSzPts val="800"/>
              <a:buChar char="•"/>
              <a:defRPr sz="800"/>
            </a:lvl8pPr>
            <a:lvl9pPr indent="-279400" lvl="8" marL="4114800" rtl="0" algn="l">
              <a:lnSpc>
                <a:spcPct val="100000"/>
              </a:lnSpc>
              <a:spcBef>
                <a:spcPts val="200"/>
              </a:spcBef>
              <a:spcAft>
                <a:spcPts val="0"/>
              </a:spcAft>
              <a:buClr>
                <a:schemeClr val="dk1"/>
              </a:buClr>
              <a:buSzPts val="800"/>
              <a:buChar char="•"/>
              <a:defRPr sz="800"/>
            </a:lvl9pPr>
          </a:lstStyle>
          <a:p/>
        </p:txBody>
      </p:sp>
      <p:sp>
        <p:nvSpPr>
          <p:cNvPr id="142" name="Google Shape;142;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43" name="Google Shape;143;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44" name="Google Shape;144;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47" name="Google Shape;147;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48" name="Google Shape;148;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49" name="Google Shape;149;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0" name="Shape 150"/>
        <p:cNvGrpSpPr/>
        <p:nvPr/>
      </p:nvGrpSpPr>
      <p:grpSpPr>
        <a:xfrm>
          <a:off x="0" y="0"/>
          <a:ext cx="0" cy="0"/>
          <a:chOff x="0" y="0"/>
          <a:chExt cx="0" cy="0"/>
        </a:xfrm>
      </p:grpSpPr>
      <p:sp>
        <p:nvSpPr>
          <p:cNvPr id="151" name="Google Shape;151;p24"/>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rtl="0" algn="l">
              <a:lnSpc>
                <a:spcPct val="100000"/>
              </a:lnSpc>
              <a:spcBef>
                <a:spcPts val="0"/>
              </a:spcBef>
              <a:spcAft>
                <a:spcPts val="0"/>
              </a:spcAft>
              <a:buClr>
                <a:schemeClr val="dk1"/>
              </a:buClr>
              <a:buSzPts val="1000"/>
              <a:buFont typeface="Calibri"/>
              <a:buNone/>
              <a:defRPr b="1" sz="1000"/>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52" name="Google Shape;152;p24"/>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rtl="0" algn="l">
              <a:lnSpc>
                <a:spcPct val="100000"/>
              </a:lnSpc>
              <a:spcBef>
                <a:spcPts val="300"/>
              </a:spcBef>
              <a:spcAft>
                <a:spcPts val="0"/>
              </a:spcAft>
              <a:buClr>
                <a:schemeClr val="dk1"/>
              </a:buClr>
              <a:buSzPts val="1600"/>
              <a:buChar char="•"/>
              <a:defRPr sz="1600"/>
            </a:lvl1pPr>
            <a:lvl2pPr indent="-317500" lvl="1" marL="914400" rtl="0" algn="l">
              <a:lnSpc>
                <a:spcPct val="100000"/>
              </a:lnSpc>
              <a:spcBef>
                <a:spcPts val="300"/>
              </a:spcBef>
              <a:spcAft>
                <a:spcPts val="0"/>
              </a:spcAft>
              <a:buClr>
                <a:schemeClr val="dk1"/>
              </a:buClr>
              <a:buSzPts val="1400"/>
              <a:buChar char="–"/>
              <a:defRPr sz="1400"/>
            </a:lvl2pPr>
            <a:lvl3pPr indent="-304800" lvl="2" marL="1371600" rtl="0" algn="l">
              <a:lnSpc>
                <a:spcPct val="100000"/>
              </a:lnSpc>
              <a:spcBef>
                <a:spcPts val="200"/>
              </a:spcBef>
              <a:spcAft>
                <a:spcPts val="0"/>
              </a:spcAft>
              <a:buClr>
                <a:schemeClr val="dk1"/>
              </a:buClr>
              <a:buSzPts val="1200"/>
              <a:buChar char="•"/>
              <a:defRPr sz="1200"/>
            </a:lvl3pPr>
            <a:lvl4pPr indent="-292100" lvl="3" marL="1828800" rtl="0" algn="l">
              <a:lnSpc>
                <a:spcPct val="100000"/>
              </a:lnSpc>
              <a:spcBef>
                <a:spcPts val="200"/>
              </a:spcBef>
              <a:spcAft>
                <a:spcPts val="0"/>
              </a:spcAft>
              <a:buClr>
                <a:schemeClr val="dk1"/>
              </a:buClr>
              <a:buSzPts val="1000"/>
              <a:buChar char="–"/>
              <a:defRPr sz="1000"/>
            </a:lvl4pPr>
            <a:lvl5pPr indent="-292100" lvl="4" marL="2286000" rtl="0" algn="l">
              <a:lnSpc>
                <a:spcPct val="100000"/>
              </a:lnSpc>
              <a:spcBef>
                <a:spcPts val="200"/>
              </a:spcBef>
              <a:spcAft>
                <a:spcPts val="0"/>
              </a:spcAft>
              <a:buClr>
                <a:schemeClr val="dk1"/>
              </a:buClr>
              <a:buSzPts val="1000"/>
              <a:buChar char="»"/>
              <a:defRPr sz="1000"/>
            </a:lvl5pPr>
            <a:lvl6pPr indent="-292100" lvl="5" marL="2743200" rtl="0" algn="l">
              <a:lnSpc>
                <a:spcPct val="100000"/>
              </a:lnSpc>
              <a:spcBef>
                <a:spcPts val="200"/>
              </a:spcBef>
              <a:spcAft>
                <a:spcPts val="0"/>
              </a:spcAft>
              <a:buClr>
                <a:schemeClr val="dk1"/>
              </a:buClr>
              <a:buSzPts val="1000"/>
              <a:buChar char="•"/>
              <a:defRPr sz="1000"/>
            </a:lvl6pPr>
            <a:lvl7pPr indent="-292100" lvl="6" marL="3200400" rtl="0" algn="l">
              <a:lnSpc>
                <a:spcPct val="100000"/>
              </a:lnSpc>
              <a:spcBef>
                <a:spcPts val="200"/>
              </a:spcBef>
              <a:spcAft>
                <a:spcPts val="0"/>
              </a:spcAft>
              <a:buClr>
                <a:schemeClr val="dk1"/>
              </a:buClr>
              <a:buSzPts val="1000"/>
              <a:buChar char="•"/>
              <a:defRPr sz="1000"/>
            </a:lvl7pPr>
            <a:lvl8pPr indent="-292100" lvl="7" marL="3657600" rtl="0" algn="l">
              <a:lnSpc>
                <a:spcPct val="100000"/>
              </a:lnSpc>
              <a:spcBef>
                <a:spcPts val="200"/>
              </a:spcBef>
              <a:spcAft>
                <a:spcPts val="0"/>
              </a:spcAft>
              <a:buClr>
                <a:schemeClr val="dk1"/>
              </a:buClr>
              <a:buSzPts val="1000"/>
              <a:buChar char="•"/>
              <a:defRPr sz="1000"/>
            </a:lvl8pPr>
            <a:lvl9pPr indent="-292100" lvl="8" marL="4114800" rtl="0" algn="l">
              <a:lnSpc>
                <a:spcPct val="100000"/>
              </a:lnSpc>
              <a:spcBef>
                <a:spcPts val="200"/>
              </a:spcBef>
              <a:spcAft>
                <a:spcPts val="0"/>
              </a:spcAft>
              <a:buClr>
                <a:schemeClr val="dk1"/>
              </a:buClr>
              <a:buSzPts val="1000"/>
              <a:buChar char="•"/>
              <a:defRPr sz="1000"/>
            </a:lvl9pPr>
          </a:lstStyle>
          <a:p/>
        </p:txBody>
      </p:sp>
      <p:sp>
        <p:nvSpPr>
          <p:cNvPr id="153" name="Google Shape;153;p24"/>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lnSpc>
                <a:spcPct val="100000"/>
              </a:lnSpc>
              <a:spcBef>
                <a:spcPts val="100"/>
              </a:spcBef>
              <a:spcAft>
                <a:spcPts val="0"/>
              </a:spcAft>
              <a:buClr>
                <a:schemeClr val="dk1"/>
              </a:buClr>
              <a:buSzPts val="700"/>
              <a:buNone/>
              <a:defRPr sz="700"/>
            </a:lvl1pPr>
            <a:lvl2pPr indent="-228600" lvl="1" marL="914400" rtl="0" algn="l">
              <a:lnSpc>
                <a:spcPct val="100000"/>
              </a:lnSpc>
              <a:spcBef>
                <a:spcPts val="100"/>
              </a:spcBef>
              <a:spcAft>
                <a:spcPts val="0"/>
              </a:spcAft>
              <a:buClr>
                <a:schemeClr val="dk1"/>
              </a:buClr>
              <a:buSzPts val="600"/>
              <a:buNone/>
              <a:defRPr sz="600"/>
            </a:lvl2pPr>
            <a:lvl3pPr indent="-228600" lvl="2" marL="1371600" rtl="0" algn="l">
              <a:lnSpc>
                <a:spcPct val="100000"/>
              </a:lnSpc>
              <a:spcBef>
                <a:spcPts val="100"/>
              </a:spcBef>
              <a:spcAft>
                <a:spcPts val="0"/>
              </a:spcAft>
              <a:buClr>
                <a:schemeClr val="dk1"/>
              </a:buClr>
              <a:buSzPts val="500"/>
              <a:buNone/>
              <a:defRPr sz="500"/>
            </a:lvl3pPr>
            <a:lvl4pPr indent="-228600" lvl="3" marL="1828800" rtl="0" algn="l">
              <a:lnSpc>
                <a:spcPct val="100000"/>
              </a:lnSpc>
              <a:spcBef>
                <a:spcPts val="100"/>
              </a:spcBef>
              <a:spcAft>
                <a:spcPts val="0"/>
              </a:spcAft>
              <a:buClr>
                <a:schemeClr val="dk1"/>
              </a:buClr>
              <a:buSzPts val="500"/>
              <a:buNone/>
              <a:defRPr sz="500"/>
            </a:lvl4pPr>
            <a:lvl5pPr indent="-228600" lvl="4" marL="2286000" rtl="0" algn="l">
              <a:lnSpc>
                <a:spcPct val="100000"/>
              </a:lnSpc>
              <a:spcBef>
                <a:spcPts val="100"/>
              </a:spcBef>
              <a:spcAft>
                <a:spcPts val="0"/>
              </a:spcAft>
              <a:buClr>
                <a:schemeClr val="dk1"/>
              </a:buClr>
              <a:buSzPts val="500"/>
              <a:buNone/>
              <a:defRPr sz="500"/>
            </a:lvl5pPr>
            <a:lvl6pPr indent="-228600" lvl="5" marL="2743200" rtl="0" algn="l">
              <a:lnSpc>
                <a:spcPct val="100000"/>
              </a:lnSpc>
              <a:spcBef>
                <a:spcPts val="100"/>
              </a:spcBef>
              <a:spcAft>
                <a:spcPts val="0"/>
              </a:spcAft>
              <a:buClr>
                <a:schemeClr val="dk1"/>
              </a:buClr>
              <a:buSzPts val="500"/>
              <a:buNone/>
              <a:defRPr sz="500"/>
            </a:lvl6pPr>
            <a:lvl7pPr indent="-228600" lvl="6" marL="3200400" rtl="0" algn="l">
              <a:lnSpc>
                <a:spcPct val="100000"/>
              </a:lnSpc>
              <a:spcBef>
                <a:spcPts val="100"/>
              </a:spcBef>
              <a:spcAft>
                <a:spcPts val="0"/>
              </a:spcAft>
              <a:buClr>
                <a:schemeClr val="dk1"/>
              </a:buClr>
              <a:buSzPts val="500"/>
              <a:buNone/>
              <a:defRPr sz="500"/>
            </a:lvl7pPr>
            <a:lvl8pPr indent="-228600" lvl="7" marL="3657600" rtl="0" algn="l">
              <a:lnSpc>
                <a:spcPct val="100000"/>
              </a:lnSpc>
              <a:spcBef>
                <a:spcPts val="100"/>
              </a:spcBef>
              <a:spcAft>
                <a:spcPts val="0"/>
              </a:spcAft>
              <a:buClr>
                <a:schemeClr val="dk1"/>
              </a:buClr>
              <a:buSzPts val="500"/>
              <a:buNone/>
              <a:defRPr sz="500"/>
            </a:lvl8pPr>
            <a:lvl9pPr indent="-228600" lvl="8" marL="4114800" rtl="0" algn="l">
              <a:lnSpc>
                <a:spcPct val="100000"/>
              </a:lnSpc>
              <a:spcBef>
                <a:spcPts val="100"/>
              </a:spcBef>
              <a:spcAft>
                <a:spcPts val="0"/>
              </a:spcAft>
              <a:buClr>
                <a:schemeClr val="dk1"/>
              </a:buClr>
              <a:buSzPts val="500"/>
              <a:buNone/>
              <a:defRPr sz="500"/>
            </a:lvl9pPr>
          </a:lstStyle>
          <a:p/>
        </p:txBody>
      </p:sp>
      <p:sp>
        <p:nvSpPr>
          <p:cNvPr id="154" name="Google Shape;154;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55" name="Google Shape;155;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56" name="Google Shape;156;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7" name="Shape 157"/>
        <p:cNvGrpSpPr/>
        <p:nvPr/>
      </p:nvGrpSpPr>
      <p:grpSpPr>
        <a:xfrm>
          <a:off x="0" y="0"/>
          <a:ext cx="0" cy="0"/>
          <a:chOff x="0" y="0"/>
          <a:chExt cx="0" cy="0"/>
        </a:xfrm>
      </p:grpSpPr>
      <p:sp>
        <p:nvSpPr>
          <p:cNvPr id="158" name="Google Shape;158;p25"/>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lnSpc>
                <a:spcPct val="100000"/>
              </a:lnSpc>
              <a:spcBef>
                <a:spcPts val="0"/>
              </a:spcBef>
              <a:spcAft>
                <a:spcPts val="0"/>
              </a:spcAft>
              <a:buClr>
                <a:schemeClr val="dk1"/>
              </a:buClr>
              <a:buSzPts val="1000"/>
              <a:buFont typeface="Calibri"/>
              <a:buNone/>
              <a:defRPr b="1" sz="1000"/>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59" name="Google Shape;159;p25"/>
          <p:cNvSpPr/>
          <p:nvPr>
            <p:ph idx="2" type="pic"/>
          </p:nvPr>
        </p:nvSpPr>
        <p:spPr>
          <a:xfrm>
            <a:off x="896144" y="306388"/>
            <a:ext cx="2743200" cy="2057400"/>
          </a:xfrm>
          <a:prstGeom prst="rect">
            <a:avLst/>
          </a:prstGeom>
          <a:noFill/>
          <a:ln>
            <a:noFill/>
          </a:ln>
        </p:spPr>
      </p:sp>
      <p:sp>
        <p:nvSpPr>
          <p:cNvPr id="160" name="Google Shape;160;p25"/>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lnSpc>
                <a:spcPct val="100000"/>
              </a:lnSpc>
              <a:spcBef>
                <a:spcPts val="100"/>
              </a:spcBef>
              <a:spcAft>
                <a:spcPts val="0"/>
              </a:spcAft>
              <a:buClr>
                <a:schemeClr val="dk1"/>
              </a:buClr>
              <a:buSzPts val="700"/>
              <a:buNone/>
              <a:defRPr sz="700"/>
            </a:lvl1pPr>
            <a:lvl2pPr indent="-228600" lvl="1" marL="914400" rtl="0" algn="l">
              <a:lnSpc>
                <a:spcPct val="100000"/>
              </a:lnSpc>
              <a:spcBef>
                <a:spcPts val="100"/>
              </a:spcBef>
              <a:spcAft>
                <a:spcPts val="0"/>
              </a:spcAft>
              <a:buClr>
                <a:schemeClr val="dk1"/>
              </a:buClr>
              <a:buSzPts val="600"/>
              <a:buNone/>
              <a:defRPr sz="600"/>
            </a:lvl2pPr>
            <a:lvl3pPr indent="-228600" lvl="2" marL="1371600" rtl="0" algn="l">
              <a:lnSpc>
                <a:spcPct val="100000"/>
              </a:lnSpc>
              <a:spcBef>
                <a:spcPts val="100"/>
              </a:spcBef>
              <a:spcAft>
                <a:spcPts val="0"/>
              </a:spcAft>
              <a:buClr>
                <a:schemeClr val="dk1"/>
              </a:buClr>
              <a:buSzPts val="500"/>
              <a:buNone/>
              <a:defRPr sz="500"/>
            </a:lvl3pPr>
            <a:lvl4pPr indent="-228600" lvl="3" marL="1828800" rtl="0" algn="l">
              <a:lnSpc>
                <a:spcPct val="100000"/>
              </a:lnSpc>
              <a:spcBef>
                <a:spcPts val="100"/>
              </a:spcBef>
              <a:spcAft>
                <a:spcPts val="0"/>
              </a:spcAft>
              <a:buClr>
                <a:schemeClr val="dk1"/>
              </a:buClr>
              <a:buSzPts val="500"/>
              <a:buNone/>
              <a:defRPr sz="500"/>
            </a:lvl4pPr>
            <a:lvl5pPr indent="-228600" lvl="4" marL="2286000" rtl="0" algn="l">
              <a:lnSpc>
                <a:spcPct val="100000"/>
              </a:lnSpc>
              <a:spcBef>
                <a:spcPts val="100"/>
              </a:spcBef>
              <a:spcAft>
                <a:spcPts val="0"/>
              </a:spcAft>
              <a:buClr>
                <a:schemeClr val="dk1"/>
              </a:buClr>
              <a:buSzPts val="500"/>
              <a:buNone/>
              <a:defRPr sz="500"/>
            </a:lvl5pPr>
            <a:lvl6pPr indent="-228600" lvl="5" marL="2743200" rtl="0" algn="l">
              <a:lnSpc>
                <a:spcPct val="100000"/>
              </a:lnSpc>
              <a:spcBef>
                <a:spcPts val="100"/>
              </a:spcBef>
              <a:spcAft>
                <a:spcPts val="0"/>
              </a:spcAft>
              <a:buClr>
                <a:schemeClr val="dk1"/>
              </a:buClr>
              <a:buSzPts val="500"/>
              <a:buNone/>
              <a:defRPr sz="500"/>
            </a:lvl6pPr>
            <a:lvl7pPr indent="-228600" lvl="6" marL="3200400" rtl="0" algn="l">
              <a:lnSpc>
                <a:spcPct val="100000"/>
              </a:lnSpc>
              <a:spcBef>
                <a:spcPts val="100"/>
              </a:spcBef>
              <a:spcAft>
                <a:spcPts val="0"/>
              </a:spcAft>
              <a:buClr>
                <a:schemeClr val="dk1"/>
              </a:buClr>
              <a:buSzPts val="500"/>
              <a:buNone/>
              <a:defRPr sz="500"/>
            </a:lvl7pPr>
            <a:lvl8pPr indent="-228600" lvl="7" marL="3657600" rtl="0" algn="l">
              <a:lnSpc>
                <a:spcPct val="100000"/>
              </a:lnSpc>
              <a:spcBef>
                <a:spcPts val="100"/>
              </a:spcBef>
              <a:spcAft>
                <a:spcPts val="0"/>
              </a:spcAft>
              <a:buClr>
                <a:schemeClr val="dk1"/>
              </a:buClr>
              <a:buSzPts val="500"/>
              <a:buNone/>
              <a:defRPr sz="500"/>
            </a:lvl8pPr>
            <a:lvl9pPr indent="-228600" lvl="8" marL="4114800" rtl="0" algn="l">
              <a:lnSpc>
                <a:spcPct val="100000"/>
              </a:lnSpc>
              <a:spcBef>
                <a:spcPts val="100"/>
              </a:spcBef>
              <a:spcAft>
                <a:spcPts val="0"/>
              </a:spcAft>
              <a:buClr>
                <a:schemeClr val="dk1"/>
              </a:buClr>
              <a:buSzPts val="500"/>
              <a:buNone/>
              <a:defRPr sz="500"/>
            </a:lvl9pPr>
          </a:lstStyle>
          <a:p/>
        </p:txBody>
      </p:sp>
      <p:sp>
        <p:nvSpPr>
          <p:cNvPr id="161" name="Google Shape;161;p2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62" name="Google Shape;162;p2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63" name="Google Shape;163;p2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4" name="Shape 164"/>
        <p:cNvGrpSpPr/>
        <p:nvPr/>
      </p:nvGrpSpPr>
      <p:grpSpPr>
        <a:xfrm>
          <a:off x="0" y="0"/>
          <a:ext cx="0" cy="0"/>
          <a:chOff x="0" y="0"/>
          <a:chExt cx="0" cy="0"/>
        </a:xfrm>
      </p:grpSpPr>
      <p:sp>
        <p:nvSpPr>
          <p:cNvPr id="165" name="Google Shape;165;p2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66" name="Google Shape;166;p26"/>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lnSpc>
                <a:spcPct val="100000"/>
              </a:lnSpc>
              <a:spcBef>
                <a:spcPts val="200"/>
              </a:spcBef>
              <a:spcAft>
                <a:spcPts val="0"/>
              </a:spcAft>
              <a:buClr>
                <a:schemeClr val="dk1"/>
              </a:buClr>
              <a:buSzPts val="900"/>
              <a:buChar char="•"/>
              <a:defRPr/>
            </a:lvl1pPr>
            <a:lvl2pPr indent="-285750" lvl="1" marL="914400" rtl="0" algn="l">
              <a:lnSpc>
                <a:spcPct val="100000"/>
              </a:lnSpc>
              <a:spcBef>
                <a:spcPts val="200"/>
              </a:spcBef>
              <a:spcAft>
                <a:spcPts val="0"/>
              </a:spcAft>
              <a:buClr>
                <a:schemeClr val="dk1"/>
              </a:buClr>
              <a:buSzPts val="900"/>
              <a:buChar char="–"/>
              <a:defRPr/>
            </a:lvl2pPr>
            <a:lvl3pPr indent="-285750" lvl="2" marL="1371600" rtl="0" algn="l">
              <a:lnSpc>
                <a:spcPct val="100000"/>
              </a:lnSpc>
              <a:spcBef>
                <a:spcPts val="200"/>
              </a:spcBef>
              <a:spcAft>
                <a:spcPts val="0"/>
              </a:spcAft>
              <a:buClr>
                <a:schemeClr val="dk1"/>
              </a:buClr>
              <a:buSzPts val="900"/>
              <a:buChar char="•"/>
              <a:defRPr/>
            </a:lvl3pPr>
            <a:lvl4pPr indent="-285750" lvl="3" marL="1828800" rtl="0" algn="l">
              <a:lnSpc>
                <a:spcPct val="100000"/>
              </a:lnSpc>
              <a:spcBef>
                <a:spcPts val="200"/>
              </a:spcBef>
              <a:spcAft>
                <a:spcPts val="0"/>
              </a:spcAft>
              <a:buClr>
                <a:schemeClr val="dk1"/>
              </a:buClr>
              <a:buSzPts val="900"/>
              <a:buChar char="–"/>
              <a:defRPr/>
            </a:lvl4pPr>
            <a:lvl5pPr indent="-285750" lvl="4" marL="2286000" rtl="0" algn="l">
              <a:lnSpc>
                <a:spcPct val="100000"/>
              </a:lnSpc>
              <a:spcBef>
                <a:spcPts val="200"/>
              </a:spcBef>
              <a:spcAft>
                <a:spcPts val="0"/>
              </a:spcAft>
              <a:buClr>
                <a:schemeClr val="dk1"/>
              </a:buClr>
              <a:buSzPts val="900"/>
              <a:buChar char="»"/>
              <a:defRPr/>
            </a:lvl5pPr>
            <a:lvl6pPr indent="-285750" lvl="5" marL="2743200" rtl="0" algn="l">
              <a:lnSpc>
                <a:spcPct val="100000"/>
              </a:lnSpc>
              <a:spcBef>
                <a:spcPts val="200"/>
              </a:spcBef>
              <a:spcAft>
                <a:spcPts val="0"/>
              </a:spcAft>
              <a:buClr>
                <a:schemeClr val="dk1"/>
              </a:buClr>
              <a:buSzPts val="900"/>
              <a:buChar char="•"/>
              <a:defRPr/>
            </a:lvl6pPr>
            <a:lvl7pPr indent="-285750" lvl="6" marL="3200400" rtl="0" algn="l">
              <a:lnSpc>
                <a:spcPct val="100000"/>
              </a:lnSpc>
              <a:spcBef>
                <a:spcPts val="200"/>
              </a:spcBef>
              <a:spcAft>
                <a:spcPts val="0"/>
              </a:spcAft>
              <a:buClr>
                <a:schemeClr val="dk1"/>
              </a:buClr>
              <a:buSzPts val="900"/>
              <a:buChar char="•"/>
              <a:defRPr/>
            </a:lvl7pPr>
            <a:lvl8pPr indent="-285750" lvl="7" marL="3657600" rtl="0" algn="l">
              <a:lnSpc>
                <a:spcPct val="100000"/>
              </a:lnSpc>
              <a:spcBef>
                <a:spcPts val="200"/>
              </a:spcBef>
              <a:spcAft>
                <a:spcPts val="0"/>
              </a:spcAft>
              <a:buClr>
                <a:schemeClr val="dk1"/>
              </a:buClr>
              <a:buSzPts val="900"/>
              <a:buChar char="•"/>
              <a:defRPr/>
            </a:lvl8pPr>
            <a:lvl9pPr indent="-285750" lvl="8" marL="4114800" rtl="0" algn="l">
              <a:lnSpc>
                <a:spcPct val="100000"/>
              </a:lnSpc>
              <a:spcBef>
                <a:spcPts val="200"/>
              </a:spcBef>
              <a:spcAft>
                <a:spcPts val="0"/>
              </a:spcAft>
              <a:buClr>
                <a:schemeClr val="dk1"/>
              </a:buClr>
              <a:buSzPts val="900"/>
              <a:buChar char="•"/>
              <a:defRPr/>
            </a:lvl9pPr>
          </a:lstStyle>
          <a:p/>
        </p:txBody>
      </p:sp>
      <p:sp>
        <p:nvSpPr>
          <p:cNvPr id="167" name="Google Shape;167;p2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68" name="Google Shape;168;p2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69" name="Google Shape;169;p2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0" name="Shape 170"/>
        <p:cNvGrpSpPr/>
        <p:nvPr/>
      </p:nvGrpSpPr>
      <p:grpSpPr>
        <a:xfrm>
          <a:off x="0" y="0"/>
          <a:ext cx="0" cy="0"/>
          <a:chOff x="0" y="0"/>
          <a:chExt cx="0" cy="0"/>
        </a:xfrm>
      </p:grpSpPr>
      <p:sp>
        <p:nvSpPr>
          <p:cNvPr id="171" name="Google Shape;171;p27"/>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72" name="Google Shape;172;p27"/>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lnSpc>
                <a:spcPct val="100000"/>
              </a:lnSpc>
              <a:spcBef>
                <a:spcPts val="200"/>
              </a:spcBef>
              <a:spcAft>
                <a:spcPts val="0"/>
              </a:spcAft>
              <a:buClr>
                <a:schemeClr val="dk1"/>
              </a:buClr>
              <a:buSzPts val="900"/>
              <a:buChar char="•"/>
              <a:defRPr/>
            </a:lvl1pPr>
            <a:lvl2pPr indent="-285750" lvl="1" marL="914400" rtl="0" algn="l">
              <a:lnSpc>
                <a:spcPct val="100000"/>
              </a:lnSpc>
              <a:spcBef>
                <a:spcPts val="200"/>
              </a:spcBef>
              <a:spcAft>
                <a:spcPts val="0"/>
              </a:spcAft>
              <a:buClr>
                <a:schemeClr val="dk1"/>
              </a:buClr>
              <a:buSzPts val="900"/>
              <a:buChar char="–"/>
              <a:defRPr/>
            </a:lvl2pPr>
            <a:lvl3pPr indent="-285750" lvl="2" marL="1371600" rtl="0" algn="l">
              <a:lnSpc>
                <a:spcPct val="100000"/>
              </a:lnSpc>
              <a:spcBef>
                <a:spcPts val="200"/>
              </a:spcBef>
              <a:spcAft>
                <a:spcPts val="0"/>
              </a:spcAft>
              <a:buClr>
                <a:schemeClr val="dk1"/>
              </a:buClr>
              <a:buSzPts val="900"/>
              <a:buChar char="•"/>
              <a:defRPr/>
            </a:lvl3pPr>
            <a:lvl4pPr indent="-285750" lvl="3" marL="1828800" rtl="0" algn="l">
              <a:lnSpc>
                <a:spcPct val="100000"/>
              </a:lnSpc>
              <a:spcBef>
                <a:spcPts val="200"/>
              </a:spcBef>
              <a:spcAft>
                <a:spcPts val="0"/>
              </a:spcAft>
              <a:buClr>
                <a:schemeClr val="dk1"/>
              </a:buClr>
              <a:buSzPts val="900"/>
              <a:buChar char="–"/>
              <a:defRPr/>
            </a:lvl4pPr>
            <a:lvl5pPr indent="-285750" lvl="4" marL="2286000" rtl="0" algn="l">
              <a:lnSpc>
                <a:spcPct val="100000"/>
              </a:lnSpc>
              <a:spcBef>
                <a:spcPts val="200"/>
              </a:spcBef>
              <a:spcAft>
                <a:spcPts val="0"/>
              </a:spcAft>
              <a:buClr>
                <a:schemeClr val="dk1"/>
              </a:buClr>
              <a:buSzPts val="900"/>
              <a:buChar char="»"/>
              <a:defRPr/>
            </a:lvl5pPr>
            <a:lvl6pPr indent="-285750" lvl="5" marL="2743200" rtl="0" algn="l">
              <a:lnSpc>
                <a:spcPct val="100000"/>
              </a:lnSpc>
              <a:spcBef>
                <a:spcPts val="200"/>
              </a:spcBef>
              <a:spcAft>
                <a:spcPts val="0"/>
              </a:spcAft>
              <a:buClr>
                <a:schemeClr val="dk1"/>
              </a:buClr>
              <a:buSzPts val="900"/>
              <a:buChar char="•"/>
              <a:defRPr/>
            </a:lvl6pPr>
            <a:lvl7pPr indent="-285750" lvl="6" marL="3200400" rtl="0" algn="l">
              <a:lnSpc>
                <a:spcPct val="100000"/>
              </a:lnSpc>
              <a:spcBef>
                <a:spcPts val="200"/>
              </a:spcBef>
              <a:spcAft>
                <a:spcPts val="0"/>
              </a:spcAft>
              <a:buClr>
                <a:schemeClr val="dk1"/>
              </a:buClr>
              <a:buSzPts val="900"/>
              <a:buChar char="•"/>
              <a:defRPr/>
            </a:lvl7pPr>
            <a:lvl8pPr indent="-285750" lvl="7" marL="3657600" rtl="0" algn="l">
              <a:lnSpc>
                <a:spcPct val="100000"/>
              </a:lnSpc>
              <a:spcBef>
                <a:spcPts val="200"/>
              </a:spcBef>
              <a:spcAft>
                <a:spcPts val="0"/>
              </a:spcAft>
              <a:buClr>
                <a:schemeClr val="dk1"/>
              </a:buClr>
              <a:buSzPts val="900"/>
              <a:buChar char="•"/>
              <a:defRPr/>
            </a:lvl8pPr>
            <a:lvl9pPr indent="-285750" lvl="8" marL="4114800" rtl="0" algn="l">
              <a:lnSpc>
                <a:spcPct val="100000"/>
              </a:lnSpc>
              <a:spcBef>
                <a:spcPts val="200"/>
              </a:spcBef>
              <a:spcAft>
                <a:spcPts val="0"/>
              </a:spcAft>
              <a:buClr>
                <a:schemeClr val="dk1"/>
              </a:buClr>
              <a:buSzPts val="900"/>
              <a:buChar char="•"/>
              <a:defRPr/>
            </a:lvl9pPr>
          </a:lstStyle>
          <a:p/>
        </p:txBody>
      </p:sp>
      <p:sp>
        <p:nvSpPr>
          <p:cNvPr id="173" name="Google Shape;173;p2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74" name="Google Shape;174;p2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75" name="Google Shape;175;p2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6" name="Shape 176"/>
        <p:cNvGrpSpPr/>
        <p:nvPr/>
      </p:nvGrpSpPr>
      <p:grpSpPr>
        <a:xfrm>
          <a:off x="0" y="0"/>
          <a:ext cx="0" cy="0"/>
          <a:chOff x="0" y="0"/>
          <a:chExt cx="0" cy="0"/>
        </a:xfrm>
      </p:grpSpPr>
      <p:sp>
        <p:nvSpPr>
          <p:cNvPr id="177" name="Google Shape;177;p28"/>
          <p:cNvSpPr txBox="1"/>
          <p:nvPr>
            <p:ph type="title"/>
          </p:nvPr>
        </p:nvSpPr>
        <p:spPr>
          <a:xfrm>
            <a:off x="311700" y="445025"/>
            <a:ext cx="8520600" cy="572700"/>
          </a:xfrm>
          <a:prstGeom prst="rect">
            <a:avLst/>
          </a:prstGeom>
        </p:spPr>
        <p:txBody>
          <a:bodyPr anchorCtr="0" anchor="ctr" bIns="22850" lIns="45725" spcFirstLastPara="1" rIns="45725" wrap="square" tIns="22850">
            <a:normAutofit/>
          </a:bodyPr>
          <a:lstStyle>
            <a:lvl1pPr lvl="0">
              <a:spcBef>
                <a:spcPts val="0"/>
              </a:spcBef>
              <a:spcAft>
                <a:spcPts val="0"/>
              </a:spcAft>
              <a:buSzPts val="22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78" name="Google Shape;178;p28"/>
          <p:cNvSpPr txBox="1"/>
          <p:nvPr>
            <p:ph idx="1" type="body"/>
          </p:nvPr>
        </p:nvSpPr>
        <p:spPr>
          <a:xfrm>
            <a:off x="311700" y="1152475"/>
            <a:ext cx="8520600" cy="3416400"/>
          </a:xfrm>
          <a:prstGeom prst="rect">
            <a:avLst/>
          </a:prstGeom>
        </p:spPr>
        <p:txBody>
          <a:bodyPr anchorCtr="0" anchor="t" bIns="22850" lIns="45725" spcFirstLastPara="1" rIns="45725" wrap="square" tIns="22850">
            <a:normAutofit/>
          </a:bodyPr>
          <a:lstStyle>
            <a:lvl1pPr indent="-330200" lvl="0" marL="457200">
              <a:spcBef>
                <a:spcPts val="300"/>
              </a:spcBef>
              <a:spcAft>
                <a:spcPts val="0"/>
              </a:spcAft>
              <a:buSzPts val="1600"/>
              <a:buChar char="•"/>
              <a:defRPr/>
            </a:lvl1pPr>
            <a:lvl2pPr indent="-317500" lvl="1" marL="914400">
              <a:spcBef>
                <a:spcPts val="300"/>
              </a:spcBef>
              <a:spcAft>
                <a:spcPts val="0"/>
              </a:spcAft>
              <a:buSzPts val="1400"/>
              <a:buChar char="–"/>
              <a:defRPr/>
            </a:lvl2pPr>
            <a:lvl3pPr indent="-304800" lvl="2" marL="1371600">
              <a:spcBef>
                <a:spcPts val="200"/>
              </a:spcBef>
              <a:spcAft>
                <a:spcPts val="0"/>
              </a:spcAft>
              <a:buSzPts val="1200"/>
              <a:buChar char="•"/>
              <a:defRPr/>
            </a:lvl3pPr>
            <a:lvl4pPr indent="-292100" lvl="3" marL="1828800">
              <a:spcBef>
                <a:spcPts val="200"/>
              </a:spcBef>
              <a:spcAft>
                <a:spcPts val="0"/>
              </a:spcAft>
              <a:buSzPts val="1000"/>
              <a:buChar char="–"/>
              <a:defRPr/>
            </a:lvl4pPr>
            <a:lvl5pPr indent="-292100" lvl="4" marL="2286000">
              <a:spcBef>
                <a:spcPts val="200"/>
              </a:spcBef>
              <a:spcAft>
                <a:spcPts val="0"/>
              </a:spcAft>
              <a:buSzPts val="1000"/>
              <a:buChar char="»"/>
              <a:defRPr/>
            </a:lvl5pPr>
            <a:lvl6pPr indent="-292100" lvl="5" marL="2743200">
              <a:spcBef>
                <a:spcPts val="200"/>
              </a:spcBef>
              <a:spcAft>
                <a:spcPts val="0"/>
              </a:spcAft>
              <a:buSzPts val="1000"/>
              <a:buChar char="•"/>
              <a:defRPr/>
            </a:lvl6pPr>
            <a:lvl7pPr indent="-292100" lvl="6" marL="3200400">
              <a:spcBef>
                <a:spcPts val="200"/>
              </a:spcBef>
              <a:spcAft>
                <a:spcPts val="0"/>
              </a:spcAft>
              <a:buSzPts val="1000"/>
              <a:buChar char="•"/>
              <a:defRPr/>
            </a:lvl7pPr>
            <a:lvl8pPr indent="-292100" lvl="7" marL="3657600">
              <a:spcBef>
                <a:spcPts val="200"/>
              </a:spcBef>
              <a:spcAft>
                <a:spcPts val="0"/>
              </a:spcAft>
              <a:buSzPts val="1000"/>
              <a:buChar char="•"/>
              <a:defRPr/>
            </a:lvl8pPr>
            <a:lvl9pPr indent="-292100" lvl="8" marL="4114800">
              <a:spcBef>
                <a:spcPts val="200"/>
              </a:spcBef>
              <a:spcAft>
                <a:spcPts val="0"/>
              </a:spcAft>
              <a:buSzPts val="1000"/>
              <a:buChar char="•"/>
              <a:defRPr/>
            </a:lvl9pPr>
          </a:lstStyle>
          <a:p/>
        </p:txBody>
      </p:sp>
      <p:sp>
        <p:nvSpPr>
          <p:cNvPr id="179" name="Google Shape;179;p28"/>
          <p:cNvSpPr txBox="1"/>
          <p:nvPr>
            <p:ph idx="12" type="sldNum"/>
          </p:nvPr>
        </p:nvSpPr>
        <p:spPr>
          <a:xfrm>
            <a:off x="8472458" y="4663217"/>
            <a:ext cx="548700" cy="393600"/>
          </a:xfrm>
          <a:prstGeom prst="rect">
            <a:avLst/>
          </a:prstGeom>
        </p:spPr>
        <p:txBody>
          <a:bodyPr anchorCtr="0" anchor="ctr" bIns="22850" lIns="45725" spcFirstLastPara="1" rIns="45725" wrap="square" tIns="228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434343"/>
        </a:solidFill>
      </p:bgPr>
    </p:bg>
    <p:spTree>
      <p:nvGrpSpPr>
        <p:cNvPr id="184" name="Shape 184"/>
        <p:cNvGrpSpPr/>
        <p:nvPr/>
      </p:nvGrpSpPr>
      <p:grpSpPr>
        <a:xfrm>
          <a:off x="0" y="0"/>
          <a:ext cx="0" cy="0"/>
          <a:chOff x="0" y="0"/>
          <a:chExt cx="0" cy="0"/>
        </a:xfrm>
      </p:grpSpPr>
      <p:sp>
        <p:nvSpPr>
          <p:cNvPr id="185" name="Google Shape;185;p30"/>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86" name="Google Shape;186;p30"/>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rgbClr val="FFFFFF"/>
        </a:solidFill>
      </p:bgPr>
    </p:bg>
    <p:spTree>
      <p:nvGrpSpPr>
        <p:cNvPr id="187" name="Shape 187"/>
        <p:cNvGrpSpPr/>
        <p:nvPr/>
      </p:nvGrpSpPr>
      <p:grpSpPr>
        <a:xfrm>
          <a:off x="0" y="0"/>
          <a:ext cx="0" cy="0"/>
          <a:chOff x="0" y="0"/>
          <a:chExt cx="0" cy="0"/>
        </a:xfrm>
      </p:grpSpPr>
      <p:sp>
        <p:nvSpPr>
          <p:cNvPr id="188" name="Google Shape;188;p31"/>
          <p:cNvSpPr/>
          <p:nvPr/>
        </p:nvSpPr>
        <p:spPr>
          <a:xfrm>
            <a:off x="50" y="113000"/>
            <a:ext cx="9143982" cy="4385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89" name="Google Shape;189;p31"/>
          <p:cNvSpPr/>
          <p:nvPr/>
        </p:nvSpPr>
        <p:spPr>
          <a:xfrm>
            <a:off x="50" y="0"/>
            <a:ext cx="9143982" cy="4385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égende 1">
  <p:cSld name="CAPTION_ONLY_1">
    <p:bg>
      <p:bgPr>
        <a:solidFill>
          <a:srgbClr val="FFFFFF"/>
        </a:solidFill>
      </p:bgPr>
    </p:bg>
    <p:spTree>
      <p:nvGrpSpPr>
        <p:cNvPr id="190" name="Shape 190"/>
        <p:cNvGrpSpPr/>
        <p:nvPr/>
      </p:nvGrpSpPr>
      <p:grpSpPr>
        <a:xfrm>
          <a:off x="0" y="0"/>
          <a:ext cx="0" cy="0"/>
          <a:chOff x="0" y="0"/>
          <a:chExt cx="0" cy="0"/>
        </a:xfrm>
      </p:grpSpPr>
      <p:sp>
        <p:nvSpPr>
          <p:cNvPr id="191" name="Google Shape;191;p32"/>
          <p:cNvSpPr/>
          <p:nvPr/>
        </p:nvSpPr>
        <p:spPr>
          <a:xfrm>
            <a:off x="50" y="113000"/>
            <a:ext cx="9143982" cy="4385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2" name="Google Shape;192;p32"/>
          <p:cNvSpPr/>
          <p:nvPr/>
        </p:nvSpPr>
        <p:spPr>
          <a:xfrm>
            <a:off x="50" y="0"/>
            <a:ext cx="9143982" cy="4385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3564B9"/>
        </a:solidFill>
      </p:bgPr>
    </p:bg>
    <p:spTree>
      <p:nvGrpSpPr>
        <p:cNvPr id="193" name="Shape 193"/>
        <p:cNvGrpSpPr/>
        <p:nvPr/>
      </p:nvGrpSpPr>
      <p:grpSpPr>
        <a:xfrm>
          <a:off x="0" y="0"/>
          <a:ext cx="0" cy="0"/>
          <a:chOff x="0" y="0"/>
          <a:chExt cx="0" cy="0"/>
        </a:xfrm>
      </p:grpSpPr>
      <p:sp>
        <p:nvSpPr>
          <p:cNvPr id="194" name="Google Shape;194;p3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95" name="Google Shape;195;p3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1">
  <p:cSld name="TITLE_AND_BODY_1">
    <p:bg>
      <p:bgPr>
        <a:solidFill>
          <a:srgbClr val="3564B9"/>
        </a:solidFill>
      </p:bgPr>
    </p:bg>
    <p:spTree>
      <p:nvGrpSpPr>
        <p:cNvPr id="196" name="Shape 196"/>
        <p:cNvGrpSpPr/>
        <p:nvPr/>
      </p:nvGrpSpPr>
      <p:grpSpPr>
        <a:xfrm>
          <a:off x="0" y="0"/>
          <a:ext cx="0" cy="0"/>
          <a:chOff x="0" y="0"/>
          <a:chExt cx="0" cy="0"/>
        </a:xfrm>
      </p:grpSpPr>
      <p:sp>
        <p:nvSpPr>
          <p:cNvPr id="197" name="Google Shape;197;p34"/>
          <p:cNvSpPr/>
          <p:nvPr/>
        </p:nvSpPr>
        <p:spPr>
          <a:xfrm rot="10800000">
            <a:off x="9" y="1494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198" name="Google Shape;198;p34"/>
          <p:cNvSpPr/>
          <p:nvPr/>
        </p:nvSpPr>
        <p:spPr>
          <a:xfrm flipH="1" rot="10800000">
            <a:off x="0" y="2373000"/>
            <a:ext cx="9144000" cy="277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4"/>
          <p:cNvSpPr/>
          <p:nvPr/>
        </p:nvSpPr>
        <p:spPr>
          <a:xfrm rot="10799980">
            <a:off x="13" y="1574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0" name="Google Shape;200;p34"/>
          <p:cNvSpPr txBox="1"/>
          <p:nvPr>
            <p:ph type="title"/>
          </p:nvPr>
        </p:nvSpPr>
        <p:spPr>
          <a:xfrm>
            <a:off x="974825" y="23046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Clr>
                <a:srgbClr val="434343"/>
              </a:buClr>
              <a:buSzPts val="3200"/>
              <a:buNone/>
              <a:defRPr>
                <a:solidFill>
                  <a:srgbClr val="434343"/>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01" name="Google Shape;201;p34"/>
          <p:cNvSpPr txBox="1"/>
          <p:nvPr>
            <p:ph idx="1" type="body"/>
          </p:nvPr>
        </p:nvSpPr>
        <p:spPr>
          <a:xfrm>
            <a:off x="883375" y="2869050"/>
            <a:ext cx="7719300" cy="1778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2" name="Google Shape;202;p3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1 1">
  <p:cSld name="TITLE_AND_BODY_1_1">
    <p:bg>
      <p:bgPr>
        <a:solidFill>
          <a:srgbClr val="3564B9"/>
        </a:solidFill>
      </p:bgPr>
    </p:bg>
    <p:spTree>
      <p:nvGrpSpPr>
        <p:cNvPr id="203" name="Shape 203"/>
        <p:cNvGrpSpPr/>
        <p:nvPr/>
      </p:nvGrpSpPr>
      <p:grpSpPr>
        <a:xfrm>
          <a:off x="0" y="0"/>
          <a:ext cx="0" cy="0"/>
          <a:chOff x="0" y="0"/>
          <a:chExt cx="0" cy="0"/>
        </a:xfrm>
      </p:grpSpPr>
      <p:sp>
        <p:nvSpPr>
          <p:cNvPr id="204" name="Google Shape;204;p35"/>
          <p:cNvSpPr/>
          <p:nvPr/>
        </p:nvSpPr>
        <p:spPr>
          <a:xfrm rot="10800000">
            <a:off x="9" y="1494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5" name="Google Shape;205;p35"/>
          <p:cNvSpPr/>
          <p:nvPr/>
        </p:nvSpPr>
        <p:spPr>
          <a:xfrm flipH="1" rot="10800000">
            <a:off x="0" y="2373000"/>
            <a:ext cx="9144000" cy="277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5"/>
          <p:cNvSpPr/>
          <p:nvPr/>
        </p:nvSpPr>
        <p:spPr>
          <a:xfrm rot="10799980">
            <a:off x="13" y="1574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07" name="Google Shape;207;p35"/>
          <p:cNvSpPr txBox="1"/>
          <p:nvPr>
            <p:ph type="title"/>
          </p:nvPr>
        </p:nvSpPr>
        <p:spPr>
          <a:xfrm>
            <a:off x="974825" y="23046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Clr>
                <a:srgbClr val="434343"/>
              </a:buClr>
              <a:buSzPts val="3200"/>
              <a:buNone/>
              <a:defRPr>
                <a:solidFill>
                  <a:srgbClr val="434343"/>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08" name="Google Shape;208;p35"/>
          <p:cNvSpPr txBox="1"/>
          <p:nvPr>
            <p:ph idx="1" type="body"/>
          </p:nvPr>
        </p:nvSpPr>
        <p:spPr>
          <a:xfrm>
            <a:off x="883375" y="2869050"/>
            <a:ext cx="7719300" cy="1778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9" name="Google Shape;209;p3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1 1 1">
  <p:cSld name="TITLE_AND_BODY_1_1_1">
    <p:bg>
      <p:bgPr>
        <a:solidFill>
          <a:srgbClr val="3564B9"/>
        </a:solidFill>
      </p:bgPr>
    </p:bg>
    <p:spTree>
      <p:nvGrpSpPr>
        <p:cNvPr id="210" name="Shape 210"/>
        <p:cNvGrpSpPr/>
        <p:nvPr/>
      </p:nvGrpSpPr>
      <p:grpSpPr>
        <a:xfrm>
          <a:off x="0" y="0"/>
          <a:ext cx="0" cy="0"/>
          <a:chOff x="0" y="0"/>
          <a:chExt cx="0" cy="0"/>
        </a:xfrm>
      </p:grpSpPr>
      <p:sp>
        <p:nvSpPr>
          <p:cNvPr id="211" name="Google Shape;211;p36"/>
          <p:cNvSpPr/>
          <p:nvPr/>
        </p:nvSpPr>
        <p:spPr>
          <a:xfrm rot="10800000">
            <a:off x="9" y="2637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2" name="Google Shape;212;p36"/>
          <p:cNvSpPr/>
          <p:nvPr/>
        </p:nvSpPr>
        <p:spPr>
          <a:xfrm flipH="1" rot="10800000">
            <a:off x="0" y="3127200"/>
            <a:ext cx="9144000" cy="2016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6"/>
          <p:cNvSpPr/>
          <p:nvPr/>
        </p:nvSpPr>
        <p:spPr>
          <a:xfrm rot="10799980">
            <a:off x="13" y="2717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4" name="Google Shape;214;p36"/>
          <p:cNvSpPr txBox="1"/>
          <p:nvPr>
            <p:ph type="title"/>
          </p:nvPr>
        </p:nvSpPr>
        <p:spPr>
          <a:xfrm>
            <a:off x="974825" y="23046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Clr>
                <a:srgbClr val="434343"/>
              </a:buClr>
              <a:buSzPts val="3200"/>
              <a:buNone/>
              <a:defRPr>
                <a:solidFill>
                  <a:srgbClr val="434343"/>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5" name="Google Shape;215;p36"/>
          <p:cNvSpPr txBox="1"/>
          <p:nvPr>
            <p:ph idx="1" type="body"/>
          </p:nvPr>
        </p:nvSpPr>
        <p:spPr>
          <a:xfrm>
            <a:off x="883375" y="2869050"/>
            <a:ext cx="7719300" cy="1778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16" name="Google Shape;216;p3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3564B9"/>
        </a:solidFill>
      </p:bgPr>
    </p:bg>
    <p:spTree>
      <p:nvGrpSpPr>
        <p:cNvPr id="217" name="Shape 217"/>
        <p:cNvGrpSpPr/>
        <p:nvPr/>
      </p:nvGrpSpPr>
      <p:grpSpPr>
        <a:xfrm>
          <a:off x="0" y="0"/>
          <a:ext cx="0" cy="0"/>
          <a:chOff x="0" y="0"/>
          <a:chExt cx="0" cy="0"/>
        </a:xfrm>
      </p:grpSpPr>
      <p:sp>
        <p:nvSpPr>
          <p:cNvPr id="218" name="Google Shape;218;p37"/>
          <p:cNvSpPr/>
          <p:nvPr/>
        </p:nvSpPr>
        <p:spPr>
          <a:xfrm rot="10800000">
            <a:off x="9" y="1542604"/>
            <a:ext cx="9143982" cy="929340"/>
          </a:xfrm>
          <a:prstGeom prst="flowChartDocument">
            <a:avLst/>
          </a:prstGeom>
          <a:solidFill>
            <a:srgbClr val="F7981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19" name="Google Shape;219;p37"/>
          <p:cNvSpPr/>
          <p:nvPr/>
        </p:nvSpPr>
        <p:spPr>
          <a:xfrm rot="10800000">
            <a:off x="9" y="1494007"/>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20" name="Google Shape;220;p37"/>
          <p:cNvSpPr/>
          <p:nvPr/>
        </p:nvSpPr>
        <p:spPr>
          <a:xfrm flipH="1" rot="10800000">
            <a:off x="0" y="2373000"/>
            <a:ext cx="9144000" cy="2770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7"/>
          <p:cNvSpPr/>
          <p:nvPr/>
        </p:nvSpPr>
        <p:spPr>
          <a:xfrm rot="10799980">
            <a:off x="13" y="1574044"/>
            <a:ext cx="9143982" cy="929286"/>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22" name="Google Shape;222;p37"/>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3" name="Google Shape;223;p37"/>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24" name="Google Shape;224;p37"/>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25" name="Google Shape;225;p3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3564B9"/>
        </a:solidFill>
      </p:bgPr>
    </p:bg>
    <p:spTree>
      <p:nvGrpSpPr>
        <p:cNvPr id="226" name="Shape 226"/>
        <p:cNvGrpSpPr/>
        <p:nvPr/>
      </p:nvGrpSpPr>
      <p:grpSpPr>
        <a:xfrm>
          <a:off x="0" y="0"/>
          <a:ext cx="0" cy="0"/>
          <a:chOff x="0" y="0"/>
          <a:chExt cx="0" cy="0"/>
        </a:xfrm>
      </p:grpSpPr>
      <p:sp>
        <p:nvSpPr>
          <p:cNvPr id="227" name="Google Shape;227;p38"/>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8"/>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200"/>
              <a:buNone/>
              <a:defRPr sz="22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29" name="Google Shape;229;p38"/>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30" name="Google Shape;230;p38"/>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2">
  <p:cSld name="TITLE_ONLY_2">
    <p:bg>
      <p:bgPr>
        <a:solidFill>
          <a:srgbClr val="3564B9"/>
        </a:solidFill>
      </p:bgPr>
    </p:bg>
    <p:spTree>
      <p:nvGrpSpPr>
        <p:cNvPr id="231" name="Shape 231"/>
        <p:cNvGrpSpPr/>
        <p:nvPr/>
      </p:nvGrpSpPr>
      <p:grpSpPr>
        <a:xfrm>
          <a:off x="0" y="0"/>
          <a:ext cx="0" cy="0"/>
          <a:chOff x="0" y="0"/>
          <a:chExt cx="0" cy="0"/>
        </a:xfrm>
      </p:grpSpPr>
      <p:sp>
        <p:nvSpPr>
          <p:cNvPr id="232" name="Google Shape;232;p39"/>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9"/>
          <p:cNvSpPr txBox="1"/>
          <p:nvPr>
            <p:ph type="title"/>
          </p:nvPr>
        </p:nvSpPr>
        <p:spPr>
          <a:xfrm>
            <a:off x="98250" y="-598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34" name="Google Shape;234;p39"/>
          <p:cNvSpPr/>
          <p:nvPr/>
        </p:nvSpPr>
        <p:spPr>
          <a:xfrm rot="10799980">
            <a:off x="-59" y="4202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35" name="Google Shape;235;p39"/>
          <p:cNvSpPr/>
          <p:nvPr/>
        </p:nvSpPr>
        <p:spPr>
          <a:xfrm rot="10799980">
            <a:off x="-59" y="5030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2 1">
  <p:cSld name="TITLE_ONLY_2_1">
    <p:bg>
      <p:bgPr>
        <a:solidFill>
          <a:srgbClr val="434343"/>
        </a:solidFill>
      </p:bgPr>
    </p:bg>
    <p:spTree>
      <p:nvGrpSpPr>
        <p:cNvPr id="236" name="Shape 236"/>
        <p:cNvGrpSpPr/>
        <p:nvPr/>
      </p:nvGrpSpPr>
      <p:grpSpPr>
        <a:xfrm>
          <a:off x="0" y="0"/>
          <a:ext cx="0" cy="0"/>
          <a:chOff x="0" y="0"/>
          <a:chExt cx="0" cy="0"/>
        </a:xfrm>
      </p:grpSpPr>
      <p:sp>
        <p:nvSpPr>
          <p:cNvPr id="237" name="Google Shape;237;p40"/>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0"/>
          <p:cNvSpPr/>
          <p:nvPr/>
        </p:nvSpPr>
        <p:spPr>
          <a:xfrm rot="10799980">
            <a:off x="-59" y="115443"/>
            <a:ext cx="9143982" cy="929232"/>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39" name="Google Shape;239;p40"/>
          <p:cNvSpPr/>
          <p:nvPr/>
        </p:nvSpPr>
        <p:spPr>
          <a:xfrm rot="10799980">
            <a:off x="-59" y="1982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40" name="Shape 240"/>
        <p:cNvGrpSpPr/>
        <p:nvPr/>
      </p:nvGrpSpPr>
      <p:grpSpPr>
        <a:xfrm>
          <a:off x="0" y="0"/>
          <a:ext cx="0" cy="0"/>
          <a:chOff x="0" y="0"/>
          <a:chExt cx="0" cy="0"/>
        </a:xfrm>
      </p:grpSpPr>
      <p:sp>
        <p:nvSpPr>
          <p:cNvPr id="241" name="Google Shape;241;p41"/>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1"/>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3" name="Google Shape;243;p41"/>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244" name="Google Shape;244;p41"/>
          <p:cNvSpPr/>
          <p:nvPr/>
        </p:nvSpPr>
        <p:spPr>
          <a:xfrm rot="5400000">
            <a:off x="891983"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45" name="Google Shape;245;p41"/>
          <p:cNvSpPr/>
          <p:nvPr/>
        </p:nvSpPr>
        <p:spPr>
          <a:xfrm rot="5400000">
            <a:off x="974786"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sur une colonne 1">
  <p:cSld name="ONE_COLUMN_TEXT_1">
    <p:bg>
      <p:bgPr>
        <a:solidFill>
          <a:srgbClr val="FFD966"/>
        </a:solidFill>
      </p:bgPr>
    </p:bg>
    <p:spTree>
      <p:nvGrpSpPr>
        <p:cNvPr id="246" name="Shape 246"/>
        <p:cNvGrpSpPr/>
        <p:nvPr/>
      </p:nvGrpSpPr>
      <p:grpSpPr>
        <a:xfrm>
          <a:off x="0" y="0"/>
          <a:ext cx="0" cy="0"/>
          <a:chOff x="0" y="0"/>
          <a:chExt cx="0" cy="0"/>
        </a:xfrm>
      </p:grpSpPr>
      <p:sp>
        <p:nvSpPr>
          <p:cNvPr id="247" name="Google Shape;247;p42"/>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2"/>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49" name="Google Shape;249;p42"/>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250" name="Google Shape;250;p42"/>
          <p:cNvSpPr/>
          <p:nvPr/>
        </p:nvSpPr>
        <p:spPr>
          <a:xfrm rot="5400000">
            <a:off x="891983"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51" name="Google Shape;251;p42"/>
          <p:cNvSpPr/>
          <p:nvPr/>
        </p:nvSpPr>
        <p:spPr>
          <a:xfrm rot="5400000">
            <a:off x="974786"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e sur une colonne 1 1">
  <p:cSld name="ONE_COLUMN_TEXT_1_1">
    <p:bg>
      <p:bgPr>
        <a:solidFill>
          <a:srgbClr val="FFD966"/>
        </a:solidFill>
      </p:bgPr>
    </p:bg>
    <p:spTree>
      <p:nvGrpSpPr>
        <p:cNvPr id="252" name="Shape 252"/>
        <p:cNvGrpSpPr/>
        <p:nvPr/>
      </p:nvGrpSpPr>
      <p:grpSpPr>
        <a:xfrm>
          <a:off x="0" y="0"/>
          <a:ext cx="0" cy="0"/>
          <a:chOff x="0" y="0"/>
          <a:chExt cx="0" cy="0"/>
        </a:xfrm>
      </p:grpSpPr>
      <p:sp>
        <p:nvSpPr>
          <p:cNvPr id="253" name="Google Shape;253;p43"/>
          <p:cNvSpPr txBox="1"/>
          <p:nvPr/>
        </p:nvSpPr>
        <p:spPr>
          <a:xfrm flipH="1" rot="10800000">
            <a:off x="1219200" y="25"/>
            <a:ext cx="7947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3"/>
          <p:cNvSpPr/>
          <p:nvPr/>
        </p:nvSpPr>
        <p:spPr>
          <a:xfrm rot="5400000">
            <a:off x="-1165417"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55" name="Google Shape;255;p43"/>
          <p:cNvSpPr/>
          <p:nvPr/>
        </p:nvSpPr>
        <p:spPr>
          <a:xfrm rot="5400000">
            <a:off x="-1082614"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6" name="Shape 256"/>
        <p:cNvGrpSpPr/>
        <p:nvPr/>
      </p:nvGrpSpPr>
      <p:grpSpPr>
        <a:xfrm>
          <a:off x="0" y="0"/>
          <a:ext cx="0" cy="0"/>
          <a:chOff x="0" y="0"/>
          <a:chExt cx="0" cy="0"/>
        </a:xfrm>
      </p:grpSpPr>
      <p:sp>
        <p:nvSpPr>
          <p:cNvPr id="257" name="Google Shape;257;p44"/>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258" name="Google Shape;258;p4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59" name="Shape 259"/>
        <p:cNvGrpSpPr/>
        <p:nvPr/>
      </p:nvGrpSpPr>
      <p:grpSpPr>
        <a:xfrm>
          <a:off x="0" y="0"/>
          <a:ext cx="0" cy="0"/>
          <a:chOff x="0" y="0"/>
          <a:chExt cx="0" cy="0"/>
        </a:xfrm>
      </p:grpSpPr>
      <p:sp>
        <p:nvSpPr>
          <p:cNvPr id="260" name="Google Shape;260;p45"/>
          <p:cNvSpPr/>
          <p:nvPr/>
        </p:nvSpPr>
        <p:spPr>
          <a:xfrm flipH="1">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5"/>
          <p:cNvSpPr/>
          <p:nvPr/>
        </p:nvSpPr>
        <p:spPr>
          <a:xfrm flipH="1" rot="-5400000">
            <a:off x="1736786" y="2107161"/>
            <a:ext cx="5143500" cy="929178"/>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2" name="Google Shape;262;p45"/>
          <p:cNvSpPr/>
          <p:nvPr/>
        </p:nvSpPr>
        <p:spPr>
          <a:xfrm flipH="1" rot="-5400000">
            <a:off x="1653983" y="2107161"/>
            <a:ext cx="5143500" cy="929178"/>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3" name="Google Shape;263;p4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3564B9"/>
              </a:buClr>
              <a:buSzPts val="4200"/>
              <a:buFont typeface="Source Sans Pro"/>
              <a:buNone/>
              <a:defRPr b="1" sz="4200">
                <a:solidFill>
                  <a:srgbClr val="3564B9"/>
                </a:solidFill>
                <a:latin typeface="Source Sans Pro"/>
                <a:ea typeface="Source Sans Pro"/>
                <a:cs typeface="Source Sans Pro"/>
                <a:sym typeface="Source Sans Pro"/>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264" name="Google Shape;264;p45"/>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Font typeface="Source Sans Pro"/>
              <a:buNone/>
              <a:defRPr sz="2100">
                <a:latin typeface="Source Sans Pro"/>
                <a:ea typeface="Source Sans Pro"/>
                <a:cs typeface="Source Sans Pro"/>
                <a:sym typeface="Source Sans Pr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65" name="Google Shape;265;p45"/>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Font typeface="Source Sans Pro"/>
              <a:buChar char="●"/>
              <a:defRPr>
                <a:solidFill>
                  <a:schemeClr val="lt1"/>
                </a:solidFill>
                <a:latin typeface="Source Sans Pro"/>
                <a:ea typeface="Source Sans Pro"/>
                <a:cs typeface="Source Sans Pro"/>
                <a:sym typeface="Source Sans Pro"/>
              </a:defRPr>
            </a:lvl1pPr>
            <a:lvl2pPr indent="-317500" lvl="1" marL="9144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2pPr>
            <a:lvl3pPr indent="-317500" lvl="2" marL="13716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3pPr>
            <a:lvl4pPr indent="-317500" lvl="3" marL="18288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4pPr>
            <a:lvl5pPr indent="-317500" lvl="4" marL="22860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5pPr>
            <a:lvl6pPr indent="-317500" lvl="5" marL="27432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6pPr>
            <a:lvl7pPr indent="-317500" lvl="6" marL="32004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7pPr>
            <a:lvl8pPr indent="-317500" lvl="7" marL="3657600">
              <a:spcBef>
                <a:spcPts val="1600"/>
              </a:spcBef>
              <a:spcAft>
                <a:spcPts val="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8pPr>
            <a:lvl9pPr indent="-317500" lvl="8" marL="4114800">
              <a:spcBef>
                <a:spcPts val="1600"/>
              </a:spcBef>
              <a:spcAft>
                <a:spcPts val="1600"/>
              </a:spcAft>
              <a:buClr>
                <a:schemeClr val="lt1"/>
              </a:buClr>
              <a:buSzPts val="1400"/>
              <a:buFont typeface="Source Sans Pro"/>
              <a:buChar char="■"/>
              <a:defRPr>
                <a:solidFill>
                  <a:schemeClr val="lt1"/>
                </a:solidFill>
                <a:latin typeface="Source Sans Pro"/>
                <a:ea typeface="Source Sans Pro"/>
                <a:cs typeface="Source Sans Pro"/>
                <a:sym typeface="Source Sans Pro"/>
              </a:defRPr>
            </a:lvl9pPr>
          </a:lstStyle>
          <a:p/>
        </p:txBody>
      </p:sp>
      <p:sp>
        <p:nvSpPr>
          <p:cNvPr id="266" name="Google Shape;266;p4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FFFFF"/>
        </a:solidFill>
      </p:bgPr>
    </p:bg>
    <p:spTree>
      <p:nvGrpSpPr>
        <p:cNvPr id="267" name="Shape 267"/>
        <p:cNvGrpSpPr/>
        <p:nvPr/>
      </p:nvGrpSpPr>
      <p:grpSpPr>
        <a:xfrm>
          <a:off x="0" y="0"/>
          <a:ext cx="0" cy="0"/>
          <a:chOff x="0" y="0"/>
          <a:chExt cx="0" cy="0"/>
        </a:xfrm>
      </p:grpSpPr>
      <p:sp>
        <p:nvSpPr>
          <p:cNvPr id="268" name="Google Shape;268;p46"/>
          <p:cNvSpPr/>
          <p:nvPr/>
        </p:nvSpPr>
        <p:spPr>
          <a:xfrm>
            <a:off x="0" y="4017300"/>
            <a:ext cx="9144000" cy="1126200"/>
          </a:xfrm>
          <a:prstGeom prst="rec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69" name="Google Shape;269;p46"/>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0" name="Google Shape;270;p46"/>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mbre de grande taille 1 1">
  <p:cSld name="BIG_NUMBER_1_1">
    <p:bg>
      <p:bgPr>
        <a:solidFill>
          <a:srgbClr val="FFFFFF"/>
        </a:solidFill>
      </p:bgPr>
    </p:bg>
    <p:spTree>
      <p:nvGrpSpPr>
        <p:cNvPr id="271" name="Shape 271"/>
        <p:cNvGrpSpPr/>
        <p:nvPr/>
      </p:nvGrpSpPr>
      <p:grpSpPr>
        <a:xfrm>
          <a:off x="0" y="0"/>
          <a:ext cx="0" cy="0"/>
          <a:chOff x="0" y="0"/>
          <a:chExt cx="0" cy="0"/>
        </a:xfrm>
      </p:grpSpPr>
      <p:sp>
        <p:nvSpPr>
          <p:cNvPr id="272" name="Google Shape;272;p47"/>
          <p:cNvSpPr/>
          <p:nvPr/>
        </p:nvSpPr>
        <p:spPr>
          <a:xfrm>
            <a:off x="0" y="4017300"/>
            <a:ext cx="9144000" cy="1126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3" name="Google Shape;273;p47"/>
          <p:cNvSpPr/>
          <p:nvPr/>
        </p:nvSpPr>
        <p:spPr>
          <a:xfrm>
            <a:off x="9" y="3714825"/>
            <a:ext cx="9143982" cy="929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74" name="Google Shape;274;p47"/>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275" name="Shape 275"/>
        <p:cNvGrpSpPr/>
        <p:nvPr/>
      </p:nvGrpSpPr>
      <p:grpSpPr>
        <a:xfrm>
          <a:off x="0" y="0"/>
          <a:ext cx="0" cy="0"/>
          <a:chOff x="0" y="0"/>
          <a:chExt cx="0" cy="0"/>
        </a:xfrm>
      </p:grpSpPr>
      <p:sp>
        <p:nvSpPr>
          <p:cNvPr id="276" name="Google Shape;276;p4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p:cSld name="TITLE_ONLY_1">
    <p:bg>
      <p:bgPr>
        <a:solidFill>
          <a:srgbClr val="3564B9"/>
        </a:solidFill>
      </p:bgPr>
    </p:bg>
    <p:spTree>
      <p:nvGrpSpPr>
        <p:cNvPr id="277" name="Shape 277"/>
        <p:cNvGrpSpPr/>
        <p:nvPr/>
      </p:nvGrpSpPr>
      <p:grpSpPr>
        <a:xfrm>
          <a:off x="0" y="0"/>
          <a:ext cx="0" cy="0"/>
          <a:chOff x="0" y="0"/>
          <a:chExt cx="0" cy="0"/>
        </a:xfrm>
      </p:grpSpPr>
      <p:sp>
        <p:nvSpPr>
          <p:cNvPr id="278" name="Google Shape;278;p49"/>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9"/>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80" name="Google Shape;280;p49"/>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1" name="Google Shape;281;p49"/>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2" name="Google Shape;282;p49"/>
          <p:cNvSpPr/>
          <p:nvPr/>
        </p:nvSpPr>
        <p:spPr>
          <a:xfrm>
            <a:off x="0" y="4017300"/>
            <a:ext cx="9144000" cy="1126200"/>
          </a:xfrm>
          <a:prstGeom prst="rec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3" name="Google Shape;283;p49"/>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4" name="Google Shape;284;p49"/>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2">
  <p:cSld name="TITLE_ONLY_1_2">
    <p:bg>
      <p:bgPr>
        <a:solidFill>
          <a:srgbClr val="3564B9"/>
        </a:solidFill>
      </p:bgPr>
    </p:bg>
    <p:spTree>
      <p:nvGrpSpPr>
        <p:cNvPr id="285" name="Shape 285"/>
        <p:cNvGrpSpPr/>
        <p:nvPr/>
      </p:nvGrpSpPr>
      <p:grpSpPr>
        <a:xfrm>
          <a:off x="0" y="0"/>
          <a:ext cx="0" cy="0"/>
          <a:chOff x="0" y="0"/>
          <a:chExt cx="0" cy="0"/>
        </a:xfrm>
      </p:grpSpPr>
      <p:sp>
        <p:nvSpPr>
          <p:cNvPr id="286" name="Google Shape;286;p50"/>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88" name="Google Shape;288;p50"/>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89" name="Google Shape;289;p50"/>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0" name="Google Shape;290;p50"/>
          <p:cNvSpPr/>
          <p:nvPr/>
        </p:nvSpPr>
        <p:spPr>
          <a:xfrm>
            <a:off x="0" y="4017300"/>
            <a:ext cx="9144000" cy="1126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1" name="Google Shape;291;p50"/>
          <p:cNvSpPr/>
          <p:nvPr/>
        </p:nvSpPr>
        <p:spPr>
          <a:xfrm>
            <a:off x="9" y="37148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2" name="Google Shape;292;p50"/>
          <p:cNvSpPr/>
          <p:nvPr/>
        </p:nvSpPr>
        <p:spPr>
          <a:xfrm>
            <a:off x="9" y="36320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1">
  <p:cSld name="TITLE_ONLY_1_1">
    <p:bg>
      <p:bgPr>
        <a:solidFill>
          <a:srgbClr val="3564B9"/>
        </a:solidFill>
      </p:bgPr>
    </p:bg>
    <p:spTree>
      <p:nvGrpSpPr>
        <p:cNvPr id="293" name="Shape 293"/>
        <p:cNvGrpSpPr/>
        <p:nvPr/>
      </p:nvGrpSpPr>
      <p:grpSpPr>
        <a:xfrm>
          <a:off x="0" y="0"/>
          <a:ext cx="0" cy="0"/>
          <a:chOff x="0" y="0"/>
          <a:chExt cx="0" cy="0"/>
        </a:xfrm>
      </p:grpSpPr>
      <p:sp>
        <p:nvSpPr>
          <p:cNvPr id="294" name="Google Shape;294;p51"/>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51"/>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296" name="Google Shape;296;p51"/>
          <p:cNvSpPr/>
          <p:nvPr/>
        </p:nvSpPr>
        <p:spPr>
          <a:xfrm rot="10799980">
            <a:off x="-59" y="648843"/>
            <a:ext cx="9143982" cy="929232"/>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7" name="Google Shape;297;p51"/>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8" name="Google Shape;298;p51"/>
          <p:cNvSpPr/>
          <p:nvPr/>
        </p:nvSpPr>
        <p:spPr>
          <a:xfrm>
            <a:off x="0" y="4017300"/>
            <a:ext cx="9144000" cy="1126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299" name="Google Shape;299;p51"/>
          <p:cNvSpPr/>
          <p:nvPr/>
        </p:nvSpPr>
        <p:spPr>
          <a:xfrm>
            <a:off x="9" y="3410025"/>
            <a:ext cx="9143982" cy="929340"/>
          </a:xfrm>
          <a:prstGeom prst="flowChartDocumen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0" name="Google Shape;300;p51"/>
          <p:cNvSpPr/>
          <p:nvPr/>
        </p:nvSpPr>
        <p:spPr>
          <a:xfrm>
            <a:off x="9" y="3327221"/>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uniquement 1 1 1">
  <p:cSld name="TITLE_ONLY_1_1_1">
    <p:bg>
      <p:bgPr>
        <a:solidFill>
          <a:srgbClr val="434343"/>
        </a:solidFill>
      </p:bgPr>
    </p:bg>
    <p:spTree>
      <p:nvGrpSpPr>
        <p:cNvPr id="301" name="Shape 301"/>
        <p:cNvGrpSpPr/>
        <p:nvPr/>
      </p:nvGrpSpPr>
      <p:grpSpPr>
        <a:xfrm>
          <a:off x="0" y="0"/>
          <a:ext cx="0" cy="0"/>
          <a:chOff x="0" y="0"/>
          <a:chExt cx="0" cy="0"/>
        </a:xfrm>
      </p:grpSpPr>
      <p:sp>
        <p:nvSpPr>
          <p:cNvPr id="302" name="Google Shape;302;p52"/>
          <p:cNvSpPr/>
          <p:nvPr/>
        </p:nvSpPr>
        <p:spPr>
          <a:xfrm flipH="1" rot="10800000">
            <a:off x="0" y="1024200"/>
            <a:ext cx="9144000" cy="4119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2"/>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04" name="Google Shape;304;p52"/>
          <p:cNvSpPr/>
          <p:nvPr/>
        </p:nvSpPr>
        <p:spPr>
          <a:xfrm rot="10799980">
            <a:off x="-59" y="648843"/>
            <a:ext cx="9143982" cy="929232"/>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5" name="Google Shape;305;p52"/>
          <p:cNvSpPr/>
          <p:nvPr/>
        </p:nvSpPr>
        <p:spPr>
          <a:xfrm rot="10799980">
            <a:off x="-59" y="731646"/>
            <a:ext cx="9143982" cy="929232"/>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6" name="Google Shape;306;p52"/>
          <p:cNvSpPr/>
          <p:nvPr/>
        </p:nvSpPr>
        <p:spPr>
          <a:xfrm>
            <a:off x="0" y="3470150"/>
            <a:ext cx="9144000" cy="1673400"/>
          </a:xfrm>
          <a:prstGeom prst="rect">
            <a:avLst/>
          </a:prstGeom>
          <a:solidFill>
            <a:srgbClr val="FFD9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7" name="Google Shape;307;p52"/>
          <p:cNvSpPr/>
          <p:nvPr/>
        </p:nvSpPr>
        <p:spPr>
          <a:xfrm>
            <a:off x="9" y="2842350"/>
            <a:ext cx="9143982" cy="929340"/>
          </a:xfrm>
          <a:prstGeom prst="flowChartDocument">
            <a:avLst/>
          </a:prstGeom>
          <a:solidFill>
            <a:srgbClr val="3564B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08" name="Google Shape;308;p52"/>
          <p:cNvSpPr/>
          <p:nvPr/>
        </p:nvSpPr>
        <p:spPr>
          <a:xfrm>
            <a:off x="9" y="2759546"/>
            <a:ext cx="9143982" cy="929340"/>
          </a:xfrm>
          <a:prstGeom prst="flowChartDocumen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1.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6.xml"/><Relationship Id="rId11" Type="http://schemas.openxmlformats.org/officeDocument/2006/relationships/slideLayout" Target="../slideLayouts/slideLayout37.xml"/><Relationship Id="rId22" Type="http://schemas.openxmlformats.org/officeDocument/2006/relationships/slideLayout" Target="../slideLayouts/slideLayout48.xml"/><Relationship Id="rId10" Type="http://schemas.openxmlformats.org/officeDocument/2006/relationships/slideLayout" Target="../slideLayouts/slideLayout36.xml"/><Relationship Id="rId21" Type="http://schemas.openxmlformats.org/officeDocument/2006/relationships/slideLayout" Target="../slideLayouts/slideLayout47.xml"/><Relationship Id="rId13" Type="http://schemas.openxmlformats.org/officeDocument/2006/relationships/slideLayout" Target="../slideLayouts/slideLayout39.xml"/><Relationship Id="rId24" Type="http://schemas.openxmlformats.org/officeDocument/2006/relationships/theme" Target="../theme/theme3.xml"/><Relationship Id="rId12" Type="http://schemas.openxmlformats.org/officeDocument/2006/relationships/slideLayout" Target="../slideLayouts/slideLayout38.xml"/><Relationship Id="rId23" Type="http://schemas.openxmlformats.org/officeDocument/2006/relationships/slideLayout" Target="../slideLayouts/slideLayout49.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5" Type="http://schemas.openxmlformats.org/officeDocument/2006/relationships/slideLayout" Target="../slideLayouts/slideLayout31.xml"/><Relationship Id="rId19" Type="http://schemas.openxmlformats.org/officeDocument/2006/relationships/slideLayout" Target="../slideLayouts/slideLayout45.xml"/><Relationship Id="rId6" Type="http://schemas.openxmlformats.org/officeDocument/2006/relationships/slideLayout" Target="../slideLayouts/slideLayout32.xml"/><Relationship Id="rId18" Type="http://schemas.openxmlformats.org/officeDocument/2006/relationships/slideLayout" Target="../slideLayouts/slideLayout44.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 name="Shape 101"/>
        <p:cNvGrpSpPr/>
        <p:nvPr/>
      </p:nvGrpSpPr>
      <p:grpSpPr>
        <a:xfrm>
          <a:off x="0" y="0"/>
          <a:ext cx="0" cy="0"/>
          <a:chOff x="0" y="0"/>
          <a:chExt cx="0" cy="0"/>
        </a:xfrm>
      </p:grpSpPr>
      <p:sp>
        <p:nvSpPr>
          <p:cNvPr id="102" name="Google Shape;102;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103" name="Google Shape;103;p16"/>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04" name="Google Shape;104;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05" name="Google Shape;105;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06" name="Google Shape;106;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3564B9"/>
        </a:solidFill>
      </p:bgPr>
    </p:bg>
    <p:spTree>
      <p:nvGrpSpPr>
        <p:cNvPr id="180" name="Shape 180"/>
        <p:cNvGrpSpPr/>
        <p:nvPr/>
      </p:nvGrpSpPr>
      <p:grpSpPr>
        <a:xfrm>
          <a:off x="0" y="0"/>
          <a:ext cx="0" cy="0"/>
          <a:chOff x="0" y="0"/>
          <a:chExt cx="0" cy="0"/>
        </a:xfrm>
      </p:grpSpPr>
      <p:sp>
        <p:nvSpPr>
          <p:cNvPr id="181" name="Google Shape;181;p2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Viga"/>
              <a:buNone/>
              <a:defRPr sz="3200">
                <a:solidFill>
                  <a:schemeClr val="lt1"/>
                </a:solidFill>
                <a:latin typeface="Viga"/>
                <a:ea typeface="Viga"/>
                <a:cs typeface="Viga"/>
                <a:sym typeface="Viga"/>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182" name="Google Shape;182;p29"/>
          <p:cNvSpPr txBox="1"/>
          <p:nvPr>
            <p:ph idx="1" type="body"/>
          </p:nvPr>
        </p:nvSpPr>
        <p:spPr>
          <a:xfrm>
            <a:off x="471900" y="1863850"/>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Viga"/>
              <a:buChar char="●"/>
              <a:defRPr sz="1800">
                <a:solidFill>
                  <a:schemeClr val="lt2"/>
                </a:solidFill>
                <a:latin typeface="Viga"/>
                <a:ea typeface="Viga"/>
                <a:cs typeface="Viga"/>
                <a:sym typeface="Viga"/>
              </a:defRPr>
            </a:lvl1pPr>
            <a:lvl2pPr indent="-317500" lvl="1" marL="9144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2pPr>
            <a:lvl3pPr indent="-317500" lvl="2" marL="13716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3pPr>
            <a:lvl4pPr indent="-317500" lvl="3" marL="18288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4pPr>
            <a:lvl5pPr indent="-317500" lvl="4" marL="22860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5pPr>
            <a:lvl6pPr indent="-317500" lvl="5" marL="27432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6pPr>
            <a:lvl7pPr indent="-317500" lvl="6" marL="32004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7pPr>
            <a:lvl8pPr indent="-317500" lvl="7" marL="3657600">
              <a:lnSpc>
                <a:spcPct val="115000"/>
              </a:lnSpc>
              <a:spcBef>
                <a:spcPts val="1600"/>
              </a:spcBef>
              <a:spcAft>
                <a:spcPts val="0"/>
              </a:spcAft>
              <a:buClr>
                <a:schemeClr val="lt2"/>
              </a:buClr>
              <a:buSzPts val="1400"/>
              <a:buFont typeface="Viga"/>
              <a:buChar char="○"/>
              <a:defRPr>
                <a:solidFill>
                  <a:schemeClr val="lt2"/>
                </a:solidFill>
                <a:latin typeface="Viga"/>
                <a:ea typeface="Viga"/>
                <a:cs typeface="Viga"/>
                <a:sym typeface="Viga"/>
              </a:defRPr>
            </a:lvl8pPr>
            <a:lvl9pPr indent="-317500" lvl="8" marL="4114800">
              <a:lnSpc>
                <a:spcPct val="115000"/>
              </a:lnSpc>
              <a:spcBef>
                <a:spcPts val="1600"/>
              </a:spcBef>
              <a:spcAft>
                <a:spcPts val="1600"/>
              </a:spcAft>
              <a:buClr>
                <a:schemeClr val="lt2"/>
              </a:buClr>
              <a:buSzPts val="1400"/>
              <a:buFont typeface="Viga"/>
              <a:buChar char="■"/>
              <a:defRPr>
                <a:solidFill>
                  <a:schemeClr val="lt2"/>
                </a:solidFill>
                <a:latin typeface="Viga"/>
                <a:ea typeface="Viga"/>
                <a:cs typeface="Viga"/>
                <a:sym typeface="Viga"/>
              </a:defRPr>
            </a:lvl9pPr>
          </a:lstStyle>
          <a:p/>
        </p:txBody>
      </p:sp>
      <p:sp>
        <p:nvSpPr>
          <p:cNvPr id="183" name="Google Shape;183;p2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1" Type="http://schemas.openxmlformats.org/officeDocument/2006/relationships/hyperlink" Target="https://campus.recit.qc.ca/mod/page/view.php?id=3866" TargetMode="External"/><Relationship Id="rId10" Type="http://schemas.openxmlformats.org/officeDocument/2006/relationships/image" Target="../media/image17.png"/><Relationship Id="rId13" Type="http://schemas.openxmlformats.org/officeDocument/2006/relationships/hyperlink" Target="http://recit.org/ul/qee" TargetMode="External"/><Relationship Id="rId12" Type="http://schemas.openxmlformats.org/officeDocument/2006/relationships/hyperlink" Target="https://makecode.microbit.org/#" TargetMode="External"/><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hyperlink" Target="https://makecode.microbit.org/#" TargetMode="External"/><Relationship Id="rId9" Type="http://schemas.openxmlformats.org/officeDocument/2006/relationships/hyperlink" Target="https://campus.recit.qc.ca/" TargetMode="External"/><Relationship Id="rId14" Type="http://schemas.openxmlformats.org/officeDocument/2006/relationships/image" Target="../media/image28.png"/><Relationship Id="rId5" Type="http://schemas.openxmlformats.org/officeDocument/2006/relationships/image" Target="../media/image18.png"/><Relationship Id="rId6" Type="http://schemas.openxmlformats.org/officeDocument/2006/relationships/hyperlink" Target="https://youtu.be/cYj-758FUI0?si=dFkvujExQPar9GMZ" TargetMode="External"/><Relationship Id="rId7" Type="http://schemas.openxmlformats.org/officeDocument/2006/relationships/hyperlink" Target="https://youtu.be/cYj-758FUI0?si=dFkvujExQPar9GMZ" TargetMode="External"/><Relationship Id="rId8" Type="http://schemas.openxmlformats.org/officeDocument/2006/relationships/image" Target="../media/image19.png"/></Relationships>
</file>

<file path=ppt/slides/_rels/slide12.xml.rels><?xml version="1.0" encoding="UTF-8" standalone="yes"?><Relationships xmlns="http://schemas.openxmlformats.org/package/2006/relationships"><Relationship Id="rId11" Type="http://schemas.openxmlformats.org/officeDocument/2006/relationships/hyperlink" Target="https://youtu.be/jDqIuBcicrU" TargetMode="External"/><Relationship Id="rId10" Type="http://schemas.openxmlformats.org/officeDocument/2006/relationships/image" Target="../media/image20.png"/><Relationship Id="rId13" Type="http://schemas.openxmlformats.org/officeDocument/2006/relationships/image" Target="../media/image27.png"/><Relationship Id="rId12"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hyperlink" Target="https://makecode.microbit.org/" TargetMode="External"/><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hyperlink" Target="https://makecode.microbit.org/S44189-68915-50370-37340" TargetMode="External"/><Relationship Id="rId7" Type="http://schemas.openxmlformats.org/officeDocument/2006/relationships/image" Target="../media/image25.png"/><Relationship Id="rId8"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hyperlink" Target="https://makecode.microbit.org/S44189-68915-50370-37340" TargetMode="External"/><Relationship Id="rId7" Type="http://schemas.openxmlformats.org/officeDocument/2006/relationships/hyperlink" Target="https://makecode.microbit.org/S44189-68915-50370-37340" TargetMode="External"/><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hyperlink" Target="https://support.microsoft.com/fr-fr/office/raccourcis-clavier-de-microsoft-teams-2e8e2a70-e8d8-4a19-949b-4c36dd5292d2#meetings_newwin32" TargetMode="External"/><Relationship Id="rId6" Type="http://schemas.openxmlformats.org/officeDocument/2006/relationships/hyperlink" Target="https://makecode.microbit.org/S40709-52174-31779-6817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3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hyperlink" Target="https://makecode.microbit.org/S93581-15838-80720-1689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makecode.microbit.org/S75467-78007-74215-93368" TargetMode="External"/><Relationship Id="rId4" Type="http://schemas.openxmlformats.org/officeDocument/2006/relationships/hyperlink" Target="https://makecode.microbit.org/S55860-47753-61869-86907" TargetMode="External"/><Relationship Id="rId5" Type="http://schemas.openxmlformats.org/officeDocument/2006/relationships/hyperlink" Target="https://drive.google.com/uc?export=download&amp;id=14x6bSWy4u-1p8TY9KBDDxRX-VtnzXZT5" TargetMode="External"/><Relationship Id="rId6" Type="http://schemas.openxmlformats.org/officeDocument/2006/relationships/hyperlink" Target="https://www.printables.com/model/50500-chaws-battery-case-for-microbit-v1-v2" TargetMode="External"/><Relationship Id="rId7" Type="http://schemas.openxmlformats.org/officeDocument/2006/relationships/image" Target="../media/image56.jpg"/><Relationship Id="rId8"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recitmst.qc.ca/HID8508" TargetMode="External"/><Relationship Id="rId4" Type="http://schemas.openxmlformats.org/officeDocument/2006/relationships/image" Target="../media/image3.png"/><Relationship Id="rId9" Type="http://schemas.openxmlformats.org/officeDocument/2006/relationships/image" Target="../media/image2.png"/><Relationship Id="rId5" Type="http://schemas.openxmlformats.org/officeDocument/2006/relationships/hyperlink" Target="mailto:equipemst@recit.qc.ca" TargetMode="External"/><Relationship Id="rId6" Type="http://schemas.openxmlformats.org/officeDocument/2006/relationships/hyperlink" Target="mailto:equipemst@recit.qc.ca" TargetMode="External"/><Relationship Id="rId7" Type="http://schemas.openxmlformats.org/officeDocument/2006/relationships/hyperlink" Target="https://creativecommons.org/licenses/by-nc-sa/4.0/deed.fr" TargetMode="External"/><Relationship Id="rId8" Type="http://schemas.openxmlformats.org/officeDocument/2006/relationships/hyperlink" Target="https://creativecommons.org/licenses/by-nc-sa/4.0/deed.f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hyperlink" Target="https://makecode.microbit.org/pkg/bsiever/microbit-pxt-blehid#re-programming-and-keys" TargetMode="External"/><Relationship Id="rId4" Type="http://schemas.openxmlformats.org/officeDocument/2006/relationships/hyperlink" Target="https://www.recitus.qc.ca/ressources/primaire/publications/categorie/primaire/technologie/programmation" TargetMode="External"/><Relationship Id="rId5" Type="http://schemas.openxmlformats.org/officeDocument/2006/relationships/hyperlink" Target="https://makeymakey.com/pages/plug-and-play-makey-makey-apps" TargetMode="External"/></Relationships>
</file>

<file path=ppt/slides/_rels/slide21.xml.rels><?xml version="1.0" encoding="UTF-8" standalone="yes"?><Relationships xmlns="http://schemas.openxmlformats.org/package/2006/relationships"><Relationship Id="rId11" Type="http://schemas.openxmlformats.org/officeDocument/2006/relationships/hyperlink" Target="https://recitas.ca/robotique/" TargetMode="External"/><Relationship Id="rId10" Type="http://schemas.openxmlformats.org/officeDocument/2006/relationships/hyperlink" Target="https://recitas.ca/robotique/" TargetMode="External"/><Relationship Id="rId13" Type="http://schemas.openxmlformats.org/officeDocument/2006/relationships/hyperlink" Target="https://campus.recit.qc.ca/" TargetMode="External"/><Relationship Id="rId12"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hyperlink" Target="https://campus.recit.qc.ca/" TargetMode="External"/><Relationship Id="rId4" Type="http://schemas.openxmlformats.org/officeDocument/2006/relationships/hyperlink" Target="https://campus.recit.qc.ca/course/index.php?categoryid=33" TargetMode="External"/><Relationship Id="rId9" Type="http://schemas.openxmlformats.org/officeDocument/2006/relationships/hyperlink" Target="http://recit.qc.ca/parcours-de-formation-combos-numeriques-robotique1" TargetMode="External"/><Relationship Id="rId14" Type="http://schemas.openxmlformats.org/officeDocument/2006/relationships/image" Target="../media/image17.png"/><Relationship Id="rId5" Type="http://schemas.openxmlformats.org/officeDocument/2006/relationships/hyperlink" Target="https://recitmst.qc.ca/" TargetMode="External"/><Relationship Id="rId6" Type="http://schemas.openxmlformats.org/officeDocument/2006/relationships/hyperlink" Target="https://robot-tic.qc.ca/" TargetMode="External"/><Relationship Id="rId7" Type="http://schemas.openxmlformats.org/officeDocument/2006/relationships/hyperlink" Target="https://laboratoirecreatif.recit.org/" TargetMode="External"/><Relationship Id="rId8" Type="http://schemas.openxmlformats.org/officeDocument/2006/relationships/hyperlink" Target="https://sites.google.com/site/robotiquefg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s://www.recitmst.qc.ca/ecv" TargetMode="External"/><Relationship Id="rId4" Type="http://schemas.openxmlformats.org/officeDocument/2006/relationships/image" Target="../media/image48.png"/><Relationship Id="rId5" Type="http://schemas.openxmlformats.org/officeDocument/2006/relationships/hyperlink" Target="http://recitmst.qc.ca/ecv" TargetMode="External"/><Relationship Id="rId6"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hyperlink" Target="https://docs.google.com/forms/d/1Ceiv8zeECbwn07lVDbZ05NkGG-NSzjkElVlJ6uh__54/edi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1" Type="http://schemas.openxmlformats.org/officeDocument/2006/relationships/hyperlink" Target="mailto:julien.beausejour@recit.gouv.qc.ca" TargetMode="External"/><Relationship Id="rId10" Type="http://schemas.openxmlformats.org/officeDocument/2006/relationships/hyperlink" Target="mailto:luc.lagarde@recit.gouv.qc.ca" TargetMode="External"/><Relationship Id="rId13" Type="http://schemas.openxmlformats.org/officeDocument/2006/relationships/hyperlink" Target="mailto:daniel.ricard@recit.gouv.qc.ca" TargetMode="External"/><Relationship Id="rId12" Type="http://schemas.openxmlformats.org/officeDocument/2006/relationships/hyperlink" Target="mailto:daniel.ricard@recit.gouv.qc.ca"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hyperlink" Target="mailto:luc.lagarde@recit.gouv.qc.ca" TargetMode="External"/><Relationship Id="rId14" Type="http://schemas.openxmlformats.org/officeDocument/2006/relationships/image" Target="../media/image13.jpg"/><Relationship Id="rId5" Type="http://schemas.openxmlformats.org/officeDocument/2006/relationships/hyperlink" Target="mailto:equipe@recitmst.qc.ca" TargetMode="External"/><Relationship Id="rId6" Type="http://schemas.openxmlformats.org/officeDocument/2006/relationships/hyperlink" Target="https://creativecommons.org/licenses/by-nc-sa/4.0/deed.fr"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recitmst.qc.ca/HID8508"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0"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quebec.ca/education/numerique/cadre-reference" TargetMode="External"/><Relationship Id="rId4" Type="http://schemas.openxmlformats.org/officeDocument/2006/relationships/hyperlink" Target="http://www.education.gouv.qc.ca/fileadmin/site_web/documents/ministere/Affiche-cadre-ref-competence-num.pdf" TargetMode="External"/><Relationship Id="rId9" Type="http://schemas.openxmlformats.org/officeDocument/2006/relationships/image" Target="../media/image6.png"/><Relationship Id="rId5" Type="http://schemas.openxmlformats.org/officeDocument/2006/relationships/image" Target="../media/image53.png"/><Relationship Id="rId6" Type="http://schemas.openxmlformats.org/officeDocument/2006/relationships/image" Target="../media/image50.png"/><Relationship Id="rId7" Type="http://schemas.openxmlformats.org/officeDocument/2006/relationships/image" Target="../media/image54.png"/><Relationship Id="rId8"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cdn-contenu.quebec.ca/cdn-contenu/education/Numerique/usage-pedagogique-programmation-informatique.pdf" TargetMode="External"/><Relationship Id="rId4" Type="http://schemas.openxmlformats.org/officeDocument/2006/relationships/image" Target="../media/image7.png"/><Relationship Id="rId5" Type="http://schemas.openxmlformats.org/officeDocument/2006/relationships/hyperlink" Target="https://www.quebec.ca/education/numerique/enseignement-programmation-informatique" TargetMode="External"/><Relationship Id="rId6" Type="http://schemas.openxmlformats.org/officeDocument/2006/relationships/image" Target="../media/image30.png"/></Relationships>
</file>

<file path=ppt/slides/_rels/slide8.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hyperlink" Target="mailto:equipe@recitmst.qc.ca" TargetMode="External"/><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hyperlink" Target="http://recit.org/ul/qeb" TargetMode="External"/><Relationship Id="rId4" Type="http://schemas.openxmlformats.org/officeDocument/2006/relationships/hyperlink" Target="http://recit.org/ul/qec" TargetMode="External"/><Relationship Id="rId9" Type="http://schemas.openxmlformats.org/officeDocument/2006/relationships/image" Target="../media/image1.png"/><Relationship Id="rId5" Type="http://schemas.openxmlformats.org/officeDocument/2006/relationships/hyperlink" Target="http://recit.org/ul/qec" TargetMode="External"/><Relationship Id="rId6" Type="http://schemas.openxmlformats.org/officeDocument/2006/relationships/image" Target="../media/image21.png"/><Relationship Id="rId7" Type="http://schemas.openxmlformats.org/officeDocument/2006/relationships/hyperlink" Target="https://creativecommons.org/licenses/by-nc-sa/4.0/" TargetMode="External"/><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3"/>
          <p:cNvSpPr txBox="1"/>
          <p:nvPr/>
        </p:nvSpPr>
        <p:spPr>
          <a:xfrm>
            <a:off x="577375" y="1670713"/>
            <a:ext cx="56298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2600">
                <a:solidFill>
                  <a:schemeClr val="dk2"/>
                </a:solidFill>
              </a:rPr>
              <a:t>Une extension MakeCode porteuse de nouvelles “HID-ées” pour Micro:bit</a:t>
            </a:r>
            <a:endParaRPr sz="2600">
              <a:solidFill>
                <a:schemeClr val="dk2"/>
              </a:solidFill>
            </a:endParaRPr>
          </a:p>
        </p:txBody>
      </p:sp>
      <p:sp>
        <p:nvSpPr>
          <p:cNvPr id="314" name="Google Shape;314;p53"/>
          <p:cNvSpPr txBox="1"/>
          <p:nvPr/>
        </p:nvSpPr>
        <p:spPr>
          <a:xfrm>
            <a:off x="577375" y="1279875"/>
            <a:ext cx="35706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2400">
                <a:solidFill>
                  <a:schemeClr val="dk2"/>
                </a:solidFill>
              </a:rPr>
              <a:t>8508</a:t>
            </a:r>
            <a:endParaRPr b="1" sz="2400">
              <a:solidFill>
                <a:schemeClr val="dk2"/>
              </a:solidFill>
            </a:endParaRPr>
          </a:p>
        </p:txBody>
      </p:sp>
      <p:sp>
        <p:nvSpPr>
          <p:cNvPr id="315" name="Google Shape;315;p53"/>
          <p:cNvSpPr txBox="1"/>
          <p:nvPr/>
        </p:nvSpPr>
        <p:spPr>
          <a:xfrm>
            <a:off x="577375" y="4049125"/>
            <a:ext cx="56298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2"/>
                </a:solidFill>
              </a:rPr>
              <a:t>Julien Beauséjour, Daniel Ricard, Luc Lagarde</a:t>
            </a:r>
            <a:endParaRPr sz="1800">
              <a:solidFill>
                <a:schemeClr val="dk2"/>
              </a:solidFill>
            </a:endParaRPr>
          </a:p>
        </p:txBody>
      </p:sp>
      <p:pic>
        <p:nvPicPr>
          <p:cNvPr id="316" name="Google Shape;316;p53" title="Moteur-visuel.png"/>
          <p:cNvPicPr preferRelativeResize="0"/>
          <p:nvPr/>
        </p:nvPicPr>
        <p:blipFill>
          <a:blip r:embed="rId3">
            <a:alphaModFix/>
          </a:blip>
          <a:stretch>
            <a:fillRect/>
          </a:stretch>
        </p:blipFill>
        <p:spPr>
          <a:xfrm>
            <a:off x="6250791" y="0"/>
            <a:ext cx="2893220" cy="51435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descr="Warning sign vector illustration | Free SVG" id="425" name="Google Shape;425;p62"/>
          <p:cNvPicPr preferRelativeResize="0"/>
          <p:nvPr/>
        </p:nvPicPr>
        <p:blipFill>
          <a:blip r:embed="rId3">
            <a:alphaModFix/>
          </a:blip>
          <a:stretch>
            <a:fillRect/>
          </a:stretch>
        </p:blipFill>
        <p:spPr>
          <a:xfrm rot="-516603">
            <a:off x="348095" y="1555724"/>
            <a:ext cx="2032076" cy="2032034"/>
          </a:xfrm>
          <a:prstGeom prst="rect">
            <a:avLst/>
          </a:prstGeom>
          <a:noFill/>
          <a:ln>
            <a:noFill/>
          </a:ln>
        </p:spPr>
      </p:pic>
      <p:sp>
        <p:nvSpPr>
          <p:cNvPr id="426" name="Google Shape;426;p62"/>
          <p:cNvSpPr txBox="1"/>
          <p:nvPr/>
        </p:nvSpPr>
        <p:spPr>
          <a:xfrm>
            <a:off x="3407925" y="1085875"/>
            <a:ext cx="5607600" cy="339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CA" sz="1800">
                <a:latin typeface="Lexend"/>
                <a:ea typeface="Lexend"/>
                <a:cs typeface="Lexend"/>
                <a:sym typeface="Lexend"/>
              </a:rPr>
              <a:t>Fonctionne sur Micro:bit à partir de V2.</a:t>
            </a:r>
            <a:endParaRPr sz="1800">
              <a:latin typeface="Lexend"/>
              <a:ea typeface="Lexend"/>
              <a:cs typeface="Lexend"/>
              <a:sym typeface="Lexend"/>
            </a:endParaRPr>
          </a:p>
          <a:p>
            <a:pPr indent="0" lvl="0" marL="0" rtl="0" algn="l">
              <a:lnSpc>
                <a:spcPct val="115000"/>
              </a:lnSpc>
              <a:spcBef>
                <a:spcPts val="0"/>
              </a:spcBef>
              <a:spcAft>
                <a:spcPts val="0"/>
              </a:spcAft>
              <a:buNone/>
            </a:pPr>
            <a:r>
              <a:t/>
            </a:r>
            <a:endParaRPr sz="1800">
              <a:latin typeface="Lexend"/>
              <a:ea typeface="Lexend"/>
              <a:cs typeface="Lexend"/>
              <a:sym typeface="Lexend"/>
            </a:endParaRPr>
          </a:p>
          <a:p>
            <a:pPr indent="0" lvl="0" marL="0" rtl="0" algn="l">
              <a:lnSpc>
                <a:spcPct val="115000"/>
              </a:lnSpc>
              <a:spcBef>
                <a:spcPts val="0"/>
              </a:spcBef>
              <a:spcAft>
                <a:spcPts val="0"/>
              </a:spcAft>
              <a:buNone/>
            </a:pPr>
            <a:r>
              <a:rPr lang="fr-CA" sz="1800">
                <a:latin typeface="Lexend"/>
                <a:ea typeface="Lexend"/>
                <a:cs typeface="Lexend"/>
                <a:sym typeface="Lexend"/>
              </a:rPr>
              <a:t>Certains CSS ont désactivé la fonctionnalité </a:t>
            </a:r>
            <a:r>
              <a:rPr lang="fr-CA" sz="1800">
                <a:latin typeface="Lexend"/>
                <a:ea typeface="Lexend"/>
                <a:cs typeface="Lexend"/>
                <a:sym typeface="Lexend"/>
              </a:rPr>
              <a:t>Bluetooth sur leurs appareils.</a:t>
            </a:r>
            <a:endParaRPr sz="1800">
              <a:latin typeface="Lexend"/>
              <a:ea typeface="Lexend"/>
              <a:cs typeface="Lexend"/>
              <a:sym typeface="Lexend"/>
            </a:endParaRPr>
          </a:p>
          <a:p>
            <a:pPr indent="0" lvl="0" marL="0" rtl="0" algn="l">
              <a:lnSpc>
                <a:spcPct val="115000"/>
              </a:lnSpc>
              <a:spcBef>
                <a:spcPts val="0"/>
              </a:spcBef>
              <a:spcAft>
                <a:spcPts val="0"/>
              </a:spcAft>
              <a:buNone/>
            </a:pPr>
            <a:r>
              <a:t/>
            </a:r>
            <a:endParaRPr sz="1800">
              <a:latin typeface="Lexend"/>
              <a:ea typeface="Lexend"/>
              <a:cs typeface="Lexend"/>
              <a:sym typeface="Lexend"/>
            </a:endParaRPr>
          </a:p>
          <a:p>
            <a:pPr indent="0" lvl="0" marL="0" rtl="0" algn="l">
              <a:lnSpc>
                <a:spcPct val="115000"/>
              </a:lnSpc>
              <a:spcBef>
                <a:spcPts val="0"/>
              </a:spcBef>
              <a:spcAft>
                <a:spcPts val="0"/>
              </a:spcAft>
              <a:buNone/>
            </a:pPr>
            <a:r>
              <a:rPr lang="fr-CA" sz="1800">
                <a:latin typeface="Lexend"/>
                <a:ea typeface="Lexend"/>
                <a:cs typeface="Lexend"/>
                <a:sym typeface="Lexend"/>
              </a:rPr>
              <a:t>Désactive les fonctionnalités radio (de base avec micro:bit dans Makecode).</a:t>
            </a:r>
            <a:endParaRPr sz="1800">
              <a:latin typeface="Lexend"/>
              <a:ea typeface="Lexend"/>
              <a:cs typeface="Lexend"/>
              <a:sym typeface="Lexend"/>
            </a:endParaRPr>
          </a:p>
          <a:p>
            <a:pPr indent="0" lvl="0" marL="0" rtl="0" algn="l">
              <a:lnSpc>
                <a:spcPct val="115000"/>
              </a:lnSpc>
              <a:spcBef>
                <a:spcPts val="0"/>
              </a:spcBef>
              <a:spcAft>
                <a:spcPts val="0"/>
              </a:spcAft>
              <a:buNone/>
            </a:pPr>
            <a:r>
              <a:t/>
            </a:r>
            <a:endParaRPr sz="1800">
              <a:latin typeface="Lexend"/>
              <a:ea typeface="Lexend"/>
              <a:cs typeface="Lexend"/>
              <a:sym typeface="Lexend"/>
            </a:endParaRPr>
          </a:p>
          <a:p>
            <a:pPr indent="0" lvl="0" marL="0" rtl="0" algn="l">
              <a:lnSpc>
                <a:spcPct val="115000"/>
              </a:lnSpc>
              <a:spcBef>
                <a:spcPts val="0"/>
              </a:spcBef>
              <a:spcAft>
                <a:spcPts val="0"/>
              </a:spcAft>
              <a:buNone/>
            </a:pPr>
            <a:r>
              <a:t/>
            </a:r>
            <a:endParaRPr sz="1800">
              <a:latin typeface="Lexend"/>
              <a:ea typeface="Lexend"/>
              <a:cs typeface="Lexend"/>
              <a:sym typeface="Lexend"/>
            </a:endParaRPr>
          </a:p>
        </p:txBody>
      </p:sp>
      <p:sp>
        <p:nvSpPr>
          <p:cNvPr id="427" name="Google Shape;427;p62"/>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433" name="Google Shape;433;p63"/>
          <p:cNvPicPr preferRelativeResize="0"/>
          <p:nvPr/>
        </p:nvPicPr>
        <p:blipFill>
          <a:blip r:embed="rId3">
            <a:alphaModFix/>
          </a:blip>
          <a:stretch>
            <a:fillRect/>
          </a:stretch>
        </p:blipFill>
        <p:spPr>
          <a:xfrm>
            <a:off x="8329250" y="4594000"/>
            <a:ext cx="407174" cy="393600"/>
          </a:xfrm>
          <a:prstGeom prst="rect">
            <a:avLst/>
          </a:prstGeom>
          <a:noFill/>
          <a:ln>
            <a:noFill/>
          </a:ln>
        </p:spPr>
      </p:pic>
      <p:sp>
        <p:nvSpPr>
          <p:cNvPr id="434" name="Google Shape;434;p63"/>
          <p:cNvSpPr txBox="1"/>
          <p:nvPr>
            <p:ph type="title"/>
          </p:nvPr>
        </p:nvSpPr>
        <p:spPr>
          <a:xfrm>
            <a:off x="311700" y="4360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Rappel Makecode</a:t>
            </a:r>
            <a:endParaRPr b="1" sz="2420">
              <a:latin typeface="Outfit"/>
              <a:ea typeface="Outfit"/>
              <a:cs typeface="Outfit"/>
              <a:sym typeface="Outfit"/>
            </a:endParaRPr>
          </a:p>
        </p:txBody>
      </p:sp>
      <p:cxnSp>
        <p:nvCxnSpPr>
          <p:cNvPr id="435" name="Google Shape;435;p63"/>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pic>
        <p:nvPicPr>
          <p:cNvPr id="436" name="Google Shape;436;p63">
            <a:hlinkClick r:id="rId4"/>
          </p:cNvPr>
          <p:cNvPicPr preferRelativeResize="0"/>
          <p:nvPr/>
        </p:nvPicPr>
        <p:blipFill>
          <a:blip r:embed="rId5">
            <a:alphaModFix/>
          </a:blip>
          <a:stretch>
            <a:fillRect/>
          </a:stretch>
        </p:blipFill>
        <p:spPr>
          <a:xfrm>
            <a:off x="737738" y="1084900"/>
            <a:ext cx="6092400" cy="2894400"/>
          </a:xfrm>
          <a:prstGeom prst="roundRect">
            <a:avLst>
              <a:gd fmla="val 7826" name="adj"/>
            </a:avLst>
          </a:prstGeom>
          <a:noFill/>
          <a:ln>
            <a:noFill/>
          </a:ln>
          <a:effectLst>
            <a:outerShdw blurRad="57150" rotWithShape="0" algn="bl" dir="8220000" dist="76200">
              <a:srgbClr val="000000">
                <a:alpha val="50000"/>
              </a:srgbClr>
            </a:outerShdw>
          </a:effectLst>
        </p:spPr>
      </p:pic>
      <p:sp>
        <p:nvSpPr>
          <p:cNvPr id="437" name="Google Shape;437;p63"/>
          <p:cNvSpPr txBox="1"/>
          <p:nvPr/>
        </p:nvSpPr>
        <p:spPr>
          <a:xfrm>
            <a:off x="6985950" y="2023575"/>
            <a:ext cx="19800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u="sng">
                <a:solidFill>
                  <a:srgbClr val="1155CC"/>
                </a:solidFill>
                <a:latin typeface="Dosis"/>
                <a:ea typeface="Dosis"/>
                <a:cs typeface="Dosis"/>
                <a:sym typeface="Dosis"/>
                <a:hlinkClick r:id="rId6">
                  <a:extLst>
                    <a:ext uri="{A12FA001-AC4F-418D-AE19-62706E023703}">
                      <ahyp:hlinkClr val="tx"/>
                    </a:ext>
                  </a:extLst>
                </a:hlinkClick>
              </a:rPr>
              <a:t>Vidéo, Présentation Makecode</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438" name="Google Shape;438;p63">
            <a:hlinkClick r:id="rId7"/>
          </p:cNvPr>
          <p:cNvPicPr preferRelativeResize="0"/>
          <p:nvPr/>
        </p:nvPicPr>
        <p:blipFill>
          <a:blip r:embed="rId8">
            <a:alphaModFix/>
          </a:blip>
          <a:stretch>
            <a:fillRect/>
          </a:stretch>
        </p:blipFill>
        <p:spPr>
          <a:xfrm>
            <a:off x="7345950" y="1289669"/>
            <a:ext cx="1260000" cy="693000"/>
          </a:xfrm>
          <a:prstGeom prst="rect">
            <a:avLst/>
          </a:prstGeom>
          <a:noFill/>
          <a:ln>
            <a:noFill/>
          </a:ln>
        </p:spPr>
      </p:pic>
      <p:grpSp>
        <p:nvGrpSpPr>
          <p:cNvPr id="439" name="Google Shape;439;p63"/>
          <p:cNvGrpSpPr/>
          <p:nvPr/>
        </p:nvGrpSpPr>
        <p:grpSpPr>
          <a:xfrm>
            <a:off x="495575" y="4277775"/>
            <a:ext cx="1350600" cy="779050"/>
            <a:chOff x="1317575" y="4364425"/>
            <a:chExt cx="1350600" cy="779050"/>
          </a:xfrm>
        </p:grpSpPr>
        <p:sp>
          <p:nvSpPr>
            <p:cNvPr id="440" name="Google Shape;440;p63"/>
            <p:cNvSpPr/>
            <p:nvPr/>
          </p:nvSpPr>
          <p:spPr>
            <a:xfrm>
              <a:off x="1317575" y="4431875"/>
              <a:ext cx="1350600" cy="711600"/>
            </a:xfrm>
            <a:prstGeom prst="roundRect">
              <a:avLst>
                <a:gd fmla="val 16667" name="adj"/>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1" name="Google Shape;441;p63"/>
            <p:cNvSpPr txBox="1"/>
            <p:nvPr/>
          </p:nvSpPr>
          <p:spPr>
            <a:xfrm>
              <a:off x="1371600" y="4364425"/>
              <a:ext cx="12705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200">
                  <a:solidFill>
                    <a:schemeClr val="dk2"/>
                  </a:solidFill>
                </a:rPr>
                <a:t>Autoformation</a:t>
              </a:r>
              <a:endParaRPr b="1" sz="1200">
                <a:solidFill>
                  <a:schemeClr val="dk2"/>
                </a:solidFill>
              </a:endParaRPr>
            </a:p>
          </p:txBody>
        </p:sp>
        <p:pic>
          <p:nvPicPr>
            <p:cNvPr id="442" name="Google Shape;442;p63">
              <a:hlinkClick r:id="rId9"/>
            </p:cNvPr>
            <p:cNvPicPr preferRelativeResize="0"/>
            <p:nvPr/>
          </p:nvPicPr>
          <p:blipFill>
            <a:blip r:embed="rId10">
              <a:alphaModFix/>
            </a:blip>
            <a:stretch>
              <a:fillRect/>
            </a:stretch>
          </p:blipFill>
          <p:spPr>
            <a:xfrm>
              <a:off x="1549105" y="4663232"/>
              <a:ext cx="915490" cy="393600"/>
            </a:xfrm>
            <a:prstGeom prst="rect">
              <a:avLst/>
            </a:prstGeom>
            <a:noFill/>
            <a:ln>
              <a:noFill/>
            </a:ln>
          </p:spPr>
        </p:pic>
      </p:grpSp>
      <p:sp>
        <p:nvSpPr>
          <p:cNvPr id="443" name="Google Shape;443;p63">
            <a:hlinkClick r:id="rId11"/>
          </p:cNvPr>
          <p:cNvSpPr/>
          <p:nvPr/>
        </p:nvSpPr>
        <p:spPr>
          <a:xfrm>
            <a:off x="495575" y="4355700"/>
            <a:ext cx="1350600" cy="7116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4" name="Google Shape;444;p63"/>
          <p:cNvSpPr txBox="1"/>
          <p:nvPr/>
        </p:nvSpPr>
        <p:spPr>
          <a:xfrm>
            <a:off x="2393600" y="2305425"/>
            <a:ext cx="4051500" cy="7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2000">
                <a:solidFill>
                  <a:schemeClr val="dk2"/>
                </a:solidFill>
              </a:rPr>
              <a:t>https://makecode.microbit.org/</a:t>
            </a:r>
            <a:endParaRPr b="1" sz="2000">
              <a:solidFill>
                <a:schemeClr val="dk2"/>
              </a:solidFill>
            </a:endParaRPr>
          </a:p>
        </p:txBody>
      </p:sp>
      <p:sp>
        <p:nvSpPr>
          <p:cNvPr id="445" name="Google Shape;445;p63"/>
          <p:cNvSpPr txBox="1"/>
          <p:nvPr/>
        </p:nvSpPr>
        <p:spPr>
          <a:xfrm>
            <a:off x="6907638" y="3664413"/>
            <a:ext cx="21366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Pour accéder à </a:t>
            </a:r>
            <a:endParaRPr>
              <a:latin typeface="Dosis"/>
              <a:ea typeface="Dosis"/>
              <a:cs typeface="Dosis"/>
              <a:sym typeface="Dosis"/>
            </a:endParaRPr>
          </a:p>
          <a:p>
            <a:pPr indent="0" lvl="0" marL="0" rtl="0" algn="ctr">
              <a:spcBef>
                <a:spcPts val="0"/>
              </a:spcBef>
              <a:spcAft>
                <a:spcPts val="0"/>
              </a:spcAft>
              <a:buNone/>
            </a:pPr>
            <a:r>
              <a:rPr lang="fr-CA" u="sng">
                <a:solidFill>
                  <a:srgbClr val="1155CC"/>
                </a:solidFill>
                <a:latin typeface="Dosis"/>
                <a:ea typeface="Dosis"/>
                <a:cs typeface="Dosis"/>
                <a:sym typeface="Dosis"/>
                <a:hlinkClick r:id="rId12">
                  <a:extLst>
                    <a:ext uri="{A12FA001-AC4F-418D-AE19-62706E023703}">
                      <ahyp:hlinkClr val="tx"/>
                    </a:ext>
                  </a:extLst>
                </a:hlinkClick>
              </a:rPr>
              <a:t>Makecode en ligne</a:t>
            </a:r>
            <a:endParaRPr>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446" name="Google Shape;446;p63">
            <a:hlinkClick r:id="rId13"/>
          </p:cNvPr>
          <p:cNvPicPr preferRelativeResize="0"/>
          <p:nvPr/>
        </p:nvPicPr>
        <p:blipFill>
          <a:blip r:embed="rId14">
            <a:alphaModFix/>
          </a:blip>
          <a:stretch>
            <a:fillRect/>
          </a:stretch>
        </p:blipFill>
        <p:spPr>
          <a:xfrm>
            <a:off x="7406212" y="3254663"/>
            <a:ext cx="1139450" cy="432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452" name="Google Shape;452;p64"/>
          <p:cNvPicPr preferRelativeResize="0"/>
          <p:nvPr/>
        </p:nvPicPr>
        <p:blipFill>
          <a:blip r:embed="rId3">
            <a:alphaModFix/>
          </a:blip>
          <a:stretch>
            <a:fillRect/>
          </a:stretch>
        </p:blipFill>
        <p:spPr>
          <a:xfrm>
            <a:off x="8329250" y="4594000"/>
            <a:ext cx="407174" cy="393600"/>
          </a:xfrm>
          <a:prstGeom prst="rect">
            <a:avLst/>
          </a:prstGeom>
          <a:noFill/>
          <a:ln>
            <a:noFill/>
          </a:ln>
        </p:spPr>
      </p:pic>
      <p:sp>
        <p:nvSpPr>
          <p:cNvPr id="453" name="Google Shape;453;p64"/>
          <p:cNvSpPr txBox="1"/>
          <p:nvPr>
            <p:ph type="title"/>
          </p:nvPr>
        </p:nvSpPr>
        <p:spPr>
          <a:xfrm>
            <a:off x="311700" y="4360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Allez!  On le fait! - Installation de l’extension</a:t>
            </a:r>
            <a:endParaRPr b="1" sz="2420">
              <a:latin typeface="Outfit"/>
              <a:ea typeface="Outfit"/>
              <a:cs typeface="Outfit"/>
              <a:sym typeface="Outfit"/>
            </a:endParaRPr>
          </a:p>
        </p:txBody>
      </p:sp>
      <p:cxnSp>
        <p:nvCxnSpPr>
          <p:cNvPr id="454" name="Google Shape;454;p64"/>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sp>
        <p:nvSpPr>
          <p:cNvPr id="455" name="Google Shape;455;p64"/>
          <p:cNvSpPr txBox="1"/>
          <p:nvPr/>
        </p:nvSpPr>
        <p:spPr>
          <a:xfrm>
            <a:off x="424700" y="1140375"/>
            <a:ext cx="7051500" cy="190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2"/>
                </a:solidFill>
                <a:latin typeface="Lexend"/>
                <a:ea typeface="Lexend"/>
                <a:cs typeface="Lexend"/>
                <a:sym typeface="Lexend"/>
              </a:rPr>
              <a:t>1- Démarrer un nouveau projet dans MakeCode :</a:t>
            </a:r>
            <a:br>
              <a:rPr lang="fr-CA" sz="1800">
                <a:solidFill>
                  <a:schemeClr val="dk2"/>
                </a:solidFill>
                <a:latin typeface="Lexend"/>
                <a:ea typeface="Lexend"/>
                <a:cs typeface="Lexend"/>
                <a:sym typeface="Lexend"/>
              </a:rPr>
            </a:br>
            <a:r>
              <a:rPr lang="fr-CA" sz="1800">
                <a:solidFill>
                  <a:schemeClr val="dk2"/>
                </a:solidFill>
                <a:latin typeface="Lexend"/>
                <a:ea typeface="Lexend"/>
                <a:cs typeface="Lexend"/>
                <a:sym typeface="Lexend"/>
              </a:rPr>
              <a:t>	</a:t>
            </a:r>
            <a:r>
              <a:rPr lang="fr-CA" sz="1800" u="sng">
                <a:solidFill>
                  <a:schemeClr val="hlink"/>
                </a:solidFill>
                <a:latin typeface="Lexend"/>
                <a:ea typeface="Lexend"/>
                <a:cs typeface="Lexend"/>
                <a:sym typeface="Lexend"/>
                <a:hlinkClick r:id="rId4"/>
              </a:rPr>
              <a:t>https://makecode.microbit.org/</a:t>
            </a:r>
            <a:endParaRPr sz="1800">
              <a:solidFill>
                <a:schemeClr val="dk2"/>
              </a:solidFill>
              <a:latin typeface="Lexend"/>
              <a:ea typeface="Lexend"/>
              <a:cs typeface="Lexend"/>
              <a:sym typeface="Lexend"/>
            </a:endParaRPr>
          </a:p>
          <a:p>
            <a:pPr indent="0" lvl="0" marL="0" rtl="0" algn="l">
              <a:spcBef>
                <a:spcPts val="0"/>
              </a:spcBef>
              <a:spcAft>
                <a:spcPts val="0"/>
              </a:spcAft>
              <a:buNone/>
            </a:pPr>
            <a:r>
              <a:t/>
            </a:r>
            <a:endParaRPr sz="1800">
              <a:solidFill>
                <a:schemeClr val="dk2"/>
              </a:solidFill>
              <a:latin typeface="Lexend"/>
              <a:ea typeface="Lexend"/>
              <a:cs typeface="Lexend"/>
              <a:sym typeface="Lexend"/>
            </a:endParaRPr>
          </a:p>
          <a:p>
            <a:pPr indent="0" lvl="0" marL="0" rtl="0" algn="l">
              <a:spcBef>
                <a:spcPts val="0"/>
              </a:spcBef>
              <a:spcAft>
                <a:spcPts val="0"/>
              </a:spcAft>
              <a:buNone/>
            </a:pPr>
            <a:r>
              <a:rPr lang="fr-CA" sz="1800">
                <a:solidFill>
                  <a:schemeClr val="dk2"/>
                </a:solidFill>
                <a:latin typeface="Lexend"/>
                <a:ea typeface="Lexend"/>
                <a:cs typeface="Lexend"/>
                <a:sym typeface="Lexend"/>
              </a:rPr>
              <a:t>2- Cliquer sur Extensions</a:t>
            </a:r>
            <a:endParaRPr sz="1800">
              <a:solidFill>
                <a:schemeClr val="dk2"/>
              </a:solidFill>
              <a:latin typeface="Lexend"/>
              <a:ea typeface="Lexend"/>
              <a:cs typeface="Lexend"/>
              <a:sym typeface="Lexend"/>
            </a:endParaRPr>
          </a:p>
          <a:p>
            <a:pPr indent="0" lvl="0" marL="0" rtl="0" algn="l">
              <a:spcBef>
                <a:spcPts val="0"/>
              </a:spcBef>
              <a:spcAft>
                <a:spcPts val="0"/>
              </a:spcAft>
              <a:buNone/>
            </a:pPr>
            <a:r>
              <a:t/>
            </a:r>
            <a:endParaRPr sz="1800">
              <a:solidFill>
                <a:schemeClr val="dk2"/>
              </a:solidFill>
              <a:latin typeface="Lexend"/>
              <a:ea typeface="Lexend"/>
              <a:cs typeface="Lexend"/>
              <a:sym typeface="Lexend"/>
            </a:endParaRPr>
          </a:p>
          <a:p>
            <a:pPr indent="0" lvl="0" marL="0" rtl="0" algn="l">
              <a:spcBef>
                <a:spcPts val="0"/>
              </a:spcBef>
              <a:spcAft>
                <a:spcPts val="0"/>
              </a:spcAft>
              <a:buNone/>
            </a:pPr>
            <a:r>
              <a:rPr lang="fr-CA" sz="1800">
                <a:solidFill>
                  <a:schemeClr val="dk2"/>
                </a:solidFill>
                <a:latin typeface="Lexend"/>
                <a:ea typeface="Lexend"/>
                <a:cs typeface="Lexend"/>
                <a:sym typeface="Lexend"/>
              </a:rPr>
              <a:t>3- Faire une recherche HID et</a:t>
            </a:r>
            <a:br>
              <a:rPr lang="fr-CA" sz="1800">
                <a:solidFill>
                  <a:schemeClr val="dk2"/>
                </a:solidFill>
                <a:latin typeface="Lexend"/>
                <a:ea typeface="Lexend"/>
                <a:cs typeface="Lexend"/>
                <a:sym typeface="Lexend"/>
              </a:rPr>
            </a:br>
            <a:r>
              <a:rPr lang="fr-CA" sz="1800">
                <a:solidFill>
                  <a:schemeClr val="dk2"/>
                </a:solidFill>
                <a:latin typeface="Lexend"/>
                <a:ea typeface="Lexend"/>
                <a:cs typeface="Lexend"/>
                <a:sym typeface="Lexend"/>
              </a:rPr>
              <a:t>sélectionner microbit-pxt-blehid </a:t>
            </a:r>
            <a:endParaRPr sz="1800">
              <a:solidFill>
                <a:schemeClr val="dk2"/>
              </a:solidFill>
              <a:latin typeface="Lexend"/>
              <a:ea typeface="Lexend"/>
              <a:cs typeface="Lexend"/>
              <a:sym typeface="Lexend"/>
            </a:endParaRPr>
          </a:p>
          <a:p>
            <a:pPr indent="0" lvl="0" marL="0" rtl="0" algn="l">
              <a:spcBef>
                <a:spcPts val="0"/>
              </a:spcBef>
              <a:spcAft>
                <a:spcPts val="0"/>
              </a:spcAft>
              <a:buNone/>
            </a:pPr>
            <a:r>
              <a:t/>
            </a:r>
            <a:endParaRPr sz="1800">
              <a:solidFill>
                <a:schemeClr val="dk2"/>
              </a:solidFill>
              <a:latin typeface="Lexend"/>
              <a:ea typeface="Lexend"/>
              <a:cs typeface="Lexend"/>
              <a:sym typeface="Lexend"/>
            </a:endParaRPr>
          </a:p>
          <a:p>
            <a:pPr indent="0" lvl="0" marL="0" rtl="0" algn="l">
              <a:spcBef>
                <a:spcPts val="0"/>
              </a:spcBef>
              <a:spcAft>
                <a:spcPts val="0"/>
              </a:spcAft>
              <a:buNone/>
            </a:pPr>
            <a:r>
              <a:t/>
            </a:r>
            <a:endParaRPr sz="1800">
              <a:solidFill>
                <a:schemeClr val="dk2"/>
              </a:solidFill>
              <a:latin typeface="Lexend"/>
              <a:ea typeface="Lexend"/>
              <a:cs typeface="Lexend"/>
              <a:sym typeface="Lexend"/>
            </a:endParaRPr>
          </a:p>
          <a:p>
            <a:pPr indent="0" lvl="0" marL="0" rtl="0" algn="l">
              <a:spcBef>
                <a:spcPts val="0"/>
              </a:spcBef>
              <a:spcAft>
                <a:spcPts val="0"/>
              </a:spcAft>
              <a:buNone/>
            </a:pPr>
            <a:r>
              <a:rPr lang="fr-CA" sz="1800">
                <a:solidFill>
                  <a:schemeClr val="dk2"/>
                </a:solidFill>
                <a:latin typeface="Lexend"/>
                <a:ea typeface="Lexend"/>
                <a:cs typeface="Lexend"/>
                <a:sym typeface="Lexend"/>
              </a:rPr>
              <a:t>4- Accepter de supprimer</a:t>
            </a:r>
            <a:endParaRPr sz="1800">
              <a:solidFill>
                <a:schemeClr val="dk2"/>
              </a:solidFill>
              <a:latin typeface="Lexend"/>
              <a:ea typeface="Lexend"/>
              <a:cs typeface="Lexend"/>
              <a:sym typeface="Lexend"/>
            </a:endParaRPr>
          </a:p>
        </p:txBody>
      </p:sp>
      <p:pic>
        <p:nvPicPr>
          <p:cNvPr id="456" name="Google Shape;456;p64"/>
          <p:cNvPicPr preferRelativeResize="0"/>
          <p:nvPr/>
        </p:nvPicPr>
        <p:blipFill>
          <a:blip r:embed="rId5">
            <a:alphaModFix/>
          </a:blip>
          <a:stretch>
            <a:fillRect/>
          </a:stretch>
        </p:blipFill>
        <p:spPr>
          <a:xfrm>
            <a:off x="5907388" y="1202925"/>
            <a:ext cx="956525" cy="802850"/>
          </a:xfrm>
          <a:prstGeom prst="rect">
            <a:avLst/>
          </a:prstGeom>
          <a:noFill/>
          <a:ln>
            <a:noFill/>
          </a:ln>
        </p:spPr>
      </p:pic>
      <p:sp>
        <p:nvSpPr>
          <p:cNvPr id="457" name="Google Shape;457;p64">
            <a:hlinkClick r:id="rId6"/>
          </p:cNvPr>
          <p:cNvSpPr/>
          <p:nvPr/>
        </p:nvSpPr>
        <p:spPr>
          <a:xfrm>
            <a:off x="8103100" y="3121750"/>
            <a:ext cx="833700" cy="1148400"/>
          </a:xfrm>
          <a:prstGeom prst="roundRect">
            <a:avLst>
              <a:gd fmla="val 16667" name="adj"/>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8" name="Google Shape;458;p64"/>
          <p:cNvPicPr preferRelativeResize="0"/>
          <p:nvPr/>
        </p:nvPicPr>
        <p:blipFill>
          <a:blip r:embed="rId7">
            <a:alphaModFix/>
          </a:blip>
          <a:stretch>
            <a:fillRect/>
          </a:stretch>
        </p:blipFill>
        <p:spPr>
          <a:xfrm>
            <a:off x="8160676" y="3493463"/>
            <a:ext cx="718550" cy="718550"/>
          </a:xfrm>
          <a:prstGeom prst="rect">
            <a:avLst/>
          </a:prstGeom>
          <a:noFill/>
          <a:ln>
            <a:noFill/>
          </a:ln>
        </p:spPr>
      </p:pic>
      <p:sp>
        <p:nvSpPr>
          <p:cNvPr id="459" name="Google Shape;459;p64"/>
          <p:cNvSpPr txBox="1"/>
          <p:nvPr/>
        </p:nvSpPr>
        <p:spPr>
          <a:xfrm>
            <a:off x="8067250" y="3116888"/>
            <a:ext cx="905400" cy="23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sz="1800">
                <a:solidFill>
                  <a:schemeClr val="dk2"/>
                </a:solidFill>
              </a:rPr>
              <a:t>S.O.S.</a:t>
            </a:r>
            <a:endParaRPr b="1" sz="1800">
              <a:solidFill>
                <a:schemeClr val="dk2"/>
              </a:solidFill>
            </a:endParaRPr>
          </a:p>
        </p:txBody>
      </p:sp>
      <p:pic>
        <p:nvPicPr>
          <p:cNvPr id="460" name="Google Shape;460;p64"/>
          <p:cNvPicPr preferRelativeResize="0"/>
          <p:nvPr/>
        </p:nvPicPr>
        <p:blipFill>
          <a:blip r:embed="rId8">
            <a:alphaModFix/>
          </a:blip>
          <a:stretch>
            <a:fillRect/>
          </a:stretch>
        </p:blipFill>
        <p:spPr>
          <a:xfrm>
            <a:off x="4148800" y="2751274"/>
            <a:ext cx="3606312" cy="1293325"/>
          </a:xfrm>
          <a:prstGeom prst="rect">
            <a:avLst/>
          </a:prstGeom>
          <a:noFill/>
          <a:ln>
            <a:noFill/>
          </a:ln>
        </p:spPr>
      </p:pic>
      <p:pic>
        <p:nvPicPr>
          <p:cNvPr id="461" name="Google Shape;461;p64"/>
          <p:cNvPicPr preferRelativeResize="0"/>
          <p:nvPr/>
        </p:nvPicPr>
        <p:blipFill>
          <a:blip r:embed="rId9">
            <a:alphaModFix/>
          </a:blip>
          <a:stretch>
            <a:fillRect/>
          </a:stretch>
        </p:blipFill>
        <p:spPr>
          <a:xfrm>
            <a:off x="1808875" y="4044600"/>
            <a:ext cx="3224526" cy="1012225"/>
          </a:xfrm>
          <a:prstGeom prst="rect">
            <a:avLst/>
          </a:prstGeom>
          <a:noFill/>
          <a:ln>
            <a:noFill/>
          </a:ln>
        </p:spPr>
      </p:pic>
      <p:pic>
        <p:nvPicPr>
          <p:cNvPr id="462" name="Google Shape;462;p64"/>
          <p:cNvPicPr preferRelativeResize="0"/>
          <p:nvPr/>
        </p:nvPicPr>
        <p:blipFill rotWithShape="1">
          <a:blip r:embed="rId10">
            <a:alphaModFix/>
          </a:blip>
          <a:srcRect b="0" l="0" r="0" t="64397"/>
          <a:stretch/>
        </p:blipFill>
        <p:spPr>
          <a:xfrm>
            <a:off x="3371325" y="1879649"/>
            <a:ext cx="1569875" cy="731575"/>
          </a:xfrm>
          <a:prstGeom prst="rect">
            <a:avLst/>
          </a:prstGeom>
          <a:noFill/>
          <a:ln>
            <a:noFill/>
          </a:ln>
        </p:spPr>
      </p:pic>
      <p:pic>
        <p:nvPicPr>
          <p:cNvPr id="463" name="Google Shape;463;p64">
            <a:hlinkClick r:id="rId11"/>
          </p:cNvPr>
          <p:cNvPicPr preferRelativeResize="0"/>
          <p:nvPr/>
        </p:nvPicPr>
        <p:blipFill>
          <a:blip r:embed="rId12">
            <a:alphaModFix/>
          </a:blip>
          <a:stretch>
            <a:fillRect/>
          </a:stretch>
        </p:blipFill>
        <p:spPr>
          <a:xfrm>
            <a:off x="8233600" y="1738888"/>
            <a:ext cx="572700" cy="572700"/>
          </a:xfrm>
          <a:prstGeom prst="rect">
            <a:avLst/>
          </a:prstGeom>
          <a:noFill/>
          <a:ln>
            <a:noFill/>
          </a:ln>
        </p:spPr>
      </p:pic>
      <p:cxnSp>
        <p:nvCxnSpPr>
          <p:cNvPr id="464" name="Google Shape;464;p64"/>
          <p:cNvCxnSpPr/>
          <p:nvPr/>
        </p:nvCxnSpPr>
        <p:spPr>
          <a:xfrm>
            <a:off x="7907500" y="1223925"/>
            <a:ext cx="47100" cy="3114300"/>
          </a:xfrm>
          <a:prstGeom prst="straightConnector1">
            <a:avLst/>
          </a:prstGeom>
          <a:noFill/>
          <a:ln cap="flat" cmpd="sng" w="38100">
            <a:solidFill>
              <a:schemeClr val="dk2"/>
            </a:solidFill>
            <a:prstDash val="solid"/>
            <a:round/>
            <a:headEnd len="med" w="med" type="none"/>
            <a:tailEnd len="med" w="med" type="none"/>
          </a:ln>
        </p:spPr>
      </p:cxnSp>
      <p:sp>
        <p:nvSpPr>
          <p:cNvPr id="465" name="Google Shape;465;p64"/>
          <p:cNvSpPr txBox="1"/>
          <p:nvPr/>
        </p:nvSpPr>
        <p:spPr>
          <a:xfrm>
            <a:off x="8103100" y="1368450"/>
            <a:ext cx="833700" cy="3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sz="800">
                <a:solidFill>
                  <a:schemeClr val="dk2"/>
                </a:solidFill>
                <a:latin typeface="Lexend"/>
                <a:ea typeface="Lexend"/>
                <a:cs typeface="Lexend"/>
                <a:sym typeface="Lexend"/>
              </a:rPr>
              <a:t>Procédure vidéo</a:t>
            </a:r>
            <a:endParaRPr b="1" sz="800">
              <a:solidFill>
                <a:schemeClr val="dk2"/>
              </a:solidFill>
              <a:latin typeface="Lexend"/>
              <a:ea typeface="Lexend"/>
              <a:cs typeface="Lexend"/>
              <a:sym typeface="Lexend"/>
            </a:endParaRPr>
          </a:p>
        </p:txBody>
      </p:sp>
      <p:sp>
        <p:nvSpPr>
          <p:cNvPr id="466" name="Google Shape;466;p64"/>
          <p:cNvSpPr txBox="1"/>
          <p:nvPr/>
        </p:nvSpPr>
        <p:spPr>
          <a:xfrm>
            <a:off x="8081100" y="2611226"/>
            <a:ext cx="833700" cy="44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sz="800">
                <a:solidFill>
                  <a:schemeClr val="dk2"/>
                </a:solidFill>
                <a:latin typeface="Lexend"/>
                <a:ea typeface="Lexend"/>
                <a:cs typeface="Lexend"/>
                <a:sym typeface="Lexend"/>
              </a:rPr>
              <a:t>Programme de départ avec HID</a:t>
            </a:r>
            <a:endParaRPr b="1" sz="800">
              <a:solidFill>
                <a:schemeClr val="dk2"/>
              </a:solidFill>
              <a:latin typeface="Lexend"/>
              <a:ea typeface="Lexend"/>
              <a:cs typeface="Lexend"/>
              <a:sym typeface="Lexend"/>
            </a:endParaRPr>
          </a:p>
        </p:txBody>
      </p:sp>
      <p:pic>
        <p:nvPicPr>
          <p:cNvPr id="467" name="Google Shape;467;p64"/>
          <p:cNvPicPr preferRelativeResize="0"/>
          <p:nvPr/>
        </p:nvPicPr>
        <p:blipFill>
          <a:blip r:embed="rId13">
            <a:alphaModFix/>
          </a:blip>
          <a:stretch>
            <a:fillRect/>
          </a:stretch>
        </p:blipFill>
        <p:spPr>
          <a:xfrm>
            <a:off x="6222676" y="4044600"/>
            <a:ext cx="1351800" cy="10953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CA">
                <a:latin typeface="Outfit"/>
                <a:ea typeface="Outfit"/>
                <a:cs typeface="Outfit"/>
                <a:sym typeface="Outfit"/>
              </a:rPr>
              <a:t>Pairage avec le Micro:bit</a:t>
            </a:r>
            <a:endParaRPr b="1">
              <a:latin typeface="Outfit"/>
              <a:ea typeface="Outfit"/>
              <a:cs typeface="Outfit"/>
              <a:sym typeface="Outfit"/>
            </a:endParaRPr>
          </a:p>
        </p:txBody>
      </p:sp>
      <p:sp>
        <p:nvSpPr>
          <p:cNvPr id="473" name="Google Shape;473;p65"/>
          <p:cNvSpPr txBox="1"/>
          <p:nvPr>
            <p:ph idx="1" type="body"/>
          </p:nvPr>
        </p:nvSpPr>
        <p:spPr>
          <a:xfrm>
            <a:off x="311700" y="1152475"/>
            <a:ext cx="8520600" cy="1814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fr-CA" sz="6664"/>
              <a:t>1- Afficher le nom du micro:bit pour être certain de pairer le bon. Appuyer sur le logo pour afficher le nom ( Ex: guzot)</a:t>
            </a:r>
            <a:endParaRPr sz="6664"/>
          </a:p>
          <a:p>
            <a:pPr indent="0" lvl="0" marL="0" rtl="0" algn="l">
              <a:spcBef>
                <a:spcPts val="1200"/>
              </a:spcBef>
              <a:spcAft>
                <a:spcPts val="0"/>
              </a:spcAft>
              <a:buNone/>
            </a:pPr>
            <a:r>
              <a:rPr lang="fr-CA" sz="6664"/>
              <a:t>2- S’assurer du pairage bluetooth</a:t>
            </a:r>
            <a:endParaRPr sz="6664"/>
          </a:p>
          <a:p>
            <a:pPr indent="0" lvl="0" marL="0" rtl="0" algn="l">
              <a:spcBef>
                <a:spcPts val="1200"/>
              </a:spcBef>
              <a:spcAft>
                <a:spcPts val="0"/>
              </a:spcAft>
              <a:buNone/>
            </a:pPr>
            <a:r>
              <a:rPr lang="fr-CA" sz="6664"/>
              <a:t>3- Tester votre nouveau périphérique en envoyant “Bonjour” dans un traitement de texte en appuyant sur A sur le micro:bit</a:t>
            </a:r>
            <a:endParaRPr sz="6664"/>
          </a:p>
          <a:p>
            <a:pPr indent="0" lvl="0" marL="0" rtl="0" algn="l">
              <a:spcBef>
                <a:spcPts val="1200"/>
              </a:spcBef>
              <a:spcAft>
                <a:spcPts val="1200"/>
              </a:spcAft>
              <a:buNone/>
            </a:pPr>
            <a:r>
              <a:rPr lang="fr-CA"/>
              <a:t>.</a:t>
            </a:r>
            <a:endParaRPr/>
          </a:p>
        </p:txBody>
      </p:sp>
      <p:sp>
        <p:nvSpPr>
          <p:cNvPr id="474" name="Google Shape;474;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475" name="Google Shape;475;p65"/>
          <p:cNvPicPr preferRelativeResize="0"/>
          <p:nvPr/>
        </p:nvPicPr>
        <p:blipFill>
          <a:blip r:embed="rId3">
            <a:alphaModFix/>
          </a:blip>
          <a:stretch>
            <a:fillRect/>
          </a:stretch>
        </p:blipFill>
        <p:spPr>
          <a:xfrm>
            <a:off x="20050" y="3172850"/>
            <a:ext cx="3264050" cy="1490375"/>
          </a:xfrm>
          <a:prstGeom prst="rect">
            <a:avLst/>
          </a:prstGeom>
          <a:noFill/>
          <a:ln>
            <a:noFill/>
          </a:ln>
        </p:spPr>
      </p:pic>
      <p:pic>
        <p:nvPicPr>
          <p:cNvPr id="476" name="Google Shape;476;p65"/>
          <p:cNvPicPr preferRelativeResize="0"/>
          <p:nvPr/>
        </p:nvPicPr>
        <p:blipFill>
          <a:blip r:embed="rId4">
            <a:alphaModFix/>
          </a:blip>
          <a:stretch>
            <a:fillRect/>
          </a:stretch>
        </p:blipFill>
        <p:spPr>
          <a:xfrm>
            <a:off x="3392500" y="3218513"/>
            <a:ext cx="2507400" cy="1399050"/>
          </a:xfrm>
          <a:prstGeom prst="rect">
            <a:avLst/>
          </a:prstGeom>
          <a:noFill/>
          <a:ln>
            <a:noFill/>
          </a:ln>
        </p:spPr>
      </p:pic>
      <p:pic>
        <p:nvPicPr>
          <p:cNvPr id="477" name="Google Shape;477;p65" title="microbit-HID---Base.png"/>
          <p:cNvPicPr preferRelativeResize="0"/>
          <p:nvPr/>
        </p:nvPicPr>
        <p:blipFill>
          <a:blip r:embed="rId5">
            <a:alphaModFix/>
          </a:blip>
          <a:stretch>
            <a:fillRect/>
          </a:stretch>
        </p:blipFill>
        <p:spPr>
          <a:xfrm>
            <a:off x="6817150" y="118300"/>
            <a:ext cx="1267374" cy="1034174"/>
          </a:xfrm>
          <a:prstGeom prst="rect">
            <a:avLst/>
          </a:prstGeom>
          <a:noFill/>
          <a:ln>
            <a:noFill/>
          </a:ln>
        </p:spPr>
      </p:pic>
      <p:sp>
        <p:nvSpPr>
          <p:cNvPr id="478" name="Google Shape;478;p65"/>
          <p:cNvSpPr/>
          <p:nvPr/>
        </p:nvSpPr>
        <p:spPr>
          <a:xfrm>
            <a:off x="5380725" y="1578275"/>
            <a:ext cx="1655700" cy="656400"/>
          </a:xfrm>
          <a:prstGeom prst="round2DiagRect">
            <a:avLst>
              <a:gd fmla="val 16667" name="adj1"/>
              <a:gd fmla="val 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9" name="Google Shape;479;p65">
            <a:hlinkClick r:id="rId6"/>
          </p:cNvPr>
          <p:cNvSpPr txBox="1"/>
          <p:nvPr/>
        </p:nvSpPr>
        <p:spPr>
          <a:xfrm>
            <a:off x="5316075" y="1578275"/>
            <a:ext cx="17850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500" u="sng">
                <a:solidFill>
                  <a:schemeClr val="hlink"/>
                </a:solidFill>
                <a:hlinkClick r:id="rId7"/>
              </a:rPr>
              <a:t>Programme de base pour pairage</a:t>
            </a:r>
            <a:endParaRPr sz="1500">
              <a:solidFill>
                <a:schemeClr val="dk2"/>
              </a:solidFill>
            </a:endParaRPr>
          </a:p>
        </p:txBody>
      </p:sp>
      <p:pic>
        <p:nvPicPr>
          <p:cNvPr id="480" name="Google Shape;480;p65"/>
          <p:cNvPicPr preferRelativeResize="0"/>
          <p:nvPr/>
        </p:nvPicPr>
        <p:blipFill>
          <a:blip r:embed="rId8">
            <a:alphaModFix/>
          </a:blip>
          <a:stretch>
            <a:fillRect/>
          </a:stretch>
        </p:blipFill>
        <p:spPr>
          <a:xfrm>
            <a:off x="6078875" y="3300125"/>
            <a:ext cx="2855468" cy="1235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486" name="Google Shape;486;p66"/>
          <p:cNvPicPr preferRelativeResize="0"/>
          <p:nvPr/>
        </p:nvPicPr>
        <p:blipFill>
          <a:blip r:embed="rId3">
            <a:alphaModFix/>
          </a:blip>
          <a:stretch>
            <a:fillRect/>
          </a:stretch>
        </p:blipFill>
        <p:spPr>
          <a:xfrm>
            <a:off x="8329250" y="4594000"/>
            <a:ext cx="407174" cy="393600"/>
          </a:xfrm>
          <a:prstGeom prst="rect">
            <a:avLst/>
          </a:prstGeom>
          <a:noFill/>
          <a:ln>
            <a:noFill/>
          </a:ln>
        </p:spPr>
      </p:pic>
      <p:sp>
        <p:nvSpPr>
          <p:cNvPr id="487" name="Google Shape;487;p6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Activité 1 - Assistant clavier</a:t>
            </a:r>
            <a:endParaRPr b="1" sz="2420">
              <a:latin typeface="Outfit"/>
              <a:ea typeface="Outfit"/>
              <a:cs typeface="Outfit"/>
              <a:sym typeface="Outfit"/>
            </a:endParaRPr>
          </a:p>
        </p:txBody>
      </p:sp>
      <p:cxnSp>
        <p:nvCxnSpPr>
          <p:cNvPr id="488" name="Google Shape;488;p66"/>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sp>
        <p:nvSpPr>
          <p:cNvPr id="489" name="Google Shape;489;p66"/>
          <p:cNvSpPr txBox="1"/>
          <p:nvPr/>
        </p:nvSpPr>
        <p:spPr>
          <a:xfrm>
            <a:off x="311700" y="1342350"/>
            <a:ext cx="697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2"/>
                </a:solidFill>
              </a:rPr>
              <a:t>A- Lorsque j’appuis sur le bouton A du micro:bit, écriture de votre nom </a:t>
            </a:r>
            <a:r>
              <a:rPr lang="fr-CA" sz="1800">
                <a:solidFill>
                  <a:schemeClr val="dk2"/>
                </a:solidFill>
              </a:rPr>
              <a:t>à l’endroit du curseur</a:t>
            </a:r>
            <a:r>
              <a:rPr lang="fr-CA" sz="1800">
                <a:solidFill>
                  <a:schemeClr val="dk2"/>
                </a:solidFill>
              </a:rPr>
              <a:t> (traitement de texte ou autre)</a:t>
            </a:r>
            <a:endParaRPr sz="1800">
              <a:solidFill>
                <a:schemeClr val="dk2"/>
              </a:solidFill>
            </a:endParaRPr>
          </a:p>
        </p:txBody>
      </p:sp>
      <p:sp>
        <p:nvSpPr>
          <p:cNvPr id="490" name="Google Shape;490;p66"/>
          <p:cNvSpPr txBox="1"/>
          <p:nvPr/>
        </p:nvSpPr>
        <p:spPr>
          <a:xfrm>
            <a:off x="311700" y="2451675"/>
            <a:ext cx="6333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2"/>
                </a:solidFill>
              </a:rPr>
              <a:t>B- </a:t>
            </a:r>
            <a:r>
              <a:rPr lang="fr-CA" sz="1800">
                <a:solidFill>
                  <a:schemeClr val="dk2"/>
                </a:solidFill>
              </a:rPr>
              <a:t>Lorsque j’appuis sur le bouton B du micro:bit, entrée d’un retour de chariot (changement de ligne)</a:t>
            </a:r>
            <a:endParaRPr sz="1800">
              <a:solidFill>
                <a:schemeClr val="dk2"/>
              </a:solidFill>
            </a:endParaRPr>
          </a:p>
        </p:txBody>
      </p:sp>
      <p:sp>
        <p:nvSpPr>
          <p:cNvPr id="491" name="Google Shape;491;p66"/>
          <p:cNvSpPr txBox="1"/>
          <p:nvPr/>
        </p:nvSpPr>
        <p:spPr>
          <a:xfrm>
            <a:off x="369650" y="3311025"/>
            <a:ext cx="2717400" cy="15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chemeClr val="dk2"/>
                </a:solidFill>
              </a:rPr>
              <a:t>Défi:</a:t>
            </a:r>
            <a:endParaRPr b="1" sz="1800">
              <a:solidFill>
                <a:schemeClr val="dk2"/>
              </a:solidFill>
            </a:endParaRPr>
          </a:p>
          <a:p>
            <a:pPr indent="0" lvl="0" marL="0" rtl="0" algn="l">
              <a:spcBef>
                <a:spcPts val="0"/>
              </a:spcBef>
              <a:spcAft>
                <a:spcPts val="0"/>
              </a:spcAft>
              <a:buClr>
                <a:schemeClr val="dk1"/>
              </a:buClr>
              <a:buSzPts val="1100"/>
              <a:buFont typeface="Arial"/>
              <a:buNone/>
            </a:pPr>
            <a:r>
              <a:rPr lang="fr-CA" sz="1800">
                <a:solidFill>
                  <a:schemeClr val="dk2"/>
                </a:solidFill>
              </a:rPr>
              <a:t>É</a:t>
            </a:r>
            <a:r>
              <a:rPr lang="fr-CA" sz="1800">
                <a:solidFill>
                  <a:schemeClr val="dk2"/>
                </a:solidFill>
              </a:rPr>
              <a:t>criture d’une adresse courriel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492" name="Google Shape;492;p66"/>
          <p:cNvSpPr txBox="1"/>
          <p:nvPr/>
        </p:nvSpPr>
        <p:spPr>
          <a:xfrm>
            <a:off x="3006000" y="3311025"/>
            <a:ext cx="5106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1800">
                <a:solidFill>
                  <a:schemeClr val="dk2"/>
                </a:solidFill>
              </a:rPr>
              <a:t>Indice: </a:t>
            </a:r>
            <a:endParaRPr sz="1600">
              <a:solidFill>
                <a:schemeClr val="dk2"/>
              </a:solidFill>
            </a:endParaRPr>
          </a:p>
          <a:p>
            <a:pPr indent="0" lvl="0" marL="0" rtl="0" algn="l">
              <a:spcBef>
                <a:spcPts val="0"/>
              </a:spcBef>
              <a:spcAft>
                <a:spcPts val="0"/>
              </a:spcAft>
              <a:buNone/>
            </a:pPr>
            <a:r>
              <a:rPr lang="fr-CA" sz="1600">
                <a:solidFill>
                  <a:schemeClr val="dk2"/>
                </a:solidFill>
              </a:rPr>
              <a:t>Dans la catégorie Texte, utiliser le bloc Concaténation pour faire les combinaisons de touches.</a:t>
            </a:r>
            <a:endParaRPr sz="1600">
              <a:solidFill>
                <a:schemeClr val="dk2"/>
              </a:solidFill>
            </a:endParaRPr>
          </a:p>
        </p:txBody>
      </p:sp>
      <p:pic>
        <p:nvPicPr>
          <p:cNvPr id="493" name="Google Shape;493;p66"/>
          <p:cNvPicPr preferRelativeResize="0"/>
          <p:nvPr/>
        </p:nvPicPr>
        <p:blipFill>
          <a:blip r:embed="rId4">
            <a:alphaModFix/>
          </a:blip>
          <a:stretch>
            <a:fillRect/>
          </a:stretch>
        </p:blipFill>
        <p:spPr>
          <a:xfrm>
            <a:off x="3169000" y="4221352"/>
            <a:ext cx="4821499" cy="673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499" name="Google Shape;499;p67"/>
          <p:cNvPicPr preferRelativeResize="0"/>
          <p:nvPr/>
        </p:nvPicPr>
        <p:blipFill>
          <a:blip r:embed="rId3">
            <a:alphaModFix/>
          </a:blip>
          <a:stretch>
            <a:fillRect/>
          </a:stretch>
        </p:blipFill>
        <p:spPr>
          <a:xfrm>
            <a:off x="8329250" y="4594000"/>
            <a:ext cx="407174" cy="393600"/>
          </a:xfrm>
          <a:prstGeom prst="rect">
            <a:avLst/>
          </a:prstGeom>
          <a:noFill/>
          <a:ln>
            <a:noFill/>
          </a:ln>
        </p:spPr>
      </p:pic>
      <p:sp>
        <p:nvSpPr>
          <p:cNvPr id="500" name="Google Shape;500;p6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Activité 2 - Raccourcis clavier</a:t>
            </a:r>
            <a:endParaRPr b="1" sz="2420">
              <a:latin typeface="Outfit"/>
              <a:ea typeface="Outfit"/>
              <a:cs typeface="Outfit"/>
              <a:sym typeface="Outfit"/>
            </a:endParaRPr>
          </a:p>
        </p:txBody>
      </p:sp>
      <p:cxnSp>
        <p:nvCxnSpPr>
          <p:cNvPr id="501" name="Google Shape;501;p67"/>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sp>
        <p:nvSpPr>
          <p:cNvPr id="502" name="Google Shape;502;p67"/>
          <p:cNvSpPr txBox="1"/>
          <p:nvPr/>
        </p:nvSpPr>
        <p:spPr>
          <a:xfrm>
            <a:off x="451875" y="1302500"/>
            <a:ext cx="7522500" cy="9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2"/>
                </a:solidFill>
              </a:rPr>
              <a:t>A- Utiliser le bouton A du micro:bit pour remplacer le copier (CTRL+C) et le bouton B pour coller (CTRL+V)</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503" name="Google Shape;503;p67"/>
          <p:cNvSpPr txBox="1"/>
          <p:nvPr/>
        </p:nvSpPr>
        <p:spPr>
          <a:xfrm>
            <a:off x="418025" y="2135425"/>
            <a:ext cx="570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504" name="Google Shape;504;p67"/>
          <p:cNvPicPr preferRelativeResize="0"/>
          <p:nvPr/>
        </p:nvPicPr>
        <p:blipFill>
          <a:blip r:embed="rId4">
            <a:alphaModFix/>
          </a:blip>
          <a:stretch>
            <a:fillRect/>
          </a:stretch>
        </p:blipFill>
        <p:spPr>
          <a:xfrm>
            <a:off x="5529150" y="1735225"/>
            <a:ext cx="3114030" cy="400200"/>
          </a:xfrm>
          <a:prstGeom prst="rect">
            <a:avLst/>
          </a:prstGeom>
          <a:noFill/>
          <a:ln>
            <a:noFill/>
          </a:ln>
        </p:spPr>
      </p:pic>
      <p:sp>
        <p:nvSpPr>
          <p:cNvPr id="505" name="Google Shape;505;p67"/>
          <p:cNvSpPr txBox="1"/>
          <p:nvPr/>
        </p:nvSpPr>
        <p:spPr>
          <a:xfrm>
            <a:off x="451875" y="2638675"/>
            <a:ext cx="56085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1800">
                <a:solidFill>
                  <a:schemeClr val="dk2"/>
                </a:solidFill>
              </a:rPr>
              <a:t>Autres défis:</a:t>
            </a:r>
            <a:endParaRPr b="1" sz="1800">
              <a:solidFill>
                <a:schemeClr val="dk2"/>
              </a:solidFill>
            </a:endParaRPr>
          </a:p>
          <a:p>
            <a:pPr indent="0" lvl="0" marL="0" rtl="0" algn="l">
              <a:spcBef>
                <a:spcPts val="0"/>
              </a:spcBef>
              <a:spcAft>
                <a:spcPts val="0"/>
              </a:spcAft>
              <a:buNone/>
            </a:pPr>
            <a:r>
              <a:rPr lang="fr-CA" sz="1800">
                <a:solidFill>
                  <a:schemeClr val="dk2"/>
                </a:solidFill>
              </a:rPr>
              <a:t>Remplacer une autre raccourci clavier de votre choix</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fr-CA" sz="1800">
                <a:solidFill>
                  <a:schemeClr val="dk2"/>
                </a:solidFill>
              </a:rPr>
              <a:t>Exemples: </a:t>
            </a:r>
            <a:endParaRPr sz="1800">
              <a:solidFill>
                <a:schemeClr val="dk2"/>
              </a:solidFill>
            </a:endParaRPr>
          </a:p>
          <a:p>
            <a:pPr indent="-342900" lvl="0" marL="457200" rtl="0" algn="l">
              <a:spcBef>
                <a:spcPts val="0"/>
              </a:spcBef>
              <a:spcAft>
                <a:spcPts val="0"/>
              </a:spcAft>
              <a:buClr>
                <a:schemeClr val="dk2"/>
              </a:buClr>
              <a:buSzPts val="1800"/>
              <a:buChar char="-"/>
            </a:pPr>
            <a:r>
              <a:rPr lang="fr-CA" sz="1800">
                <a:solidFill>
                  <a:schemeClr val="dk2"/>
                </a:solidFill>
              </a:rPr>
              <a:t>Raccourcis dans dans Teams </a:t>
            </a:r>
            <a:endParaRPr sz="1800">
              <a:solidFill>
                <a:schemeClr val="dk2"/>
              </a:solidFill>
            </a:endParaRPr>
          </a:p>
          <a:p>
            <a:pPr indent="-342900" lvl="0" marL="457200" rtl="0" algn="l">
              <a:spcBef>
                <a:spcPts val="0"/>
              </a:spcBef>
              <a:spcAft>
                <a:spcPts val="0"/>
              </a:spcAft>
              <a:buClr>
                <a:schemeClr val="dk2"/>
              </a:buClr>
              <a:buSzPts val="1800"/>
              <a:buChar char="-"/>
            </a:pPr>
            <a:r>
              <a:rPr lang="fr-CA" sz="1800">
                <a:solidFill>
                  <a:schemeClr val="dk2"/>
                </a:solidFill>
              </a:rPr>
              <a:t>Lever la main (Ctrl + Shift + k)</a:t>
            </a:r>
            <a:endParaRPr sz="1800">
              <a:solidFill>
                <a:schemeClr val="dk2"/>
              </a:solidFill>
            </a:endParaRPr>
          </a:p>
          <a:p>
            <a:pPr indent="-342900" lvl="0" marL="457200" rtl="0" algn="l">
              <a:spcBef>
                <a:spcPts val="0"/>
              </a:spcBef>
              <a:spcAft>
                <a:spcPts val="0"/>
              </a:spcAft>
              <a:buClr>
                <a:schemeClr val="dk2"/>
              </a:buClr>
              <a:buSzPts val="1800"/>
              <a:buChar char="-"/>
            </a:pPr>
            <a:r>
              <a:rPr lang="fr-CA" sz="1800">
                <a:solidFill>
                  <a:schemeClr val="dk2"/>
                </a:solidFill>
              </a:rPr>
              <a:t>Activer le micro (Ctrl + Shift + m)</a:t>
            </a:r>
            <a:endParaRPr sz="1800">
              <a:solidFill>
                <a:schemeClr val="dk2"/>
              </a:solidFill>
            </a:endParaRPr>
          </a:p>
          <a:p>
            <a:pPr indent="-342900" lvl="0" marL="457200" rtl="0" algn="l">
              <a:spcBef>
                <a:spcPts val="0"/>
              </a:spcBef>
              <a:spcAft>
                <a:spcPts val="0"/>
              </a:spcAft>
              <a:buClr>
                <a:schemeClr val="dk2"/>
              </a:buClr>
              <a:buSzPts val="1800"/>
              <a:buChar char="-"/>
            </a:pPr>
            <a:r>
              <a:rPr lang="fr-CA" sz="1800" u="sng">
                <a:solidFill>
                  <a:schemeClr val="accent5"/>
                </a:solidFill>
                <a:hlinkClick r:id="rId5">
                  <a:extLst>
                    <a:ext uri="{A12FA001-AC4F-418D-AE19-62706E023703}">
                      <ahyp:hlinkClr val="tx"/>
                    </a:ext>
                  </a:extLst>
                </a:hlinkClick>
              </a:rPr>
              <a:t>Tous les raccourcis de réunion</a:t>
            </a:r>
            <a:endParaRPr sz="1800">
              <a:solidFill>
                <a:schemeClr val="dk2"/>
              </a:solidFill>
            </a:endParaRPr>
          </a:p>
        </p:txBody>
      </p:sp>
      <p:sp>
        <p:nvSpPr>
          <p:cNvPr id="506" name="Google Shape;506;p67"/>
          <p:cNvSpPr/>
          <p:nvPr/>
        </p:nvSpPr>
        <p:spPr>
          <a:xfrm>
            <a:off x="5800400" y="2347950"/>
            <a:ext cx="3843300" cy="2124000"/>
          </a:xfrm>
          <a:prstGeom prst="cloudCallout">
            <a:avLst>
              <a:gd fmla="val 33205" name="adj1"/>
              <a:gd fmla="val 5734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1500"/>
              <a:t>Vous connaissez la combinaison Windows + v? Elle permet d’avoir accès à l’historique du presse-papier.</a:t>
            </a:r>
            <a:br>
              <a:rPr lang="fr-CA" sz="1500"/>
            </a:br>
            <a:r>
              <a:rPr lang="fr-CA" sz="1500" u="sng">
                <a:solidFill>
                  <a:schemeClr val="hlink"/>
                </a:solidFill>
                <a:hlinkClick r:id="rId6"/>
              </a:rPr>
              <a:t>Exemple de code</a:t>
            </a:r>
            <a:endParaRPr sz="15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512" name="Google Shape;512;p68"/>
          <p:cNvPicPr preferRelativeResize="0"/>
          <p:nvPr/>
        </p:nvPicPr>
        <p:blipFill>
          <a:blip r:embed="rId3">
            <a:alphaModFix/>
          </a:blip>
          <a:stretch>
            <a:fillRect/>
          </a:stretch>
        </p:blipFill>
        <p:spPr>
          <a:xfrm>
            <a:off x="8329250" y="4594000"/>
            <a:ext cx="407174" cy="393600"/>
          </a:xfrm>
          <a:prstGeom prst="rect">
            <a:avLst/>
          </a:prstGeom>
          <a:noFill/>
          <a:ln>
            <a:noFill/>
          </a:ln>
        </p:spPr>
      </p:pic>
      <p:sp>
        <p:nvSpPr>
          <p:cNvPr id="513" name="Google Shape;513;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Activité 3 - Contrôle de diaporama (“clicker” micro:bit)</a:t>
            </a:r>
            <a:endParaRPr b="1" sz="2420">
              <a:latin typeface="Outfit"/>
              <a:ea typeface="Outfit"/>
              <a:cs typeface="Outfit"/>
              <a:sym typeface="Outfit"/>
            </a:endParaRPr>
          </a:p>
        </p:txBody>
      </p:sp>
      <p:cxnSp>
        <p:nvCxnSpPr>
          <p:cNvPr id="514" name="Google Shape;514;p68"/>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sp>
        <p:nvSpPr>
          <p:cNvPr id="515" name="Google Shape;515;p68"/>
          <p:cNvSpPr txBox="1"/>
          <p:nvPr/>
        </p:nvSpPr>
        <p:spPr>
          <a:xfrm>
            <a:off x="311700" y="1342350"/>
            <a:ext cx="69717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2"/>
                </a:solidFill>
              </a:rPr>
              <a:t>A- Lorsque j’appuie sur le bouton B du micro:bit, la présentation change de diapo vers l’avant. Lorsque j’appuie sur A, on recule d’une diapo.</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516" name="Google Shape;516;p68"/>
          <p:cNvSpPr/>
          <p:nvPr/>
        </p:nvSpPr>
        <p:spPr>
          <a:xfrm>
            <a:off x="4823700" y="2105513"/>
            <a:ext cx="4320300" cy="2298000"/>
          </a:xfrm>
          <a:prstGeom prst="cloudCallout">
            <a:avLst>
              <a:gd fmla="val 48410" name="adj1"/>
              <a:gd fmla="val 6057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sz="1700"/>
              <a:t>Saviez-vous qu’en mode présentation, en entrant au clavier le numéro de la diapo suivi de la touche entrée, on se rend directement à la diapo?</a:t>
            </a:r>
            <a:endParaRPr sz="1700"/>
          </a:p>
        </p:txBody>
      </p:sp>
      <p:pic>
        <p:nvPicPr>
          <p:cNvPr id="517" name="Google Shape;517;p68"/>
          <p:cNvPicPr preferRelativeResize="0"/>
          <p:nvPr/>
        </p:nvPicPr>
        <p:blipFill>
          <a:blip r:embed="rId4">
            <a:alphaModFix/>
          </a:blip>
          <a:stretch>
            <a:fillRect/>
          </a:stretch>
        </p:blipFill>
        <p:spPr>
          <a:xfrm>
            <a:off x="418025" y="2459013"/>
            <a:ext cx="1301157" cy="1210076"/>
          </a:xfrm>
          <a:prstGeom prst="rect">
            <a:avLst/>
          </a:prstGeom>
          <a:noFill/>
          <a:ln>
            <a:noFill/>
          </a:ln>
        </p:spPr>
      </p:pic>
      <p:pic>
        <p:nvPicPr>
          <p:cNvPr id="518" name="Google Shape;518;p68"/>
          <p:cNvPicPr preferRelativeResize="0"/>
          <p:nvPr/>
        </p:nvPicPr>
        <p:blipFill>
          <a:blip r:embed="rId5">
            <a:alphaModFix/>
          </a:blip>
          <a:stretch>
            <a:fillRect/>
          </a:stretch>
        </p:blipFill>
        <p:spPr>
          <a:xfrm>
            <a:off x="1953100" y="2114425"/>
            <a:ext cx="932525" cy="1284050"/>
          </a:xfrm>
          <a:prstGeom prst="rect">
            <a:avLst/>
          </a:prstGeom>
          <a:noFill/>
          <a:ln>
            <a:noFill/>
          </a:ln>
        </p:spPr>
      </p:pic>
      <p:pic>
        <p:nvPicPr>
          <p:cNvPr id="519" name="Google Shape;519;p68"/>
          <p:cNvPicPr preferRelativeResize="0"/>
          <p:nvPr/>
        </p:nvPicPr>
        <p:blipFill>
          <a:blip r:embed="rId6">
            <a:alphaModFix/>
          </a:blip>
          <a:stretch>
            <a:fillRect/>
          </a:stretch>
        </p:blipFill>
        <p:spPr>
          <a:xfrm>
            <a:off x="418023" y="3778048"/>
            <a:ext cx="4516450" cy="1365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525" name="Google Shape;525;p69"/>
          <p:cNvPicPr preferRelativeResize="0"/>
          <p:nvPr/>
        </p:nvPicPr>
        <p:blipFill>
          <a:blip r:embed="rId3">
            <a:alphaModFix/>
          </a:blip>
          <a:stretch>
            <a:fillRect/>
          </a:stretch>
        </p:blipFill>
        <p:spPr>
          <a:xfrm>
            <a:off x="8329250" y="4594000"/>
            <a:ext cx="407174" cy="393600"/>
          </a:xfrm>
          <a:prstGeom prst="rect">
            <a:avLst/>
          </a:prstGeom>
          <a:noFill/>
          <a:ln>
            <a:noFill/>
          </a:ln>
        </p:spPr>
      </p:pic>
      <p:sp>
        <p:nvSpPr>
          <p:cNvPr id="526" name="Google Shape;526;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Activité 4 - Exploration!</a:t>
            </a:r>
            <a:endParaRPr b="1" sz="2420">
              <a:latin typeface="Outfit"/>
              <a:ea typeface="Outfit"/>
              <a:cs typeface="Outfit"/>
              <a:sym typeface="Outfit"/>
            </a:endParaRPr>
          </a:p>
        </p:txBody>
      </p:sp>
      <p:cxnSp>
        <p:nvCxnSpPr>
          <p:cNvPr id="527" name="Google Shape;527;p69"/>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sp>
        <p:nvSpPr>
          <p:cNvPr id="528" name="Google Shape;528;p69"/>
          <p:cNvSpPr txBox="1"/>
          <p:nvPr/>
        </p:nvSpPr>
        <p:spPr>
          <a:xfrm>
            <a:off x="4688400" y="1409150"/>
            <a:ext cx="3823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2"/>
                </a:solidFill>
              </a:rPr>
              <a:t>Attention: Démarrer le bon service au départ!</a:t>
            </a:r>
            <a:endParaRPr sz="1800">
              <a:solidFill>
                <a:schemeClr val="dk2"/>
              </a:solidFill>
            </a:endParaRPr>
          </a:p>
          <a:p>
            <a:pPr indent="0" lvl="0" marL="0" rtl="0" algn="l">
              <a:spcBef>
                <a:spcPts val="0"/>
              </a:spcBef>
              <a:spcAft>
                <a:spcPts val="0"/>
              </a:spcAft>
              <a:buNone/>
            </a:pPr>
            <a:r>
              <a:rPr lang="fr-CA" sz="1800">
                <a:solidFill>
                  <a:schemeClr val="dk2"/>
                </a:solidFill>
              </a:rPr>
              <a:t>Ex.:</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529" name="Google Shape;529;p69"/>
          <p:cNvPicPr preferRelativeResize="0"/>
          <p:nvPr/>
        </p:nvPicPr>
        <p:blipFill>
          <a:blip r:embed="rId4">
            <a:alphaModFix/>
          </a:blip>
          <a:stretch>
            <a:fillRect/>
          </a:stretch>
        </p:blipFill>
        <p:spPr>
          <a:xfrm>
            <a:off x="418025" y="1125925"/>
            <a:ext cx="2905125" cy="2371725"/>
          </a:xfrm>
          <a:prstGeom prst="rect">
            <a:avLst/>
          </a:prstGeom>
          <a:noFill/>
          <a:ln>
            <a:noFill/>
          </a:ln>
        </p:spPr>
      </p:pic>
      <p:pic>
        <p:nvPicPr>
          <p:cNvPr id="530" name="Google Shape;530;p69"/>
          <p:cNvPicPr preferRelativeResize="0"/>
          <p:nvPr/>
        </p:nvPicPr>
        <p:blipFill>
          <a:blip r:embed="rId5">
            <a:alphaModFix/>
          </a:blip>
          <a:stretch>
            <a:fillRect/>
          </a:stretch>
        </p:blipFill>
        <p:spPr>
          <a:xfrm>
            <a:off x="4388900" y="2546525"/>
            <a:ext cx="1966050" cy="1008975"/>
          </a:xfrm>
          <a:prstGeom prst="rect">
            <a:avLst/>
          </a:prstGeom>
          <a:noFill/>
          <a:ln>
            <a:noFill/>
          </a:ln>
        </p:spPr>
      </p:pic>
      <p:pic>
        <p:nvPicPr>
          <p:cNvPr id="531" name="Google Shape;531;p69"/>
          <p:cNvPicPr preferRelativeResize="0"/>
          <p:nvPr/>
        </p:nvPicPr>
        <p:blipFill>
          <a:blip r:embed="rId6">
            <a:alphaModFix/>
          </a:blip>
          <a:stretch>
            <a:fillRect/>
          </a:stretch>
        </p:blipFill>
        <p:spPr>
          <a:xfrm>
            <a:off x="6613875" y="2546525"/>
            <a:ext cx="1966050" cy="1048126"/>
          </a:xfrm>
          <a:prstGeom prst="rect">
            <a:avLst/>
          </a:prstGeom>
          <a:noFill/>
          <a:ln>
            <a:noFill/>
          </a:ln>
        </p:spPr>
      </p:pic>
      <p:sp>
        <p:nvSpPr>
          <p:cNvPr id="532" name="Google Shape;532;p69"/>
          <p:cNvSpPr txBox="1"/>
          <p:nvPr/>
        </p:nvSpPr>
        <p:spPr>
          <a:xfrm>
            <a:off x="3323150" y="4372000"/>
            <a:ext cx="4741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CA" u="sng">
                <a:solidFill>
                  <a:schemeClr val="hlink"/>
                </a:solidFill>
                <a:hlinkClick r:id="rId7"/>
              </a:rPr>
              <a:t>Code pour vêtement connecté</a:t>
            </a:r>
            <a:r>
              <a:rPr lang="fr-CA">
                <a:solidFill>
                  <a:schemeClr val="dk2"/>
                </a:solidFill>
              </a:rPr>
              <a:t> bougeant la souris vers le haut si l’utilisateur a une mauvaise posture</a:t>
            </a:r>
            <a:endParaRPr sz="1600">
              <a:solidFill>
                <a:schemeClr val="dk2"/>
              </a:solidFill>
            </a:endParaRPr>
          </a:p>
        </p:txBody>
      </p:sp>
      <p:sp>
        <p:nvSpPr>
          <p:cNvPr id="533" name="Google Shape;533;p69"/>
          <p:cNvSpPr txBox="1"/>
          <p:nvPr/>
        </p:nvSpPr>
        <p:spPr>
          <a:xfrm>
            <a:off x="4456925" y="3594650"/>
            <a:ext cx="1830000" cy="2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chemeClr val="dk2"/>
                </a:solidFill>
              </a:rPr>
              <a:t>Pour le clavier</a:t>
            </a:r>
            <a:endParaRPr>
              <a:solidFill>
                <a:schemeClr val="dk2"/>
              </a:solidFill>
            </a:endParaRPr>
          </a:p>
        </p:txBody>
      </p:sp>
      <p:sp>
        <p:nvSpPr>
          <p:cNvPr id="534" name="Google Shape;534;p69"/>
          <p:cNvSpPr txBox="1"/>
          <p:nvPr/>
        </p:nvSpPr>
        <p:spPr>
          <a:xfrm>
            <a:off x="6681900" y="3594650"/>
            <a:ext cx="1830000" cy="24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chemeClr val="dk2"/>
                </a:solidFill>
              </a:rPr>
              <a:t>Pour les médias</a:t>
            </a:r>
            <a:endParaRPr>
              <a:solidFill>
                <a:schemeClr val="dk2"/>
              </a:solidFill>
            </a:endParaRPr>
          </a:p>
        </p:txBody>
      </p:sp>
      <p:sp>
        <p:nvSpPr>
          <p:cNvPr id="535" name="Google Shape;535;p69"/>
          <p:cNvSpPr/>
          <p:nvPr/>
        </p:nvSpPr>
        <p:spPr>
          <a:xfrm>
            <a:off x="175300" y="3887225"/>
            <a:ext cx="2176800" cy="1048200"/>
          </a:xfrm>
          <a:prstGeom prst="cloudCallout">
            <a:avLst>
              <a:gd fmla="val -49115" name="adj1"/>
              <a:gd fmla="val 601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CA"/>
              <a:t>Fonctionne aussi avec le téléphone!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CA"/>
              <a:t>À vous la parole! </a:t>
            </a:r>
            <a:endParaRPr b="1"/>
          </a:p>
        </p:txBody>
      </p:sp>
      <p:sp>
        <p:nvSpPr>
          <p:cNvPr id="541" name="Google Shape;541;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fr-CA" sz="2800">
                <a:solidFill>
                  <a:schemeClr val="dk1"/>
                </a:solidFill>
              </a:rPr>
              <a:t>Ça vous inspire quoi?</a:t>
            </a:r>
            <a:endParaRPr/>
          </a:p>
        </p:txBody>
      </p:sp>
      <p:sp>
        <p:nvSpPr>
          <p:cNvPr id="542" name="Google Shape;54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sp>
        <p:nvSpPr>
          <p:cNvPr id="543" name="Google Shape;543;p70"/>
          <p:cNvSpPr txBox="1"/>
          <p:nvPr/>
        </p:nvSpPr>
        <p:spPr>
          <a:xfrm>
            <a:off x="4009575" y="1669150"/>
            <a:ext cx="515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fr-CA"/>
              <a:t>Quelques unes de nos idées</a:t>
            </a:r>
            <a:endParaRPr b="1"/>
          </a:p>
        </p:txBody>
      </p:sp>
      <p:sp>
        <p:nvSpPr>
          <p:cNvPr id="549" name="Google Shape;549;p71"/>
          <p:cNvSpPr txBox="1"/>
          <p:nvPr>
            <p:ph idx="1" type="body"/>
          </p:nvPr>
        </p:nvSpPr>
        <p:spPr>
          <a:xfrm>
            <a:off x="311700" y="1152475"/>
            <a:ext cx="8520600" cy="1597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fr-CA" sz="1200">
                <a:solidFill>
                  <a:schemeClr val="dk1"/>
                </a:solidFill>
              </a:rPr>
              <a:t>Exemples: </a:t>
            </a:r>
            <a:endParaRPr sz="1200">
              <a:solidFill>
                <a:schemeClr val="dk1"/>
              </a:solidFill>
            </a:endParaRPr>
          </a:p>
          <a:p>
            <a:pPr indent="-304800" lvl="0" marL="457200" rtl="0" algn="l">
              <a:spcBef>
                <a:spcPts val="0"/>
              </a:spcBef>
              <a:spcAft>
                <a:spcPts val="0"/>
              </a:spcAft>
              <a:buClr>
                <a:schemeClr val="dk1"/>
              </a:buClr>
              <a:buSzPts val="1200"/>
              <a:buChar char="-"/>
            </a:pPr>
            <a:r>
              <a:rPr lang="fr-CA" sz="1200">
                <a:solidFill>
                  <a:schemeClr val="dk1"/>
                </a:solidFill>
              </a:rPr>
              <a:t>Combinaison de touches clavier (ctrl+XX), pédale pour un jeu (Ex.: Minecraft)</a:t>
            </a:r>
            <a:endParaRPr sz="1200">
              <a:solidFill>
                <a:schemeClr val="dk1"/>
              </a:solidFill>
            </a:endParaRPr>
          </a:p>
          <a:p>
            <a:pPr indent="-304800" lvl="0" marL="457200" rtl="0" algn="l">
              <a:spcBef>
                <a:spcPts val="0"/>
              </a:spcBef>
              <a:spcAft>
                <a:spcPts val="0"/>
              </a:spcAft>
              <a:buClr>
                <a:schemeClr val="dk1"/>
              </a:buClr>
              <a:buSzPts val="1200"/>
              <a:buChar char="-"/>
            </a:pPr>
            <a:r>
              <a:rPr lang="fr-CA" sz="1200">
                <a:solidFill>
                  <a:schemeClr val="dk1"/>
                </a:solidFill>
              </a:rPr>
              <a:t>Style Makey Makey sans fil</a:t>
            </a:r>
            <a:endParaRPr sz="1200">
              <a:solidFill>
                <a:schemeClr val="dk1"/>
              </a:solidFill>
            </a:endParaRPr>
          </a:p>
          <a:p>
            <a:pPr indent="-304800" lvl="0" marL="457200" rtl="0" algn="l">
              <a:spcBef>
                <a:spcPts val="0"/>
              </a:spcBef>
              <a:spcAft>
                <a:spcPts val="0"/>
              </a:spcAft>
              <a:buClr>
                <a:schemeClr val="dk1"/>
              </a:buClr>
              <a:buSzPts val="1200"/>
              <a:buChar char="-"/>
            </a:pPr>
            <a:r>
              <a:rPr lang="fr-CA" sz="1200">
                <a:solidFill>
                  <a:schemeClr val="dk1"/>
                </a:solidFill>
              </a:rPr>
              <a:t>Vêtement connecté</a:t>
            </a:r>
            <a:endParaRPr sz="1200">
              <a:solidFill>
                <a:schemeClr val="dk1"/>
              </a:solidFill>
            </a:endParaRPr>
          </a:p>
          <a:p>
            <a:pPr indent="-304800" lvl="0" marL="457200" rtl="0" algn="l">
              <a:spcBef>
                <a:spcPts val="0"/>
              </a:spcBef>
              <a:spcAft>
                <a:spcPts val="0"/>
              </a:spcAft>
              <a:buClr>
                <a:schemeClr val="dk1"/>
              </a:buClr>
              <a:buSzPts val="1200"/>
              <a:buChar char="-"/>
            </a:pPr>
            <a:r>
              <a:rPr lang="fr-CA" sz="1200">
                <a:solidFill>
                  <a:schemeClr val="dk1"/>
                </a:solidFill>
              </a:rPr>
              <a:t>Maquette interactive contrôlant un Powerpoint pour fournir des informations complémentaires</a:t>
            </a:r>
            <a:endParaRPr sz="1200">
              <a:solidFill>
                <a:schemeClr val="dk1"/>
              </a:solidFill>
            </a:endParaRPr>
          </a:p>
          <a:p>
            <a:pPr indent="-304800" lvl="0" marL="457200" rtl="0" algn="l">
              <a:spcBef>
                <a:spcPts val="0"/>
              </a:spcBef>
              <a:spcAft>
                <a:spcPts val="0"/>
              </a:spcAft>
              <a:buClr>
                <a:schemeClr val="dk1"/>
              </a:buClr>
              <a:buSzPts val="1200"/>
              <a:buChar char="-"/>
            </a:pPr>
            <a:r>
              <a:rPr lang="fr-CA" sz="1200" u="sng">
                <a:solidFill>
                  <a:srgbClr val="0069C0"/>
                </a:solidFill>
                <a:hlinkClick r:id="rId3">
                  <a:extLst>
                    <a:ext uri="{A12FA001-AC4F-418D-AE19-62706E023703}">
                      <ahyp:hlinkClr val="tx"/>
                    </a:ext>
                  </a:extLst>
                </a:hlinkClick>
              </a:rPr>
              <a:t>Chronomètre avec collecte de données dans un tableur</a:t>
            </a:r>
            <a:r>
              <a:rPr lang="fr-CA" sz="1200">
                <a:solidFill>
                  <a:srgbClr val="0069C0"/>
                </a:solidFill>
              </a:rPr>
              <a:t> </a:t>
            </a:r>
            <a:r>
              <a:rPr lang="fr-CA" sz="1200">
                <a:solidFill>
                  <a:schemeClr val="dk1"/>
                </a:solidFill>
              </a:rPr>
              <a:t>(</a:t>
            </a:r>
            <a:r>
              <a:rPr lang="fr-CA" sz="1200" u="sng">
                <a:solidFill>
                  <a:srgbClr val="3564B9"/>
                </a:solidFill>
                <a:hlinkClick r:id="rId4">
                  <a:extLst>
                    <a:ext uri="{A12FA001-AC4F-418D-AE19-62706E023703}">
                      <ahyp:hlinkClr val="tx"/>
                    </a:ext>
                  </a:extLst>
                </a:hlinkClick>
              </a:rPr>
              <a:t>option avec écriture en mode différé</a:t>
            </a:r>
            <a:r>
              <a:rPr lang="fr-CA" sz="1200">
                <a:solidFill>
                  <a:schemeClr val="dk1"/>
                </a:solidFill>
              </a:rPr>
              <a:t>)</a:t>
            </a:r>
            <a:endParaRPr sz="1200">
              <a:solidFill>
                <a:schemeClr val="dk1"/>
              </a:solidFill>
            </a:endParaRPr>
          </a:p>
          <a:p>
            <a:pPr indent="-304800" lvl="0" marL="457200" rtl="0" algn="l">
              <a:spcBef>
                <a:spcPts val="0"/>
              </a:spcBef>
              <a:spcAft>
                <a:spcPts val="0"/>
              </a:spcAft>
              <a:buClr>
                <a:schemeClr val="dk1"/>
              </a:buClr>
              <a:buSzPts val="1200"/>
              <a:buChar char="-"/>
            </a:pPr>
            <a:r>
              <a:rPr lang="fr-CA" sz="1200">
                <a:solidFill>
                  <a:schemeClr val="dk1"/>
                </a:solidFill>
              </a:rPr>
              <a:t>Bracelet micro:bit (</a:t>
            </a:r>
            <a:r>
              <a:rPr lang="fr-CA" sz="1200" u="sng">
                <a:solidFill>
                  <a:srgbClr val="3564B9"/>
                </a:solidFill>
                <a:hlinkClick r:id="rId5">
                  <a:extLst>
                    <a:ext uri="{A12FA001-AC4F-418D-AE19-62706E023703}">
                      <ahyp:hlinkClr val="tx"/>
                    </a:ext>
                  </a:extLst>
                </a:hlinkClick>
              </a:rPr>
              <a:t>Fichier STL</a:t>
            </a:r>
            <a:r>
              <a:rPr lang="fr-CA" sz="1200">
                <a:solidFill>
                  <a:schemeClr val="dk1"/>
                </a:solidFill>
              </a:rPr>
              <a:t>, </a:t>
            </a:r>
            <a:r>
              <a:rPr lang="fr-CA" sz="1200" u="sng">
                <a:solidFill>
                  <a:srgbClr val="3564B9"/>
                </a:solidFill>
                <a:hlinkClick r:id="rId6">
                  <a:extLst>
                    <a:ext uri="{A12FA001-AC4F-418D-AE19-62706E023703}">
                      <ahyp:hlinkClr val="tx"/>
                    </a:ext>
                  </a:extLst>
                </a:hlinkClick>
              </a:rPr>
              <a:t>Idée originale</a:t>
            </a:r>
            <a:r>
              <a:rPr lang="fr-CA" sz="1200">
                <a:solidFill>
                  <a:srgbClr val="3564B9"/>
                </a:solidFill>
              </a:rPr>
              <a:t>)</a:t>
            </a:r>
            <a:endParaRPr sz="1200">
              <a:solidFill>
                <a:srgbClr val="3564B9"/>
              </a:solidFill>
            </a:endParaRPr>
          </a:p>
        </p:txBody>
      </p:sp>
      <p:sp>
        <p:nvSpPr>
          <p:cNvPr id="550" name="Google Shape;550;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551" name="Google Shape;551;p71" title="PXL_20250417_114509735.jpg"/>
          <p:cNvPicPr preferRelativeResize="0"/>
          <p:nvPr/>
        </p:nvPicPr>
        <p:blipFill>
          <a:blip r:embed="rId7">
            <a:alphaModFix/>
          </a:blip>
          <a:stretch>
            <a:fillRect/>
          </a:stretch>
        </p:blipFill>
        <p:spPr>
          <a:xfrm>
            <a:off x="673701" y="3065800"/>
            <a:ext cx="1198800" cy="1597500"/>
          </a:xfrm>
          <a:prstGeom prst="roundRect">
            <a:avLst>
              <a:gd fmla="val 16667" name="adj"/>
            </a:avLst>
          </a:prstGeom>
          <a:noFill/>
          <a:ln>
            <a:noFill/>
          </a:ln>
        </p:spPr>
      </p:pic>
      <p:pic>
        <p:nvPicPr>
          <p:cNvPr id="552" name="Google Shape;552;p71" title="PXL_20250417_114736647.jpg"/>
          <p:cNvPicPr preferRelativeResize="0"/>
          <p:nvPr/>
        </p:nvPicPr>
        <p:blipFill rotWithShape="1">
          <a:blip r:embed="rId8">
            <a:alphaModFix/>
          </a:blip>
          <a:srcRect b="24345" l="0" r="0" t="0"/>
          <a:stretch/>
        </p:blipFill>
        <p:spPr>
          <a:xfrm>
            <a:off x="2435325" y="3212050"/>
            <a:ext cx="1198800" cy="1087500"/>
          </a:xfrm>
          <a:prstGeom prst="roundRect">
            <a:avLst>
              <a:gd fmla="val 16667" name="adj"/>
            </a:avLst>
          </a:prstGeom>
          <a:noFill/>
          <a:ln>
            <a:noFill/>
          </a:ln>
        </p:spPr>
      </p:pic>
      <p:cxnSp>
        <p:nvCxnSpPr>
          <p:cNvPr id="553" name="Google Shape;553;p71"/>
          <p:cNvCxnSpPr>
            <a:stCxn id="551" idx="3"/>
            <a:endCxn id="552" idx="1"/>
          </p:cNvCxnSpPr>
          <p:nvPr/>
        </p:nvCxnSpPr>
        <p:spPr>
          <a:xfrm flipH="1" rot="10800000">
            <a:off x="1872501" y="3755650"/>
            <a:ext cx="562800" cy="108900"/>
          </a:xfrm>
          <a:prstGeom prst="curvedConnector3">
            <a:avLst>
              <a:gd fmla="val 50002" name="adj1"/>
            </a:avLst>
          </a:prstGeom>
          <a:noFill/>
          <a:ln cap="flat" cmpd="sng" w="28575">
            <a:solidFill>
              <a:schemeClr val="dk2"/>
            </a:solidFill>
            <a:prstDash val="solid"/>
            <a:round/>
            <a:headEnd len="med" w="med" type="none"/>
            <a:tailEnd len="med" w="med" type="stealth"/>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4"/>
          <p:cNvSpPr txBox="1"/>
          <p:nvPr>
            <p:ph type="title"/>
          </p:nvPr>
        </p:nvSpPr>
        <p:spPr>
          <a:xfrm>
            <a:off x="956300" y="356881"/>
            <a:ext cx="2615100" cy="69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3600">
                <a:latin typeface="Outfit"/>
                <a:ea typeface="Outfit"/>
                <a:cs typeface="Outfit"/>
                <a:sym typeface="Outfit"/>
              </a:rPr>
              <a:t>Bienvenue!</a:t>
            </a:r>
            <a:endParaRPr sz="3600">
              <a:latin typeface="Outfit"/>
              <a:ea typeface="Outfit"/>
              <a:cs typeface="Outfit"/>
              <a:sym typeface="Outfit"/>
            </a:endParaRPr>
          </a:p>
        </p:txBody>
      </p:sp>
      <p:cxnSp>
        <p:nvCxnSpPr>
          <p:cNvPr id="322" name="Google Shape;322;p54"/>
          <p:cNvCxnSpPr/>
          <p:nvPr/>
        </p:nvCxnSpPr>
        <p:spPr>
          <a:xfrm>
            <a:off x="228595" y="728917"/>
            <a:ext cx="700200" cy="0"/>
          </a:xfrm>
          <a:prstGeom prst="straightConnector1">
            <a:avLst/>
          </a:prstGeom>
          <a:noFill/>
          <a:ln cap="flat" cmpd="sng" w="19050">
            <a:solidFill>
              <a:schemeClr val="dk1"/>
            </a:solidFill>
            <a:prstDash val="solid"/>
            <a:round/>
            <a:headEnd len="med" w="med" type="none"/>
            <a:tailEnd len="med" w="med" type="none"/>
          </a:ln>
        </p:spPr>
      </p:cxnSp>
      <p:sp>
        <p:nvSpPr>
          <p:cNvPr id="323" name="Google Shape;323;p54"/>
          <p:cNvSpPr txBox="1"/>
          <p:nvPr/>
        </p:nvSpPr>
        <p:spPr>
          <a:xfrm>
            <a:off x="423650" y="3939738"/>
            <a:ext cx="4020000" cy="515700"/>
          </a:xfrm>
          <a:prstGeom prst="rect">
            <a:avLst/>
          </a:prstGeom>
          <a:noFill/>
          <a:ln>
            <a:noFill/>
          </a:ln>
        </p:spPr>
        <p:txBody>
          <a:bodyPr anchorCtr="0" anchor="t" bIns="91425" lIns="91425" spcFirstLastPara="1" rIns="91425" wrap="square" tIns="91425">
            <a:spAutoFit/>
          </a:bodyPr>
          <a:lstStyle/>
          <a:p>
            <a:pPr indent="0" lvl="0" marL="330200" marR="330200" rtl="0" algn="l">
              <a:lnSpc>
                <a:spcPct val="135502"/>
              </a:lnSpc>
              <a:spcBef>
                <a:spcPts val="800"/>
              </a:spcBef>
              <a:spcAft>
                <a:spcPts val="1100"/>
              </a:spcAft>
              <a:buNone/>
            </a:pPr>
            <a:r>
              <a:rPr b="1" lang="fr-CA" sz="2150" u="sng">
                <a:solidFill>
                  <a:srgbClr val="0069C0"/>
                </a:solidFill>
                <a:latin typeface="Ubuntu"/>
                <a:ea typeface="Ubuntu"/>
                <a:cs typeface="Ubuntu"/>
                <a:sym typeface="Ubuntu"/>
                <a:hlinkClick r:id="rId3">
                  <a:extLst>
                    <a:ext uri="{A12FA001-AC4F-418D-AE19-62706E023703}">
                      <ahyp:hlinkClr val="tx"/>
                    </a:ext>
                  </a:extLst>
                </a:hlinkClick>
              </a:rPr>
              <a:t>recitmst.qc.ca/HID8508</a:t>
            </a:r>
            <a:endParaRPr b="1" sz="2150">
              <a:solidFill>
                <a:srgbClr val="0069C0"/>
              </a:solidFill>
              <a:latin typeface="Ubuntu"/>
              <a:ea typeface="Ubuntu"/>
              <a:cs typeface="Ubuntu"/>
              <a:sym typeface="Ubuntu"/>
            </a:endParaRPr>
          </a:p>
        </p:txBody>
      </p:sp>
      <p:pic>
        <p:nvPicPr>
          <p:cNvPr id="324" name="Google Shape;324;p54" title="code-qr (2).png"/>
          <p:cNvPicPr preferRelativeResize="0"/>
          <p:nvPr/>
        </p:nvPicPr>
        <p:blipFill>
          <a:blip r:embed="rId4">
            <a:alphaModFix/>
          </a:blip>
          <a:stretch>
            <a:fillRect/>
          </a:stretch>
        </p:blipFill>
        <p:spPr>
          <a:xfrm>
            <a:off x="1132500" y="1532250"/>
            <a:ext cx="2262700" cy="2262700"/>
          </a:xfrm>
          <a:prstGeom prst="rect">
            <a:avLst/>
          </a:prstGeom>
          <a:noFill/>
          <a:ln>
            <a:noFill/>
          </a:ln>
        </p:spPr>
      </p:pic>
      <p:sp>
        <p:nvSpPr>
          <p:cNvPr id="325" name="Google Shape;325;p54"/>
          <p:cNvSpPr txBox="1"/>
          <p:nvPr/>
        </p:nvSpPr>
        <p:spPr>
          <a:xfrm>
            <a:off x="5393650" y="4811363"/>
            <a:ext cx="3654300" cy="21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600"/>
              </a:spcAft>
              <a:buNone/>
            </a:pPr>
            <a:r>
              <a:rPr lang="fr-CA" sz="700">
                <a:solidFill>
                  <a:srgbClr val="434343"/>
                </a:solidFill>
              </a:rPr>
              <a:t>Cette présentation est mise à disposition par le  </a:t>
            </a:r>
            <a:r>
              <a:rPr lang="fr-CA" sz="700" u="sng">
                <a:solidFill>
                  <a:schemeClr val="hlink"/>
                </a:solidFill>
                <a:hlinkClick r:id="rId5"/>
              </a:rPr>
              <a:t>RÉCI</a:t>
            </a:r>
            <a:r>
              <a:rPr lang="fr-CA" sz="700" u="sng">
                <a:solidFill>
                  <a:schemeClr val="hlink"/>
                </a:solidFill>
                <a:hlinkClick r:id="rId6"/>
              </a:rPr>
              <a:t>T</a:t>
            </a:r>
            <a:r>
              <a:rPr lang="fr-CA" sz="700">
                <a:solidFill>
                  <a:srgbClr val="434343"/>
                </a:solidFill>
              </a:rPr>
              <a:t>, sauf exception, selon les termes de la </a:t>
            </a:r>
            <a:r>
              <a:rPr lang="fr-CA" sz="700" u="sng">
                <a:solidFill>
                  <a:srgbClr val="434343"/>
                </a:solidFill>
                <a:hlinkClick r:id="rId7">
                  <a:extLst>
                    <a:ext uri="{A12FA001-AC4F-418D-AE19-62706E023703}">
                      <ahyp:hlinkClr val="tx"/>
                    </a:ext>
                  </a:extLst>
                </a:hlinkClick>
              </a:rPr>
              <a:t>Licence CC BY-NC-SA 4.0</a:t>
            </a:r>
            <a:r>
              <a:rPr lang="fr-CA" sz="700">
                <a:solidFill>
                  <a:srgbClr val="434343"/>
                </a:solidFill>
              </a:rPr>
              <a:t>, 2025.</a:t>
            </a:r>
            <a:endParaRPr sz="700">
              <a:solidFill>
                <a:srgbClr val="434343"/>
              </a:solidFill>
            </a:endParaRPr>
          </a:p>
        </p:txBody>
      </p:sp>
      <p:pic>
        <p:nvPicPr>
          <p:cNvPr id="326" name="Google Shape;326;p54">
            <a:hlinkClick r:id="rId8"/>
          </p:cNvPr>
          <p:cNvPicPr preferRelativeResize="0"/>
          <p:nvPr/>
        </p:nvPicPr>
        <p:blipFill>
          <a:blip r:embed="rId9">
            <a:alphaModFix/>
          </a:blip>
          <a:stretch>
            <a:fillRect/>
          </a:stretch>
        </p:blipFill>
        <p:spPr>
          <a:xfrm>
            <a:off x="4495812" y="4773898"/>
            <a:ext cx="829726" cy="290325"/>
          </a:xfrm>
          <a:prstGeom prst="rect">
            <a:avLst/>
          </a:prstGeom>
          <a:noFill/>
          <a:ln>
            <a:noFill/>
          </a:ln>
        </p:spPr>
      </p:pic>
      <p:sp>
        <p:nvSpPr>
          <p:cNvPr id="327" name="Google Shape;327;p54"/>
          <p:cNvSpPr txBox="1"/>
          <p:nvPr/>
        </p:nvSpPr>
        <p:spPr>
          <a:xfrm>
            <a:off x="4631214" y="1700675"/>
            <a:ext cx="4020000" cy="257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fr-CA" sz="1050">
                <a:solidFill>
                  <a:schemeClr val="dk1"/>
                </a:solidFill>
                <a:latin typeface="Poppins"/>
                <a:ea typeface="Poppins"/>
                <a:cs typeface="Poppins"/>
                <a:sym typeface="Poppins"/>
              </a:rPr>
              <a:t>Cet atelier pratique vous guidera à travers les étapes essentielles pour configurer et programmer votre Micro:bit afin qu’il fonctionne comme une souris, un clavier ou une manette de jeu. Découvrez comment transformer votre microcontrôleur en périphérique d’entrée interactif grâce à l’extension HID (Human Interface Device) dans MakeCode. Cette fonctionnalité permet d’ouvrir simplement vers une tonne de projets créatifs pour les élèves, tels que maquettes interactives, manette pour des personnages dans Scratch ou un simple contrôleur pour une présentation ou lecteur de média. Apportez vos idées et préparez-vous à explorer de nouvelles possibilités interactives avec Miicro:bit!</a:t>
            </a:r>
            <a:endParaRPr sz="1100">
              <a:solidFill>
                <a:schemeClr val="dk1"/>
              </a:solidFill>
            </a:endParaRPr>
          </a:p>
        </p:txBody>
      </p:sp>
      <p:sp>
        <p:nvSpPr>
          <p:cNvPr id="328" name="Google Shape;328;p54"/>
          <p:cNvSpPr txBox="1"/>
          <p:nvPr/>
        </p:nvSpPr>
        <p:spPr>
          <a:xfrm>
            <a:off x="4631225" y="1049825"/>
            <a:ext cx="392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a:t>Une extension </a:t>
            </a:r>
            <a:r>
              <a:rPr b="1" lang="fr-CA"/>
              <a:t>MakeCode porteuse de nouvelles « HID-ées » pour Micro:bit</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72"/>
          <p:cNvSpPr txBox="1"/>
          <p:nvPr>
            <p:ph type="title"/>
          </p:nvPr>
        </p:nvSpPr>
        <p:spPr>
          <a:xfrm>
            <a:off x="499100" y="445475"/>
            <a:ext cx="6304800" cy="594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CA" sz="2400">
                <a:latin typeface="Outfit"/>
                <a:ea typeface="Outfit"/>
                <a:cs typeface="Outfit"/>
                <a:sym typeface="Outfit"/>
              </a:rPr>
              <a:t>Ressources en lien avec le HID et Micro:bit</a:t>
            </a:r>
            <a:endParaRPr sz="2400">
              <a:latin typeface="Outfit"/>
              <a:ea typeface="Outfit"/>
              <a:cs typeface="Outfit"/>
              <a:sym typeface="Outfit"/>
            </a:endParaRPr>
          </a:p>
          <a:p>
            <a:pPr indent="0" lvl="0" marL="0" rtl="0" algn="l">
              <a:spcBef>
                <a:spcPts val="0"/>
              </a:spcBef>
              <a:spcAft>
                <a:spcPts val="0"/>
              </a:spcAft>
              <a:buNone/>
            </a:pPr>
            <a:r>
              <a:t/>
            </a:r>
            <a:endParaRPr b="1" sz="3000">
              <a:latin typeface="Outfit"/>
              <a:ea typeface="Outfit"/>
              <a:cs typeface="Outfit"/>
              <a:sym typeface="Outfit"/>
            </a:endParaRPr>
          </a:p>
        </p:txBody>
      </p:sp>
      <p:cxnSp>
        <p:nvCxnSpPr>
          <p:cNvPr id="560" name="Google Shape;560;p72"/>
          <p:cNvCxnSpPr/>
          <p:nvPr/>
        </p:nvCxnSpPr>
        <p:spPr>
          <a:xfrm flipH="1" rot="10800000">
            <a:off x="601095" y="920232"/>
            <a:ext cx="8565300" cy="25800"/>
          </a:xfrm>
          <a:prstGeom prst="straightConnector1">
            <a:avLst/>
          </a:prstGeom>
          <a:noFill/>
          <a:ln cap="flat" cmpd="sng" w="19050">
            <a:solidFill>
              <a:schemeClr val="dk1"/>
            </a:solidFill>
            <a:prstDash val="solid"/>
            <a:round/>
            <a:headEnd len="med" w="med" type="none"/>
            <a:tailEnd len="med" w="med" type="none"/>
          </a:ln>
        </p:spPr>
      </p:cxnSp>
      <p:sp>
        <p:nvSpPr>
          <p:cNvPr id="561" name="Google Shape;561;p72"/>
          <p:cNvSpPr txBox="1"/>
          <p:nvPr>
            <p:ph idx="1" type="body"/>
          </p:nvPr>
        </p:nvSpPr>
        <p:spPr>
          <a:xfrm>
            <a:off x="311700" y="1152475"/>
            <a:ext cx="8520600" cy="3416400"/>
          </a:xfrm>
          <a:prstGeom prst="rect">
            <a:avLst/>
          </a:prstGeom>
        </p:spPr>
        <p:txBody>
          <a:bodyPr anchorCtr="0" anchor="t" bIns="45700" lIns="91425" spcFirstLastPara="1" rIns="91425" wrap="square" tIns="45700">
            <a:normAutofit/>
          </a:bodyPr>
          <a:lstStyle/>
          <a:p>
            <a:pPr indent="0" lvl="0" marL="0" rtl="0" algn="l">
              <a:spcBef>
                <a:spcPts val="800"/>
              </a:spcBef>
              <a:spcAft>
                <a:spcPts val="0"/>
              </a:spcAft>
              <a:buNone/>
            </a:pPr>
            <a:r>
              <a:rPr lang="fr-CA" sz="1400" u="sng">
                <a:solidFill>
                  <a:srgbClr val="0069C0"/>
                </a:solidFill>
                <a:hlinkClick r:id="rId3">
                  <a:extLst>
                    <a:ext uri="{A12FA001-AC4F-418D-AE19-62706E023703}">
                      <ahyp:hlinkClr val="tx"/>
                    </a:ext>
                  </a:extLst>
                </a:hlinkClick>
              </a:rPr>
              <a:t>Documentation de l’extension microbit-pxt-blehid</a:t>
            </a:r>
            <a:endParaRPr sz="1400">
              <a:solidFill>
                <a:srgbClr val="0069C0"/>
              </a:solidFill>
            </a:endParaRPr>
          </a:p>
          <a:p>
            <a:pPr indent="0" lvl="0" marL="0" rtl="0" algn="l">
              <a:spcBef>
                <a:spcPts val="800"/>
              </a:spcBef>
              <a:spcAft>
                <a:spcPts val="0"/>
              </a:spcAft>
              <a:buNone/>
            </a:pPr>
            <a:r>
              <a:t/>
            </a:r>
            <a:endParaRPr sz="1400"/>
          </a:p>
          <a:p>
            <a:pPr indent="0" lvl="0" marL="0" rtl="0" algn="l">
              <a:spcBef>
                <a:spcPts val="800"/>
              </a:spcBef>
              <a:spcAft>
                <a:spcPts val="0"/>
              </a:spcAft>
              <a:buNone/>
            </a:pPr>
            <a:r>
              <a:rPr lang="fr-CA" sz="1400"/>
              <a:t>Substitution du Makey Makey par un Micro:Bit:</a:t>
            </a:r>
            <a:endParaRPr sz="1400"/>
          </a:p>
          <a:p>
            <a:pPr indent="-317500" lvl="0" marL="457200" rtl="0" algn="l">
              <a:spcBef>
                <a:spcPts val="800"/>
              </a:spcBef>
              <a:spcAft>
                <a:spcPts val="0"/>
              </a:spcAft>
              <a:buClr>
                <a:srgbClr val="0069C0"/>
              </a:buClr>
              <a:buSzPts val="1400"/>
              <a:buChar char="-"/>
            </a:pPr>
            <a:r>
              <a:rPr lang="fr-CA" sz="1400" u="sng">
                <a:solidFill>
                  <a:srgbClr val="0069C0"/>
                </a:solidFill>
                <a:hlinkClick r:id="rId4">
                  <a:extLst>
                    <a:ext uri="{A12FA001-AC4F-418D-AE19-62706E023703}">
                      <ahyp:hlinkClr val="tx"/>
                    </a:ext>
                  </a:extLst>
                </a:hlinkClick>
              </a:rPr>
              <a:t>Maquettes interactives en univers social</a:t>
            </a:r>
            <a:endParaRPr sz="1400">
              <a:solidFill>
                <a:srgbClr val="0069C0"/>
              </a:solidFill>
            </a:endParaRPr>
          </a:p>
          <a:p>
            <a:pPr indent="-317500" lvl="0" marL="457200" rtl="0" algn="l">
              <a:spcBef>
                <a:spcPts val="800"/>
              </a:spcBef>
              <a:spcAft>
                <a:spcPts val="0"/>
              </a:spcAft>
              <a:buClr>
                <a:schemeClr val="dk1"/>
              </a:buClr>
              <a:buSzPts val="1400"/>
              <a:buChar char="-"/>
            </a:pPr>
            <a:r>
              <a:rPr lang="fr-CA" sz="1400" u="sng">
                <a:solidFill>
                  <a:srgbClr val="0069C0"/>
                </a:solidFill>
                <a:hlinkClick r:id="rId5">
                  <a:extLst>
                    <a:ext uri="{A12FA001-AC4F-418D-AE19-62706E023703}">
                      <ahyp:hlinkClr val="tx"/>
                    </a:ext>
                  </a:extLst>
                </a:hlinkClick>
              </a:rPr>
              <a:t>Applications Makey Makey</a:t>
            </a:r>
            <a:r>
              <a:rPr lang="fr-CA" sz="1400"/>
              <a:t> (programmer le Micro:bit comme une manette)</a:t>
            </a:r>
            <a:endParaRPr sz="1400"/>
          </a:p>
          <a:p>
            <a:pPr indent="0" lvl="0" marL="0" rtl="0" algn="l">
              <a:spcBef>
                <a:spcPts val="800"/>
              </a:spcBef>
              <a:spcAft>
                <a:spcPts val="0"/>
              </a:spcAft>
              <a:buNone/>
            </a:pPr>
            <a:r>
              <a:t/>
            </a:r>
            <a:endParaRPr sz="1400"/>
          </a:p>
          <a:p>
            <a:pPr indent="0" lvl="0" marL="0" rtl="0" algn="l">
              <a:spcBef>
                <a:spcPts val="800"/>
              </a:spcBef>
              <a:spcAft>
                <a:spcPts val="0"/>
              </a:spcAft>
              <a:buNone/>
            </a:pPr>
            <a:r>
              <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73"/>
          <p:cNvSpPr/>
          <p:nvPr/>
        </p:nvSpPr>
        <p:spPr>
          <a:xfrm>
            <a:off x="1817738" y="2803238"/>
            <a:ext cx="7326300" cy="2232600"/>
          </a:xfrm>
          <a:prstGeom prst="rect">
            <a:avLst/>
          </a:prstGeom>
          <a:solidFill>
            <a:srgbClr val="F2B8C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568" name="Google Shape;568;p73"/>
          <p:cNvSpPr/>
          <p:nvPr/>
        </p:nvSpPr>
        <p:spPr>
          <a:xfrm>
            <a:off x="0" y="1238749"/>
            <a:ext cx="6476400" cy="1443300"/>
          </a:xfrm>
          <a:prstGeom prst="rect">
            <a:avLst/>
          </a:prstGeom>
          <a:solidFill>
            <a:srgbClr val="ACD0EE"/>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569" name="Google Shape;569;p73"/>
          <p:cNvSpPr txBox="1"/>
          <p:nvPr>
            <p:ph type="title"/>
          </p:nvPr>
        </p:nvSpPr>
        <p:spPr>
          <a:xfrm>
            <a:off x="499105" y="445481"/>
            <a:ext cx="5702400" cy="594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fr-CA" sz="2400">
                <a:latin typeface="Outfit"/>
                <a:ea typeface="Outfit"/>
                <a:cs typeface="Outfit"/>
                <a:sym typeface="Outfit"/>
              </a:rPr>
              <a:t>Ressources et autoformations</a:t>
            </a:r>
            <a:endParaRPr sz="2400">
              <a:latin typeface="Outfit"/>
              <a:ea typeface="Outfit"/>
              <a:cs typeface="Outfit"/>
              <a:sym typeface="Outfit"/>
            </a:endParaRPr>
          </a:p>
          <a:p>
            <a:pPr indent="0" lvl="0" marL="0" rtl="0" algn="l">
              <a:spcBef>
                <a:spcPts val="0"/>
              </a:spcBef>
              <a:spcAft>
                <a:spcPts val="0"/>
              </a:spcAft>
              <a:buNone/>
            </a:pPr>
            <a:r>
              <a:t/>
            </a:r>
            <a:endParaRPr b="1" sz="3000">
              <a:latin typeface="Outfit"/>
              <a:ea typeface="Outfit"/>
              <a:cs typeface="Outfit"/>
              <a:sym typeface="Outfit"/>
            </a:endParaRPr>
          </a:p>
        </p:txBody>
      </p:sp>
      <p:cxnSp>
        <p:nvCxnSpPr>
          <p:cNvPr id="570" name="Google Shape;570;p73"/>
          <p:cNvCxnSpPr/>
          <p:nvPr/>
        </p:nvCxnSpPr>
        <p:spPr>
          <a:xfrm flipH="1" rot="10800000">
            <a:off x="601095" y="920232"/>
            <a:ext cx="8565300" cy="25800"/>
          </a:xfrm>
          <a:prstGeom prst="straightConnector1">
            <a:avLst/>
          </a:prstGeom>
          <a:noFill/>
          <a:ln cap="flat" cmpd="sng" w="19050">
            <a:solidFill>
              <a:schemeClr val="dk1"/>
            </a:solidFill>
            <a:prstDash val="solid"/>
            <a:round/>
            <a:headEnd len="med" w="med" type="none"/>
            <a:tailEnd len="med" w="med" type="none"/>
          </a:ln>
        </p:spPr>
      </p:cxnSp>
      <p:sp>
        <p:nvSpPr>
          <p:cNvPr id="571" name="Google Shape;571;p73"/>
          <p:cNvSpPr txBox="1"/>
          <p:nvPr/>
        </p:nvSpPr>
        <p:spPr>
          <a:xfrm>
            <a:off x="3096863" y="1307906"/>
            <a:ext cx="3204600" cy="129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2200" u="sng">
                <a:solidFill>
                  <a:srgbClr val="0069C0"/>
                </a:solidFill>
                <a:latin typeface="Outfit"/>
                <a:ea typeface="Outfit"/>
                <a:cs typeface="Outfit"/>
                <a:sym typeface="Outfit"/>
                <a:hlinkClick r:id="rId3">
                  <a:extLst>
                    <a:ext uri="{A12FA001-AC4F-418D-AE19-62706E023703}">
                      <ahyp:hlinkClr val="tx"/>
                    </a:ext>
                  </a:extLst>
                </a:hlinkClick>
              </a:rPr>
              <a:t>campus.recit.qc.ca</a:t>
            </a:r>
            <a:endParaRPr b="1" sz="2200">
              <a:solidFill>
                <a:srgbClr val="0069C0"/>
              </a:solidFill>
              <a:latin typeface="Outfit"/>
              <a:ea typeface="Outfit"/>
              <a:cs typeface="Outfit"/>
              <a:sym typeface="Outfit"/>
            </a:endParaRPr>
          </a:p>
          <a:p>
            <a:pPr indent="0" lvl="0" marL="0" rtl="0" algn="l">
              <a:spcBef>
                <a:spcPts val="1000"/>
              </a:spcBef>
              <a:spcAft>
                <a:spcPts val="1200"/>
              </a:spcAft>
              <a:buNone/>
            </a:pPr>
            <a:r>
              <a:rPr b="1" lang="fr-CA" sz="1400" u="sng">
                <a:solidFill>
                  <a:srgbClr val="0069C0"/>
                </a:solidFill>
                <a:latin typeface="Outfit"/>
                <a:ea typeface="Outfit"/>
                <a:cs typeface="Outfit"/>
                <a:sym typeface="Outfit"/>
                <a:hlinkClick r:id="rId4">
                  <a:extLst>
                    <a:ext uri="{A12FA001-AC4F-418D-AE19-62706E023703}">
                      <ahyp:hlinkClr val="tx"/>
                    </a:ext>
                  </a:extLst>
                </a:hlinkClick>
              </a:rPr>
              <a:t>Formations en robotique, section mathématique, science et technologie</a:t>
            </a:r>
            <a:endParaRPr b="1" sz="1400">
              <a:solidFill>
                <a:srgbClr val="0069C0"/>
              </a:solidFill>
              <a:latin typeface="Outfit"/>
              <a:ea typeface="Outfit"/>
              <a:cs typeface="Outfit"/>
              <a:sym typeface="Outfit"/>
            </a:endParaRPr>
          </a:p>
        </p:txBody>
      </p:sp>
      <p:sp>
        <p:nvSpPr>
          <p:cNvPr id="572" name="Google Shape;572;p73"/>
          <p:cNvSpPr txBox="1"/>
          <p:nvPr/>
        </p:nvSpPr>
        <p:spPr>
          <a:xfrm>
            <a:off x="2185981" y="3749263"/>
            <a:ext cx="3795600" cy="12120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SzPts val="1500"/>
              <a:buFont typeface="Outfit"/>
              <a:buChar char="➔"/>
            </a:pPr>
            <a:r>
              <a:rPr b="1" lang="fr-CA" sz="1500" u="sng">
                <a:solidFill>
                  <a:srgbClr val="0069C0"/>
                </a:solidFill>
                <a:latin typeface="Outfit"/>
                <a:ea typeface="Outfit"/>
                <a:cs typeface="Outfit"/>
                <a:sym typeface="Outfit"/>
                <a:hlinkClick r:id="rId5">
                  <a:extLst>
                    <a:ext uri="{A12FA001-AC4F-418D-AE19-62706E023703}">
                      <ahyp:hlinkClr val="tx"/>
                    </a:ext>
                  </a:extLst>
                </a:hlinkClick>
              </a:rPr>
              <a:t>recitmst.qc.ca</a:t>
            </a:r>
            <a:endParaRPr b="1" sz="1500">
              <a:solidFill>
                <a:srgbClr val="0069C0"/>
              </a:solidFill>
              <a:latin typeface="Outfit"/>
              <a:ea typeface="Outfit"/>
              <a:cs typeface="Outfit"/>
              <a:sym typeface="Outfit"/>
            </a:endParaRPr>
          </a:p>
          <a:p>
            <a:pPr indent="-323850" lvl="0" marL="457200" rtl="0" algn="l">
              <a:lnSpc>
                <a:spcPct val="115000"/>
              </a:lnSpc>
              <a:spcBef>
                <a:spcPts val="0"/>
              </a:spcBef>
              <a:spcAft>
                <a:spcPts val="0"/>
              </a:spcAft>
              <a:buSzPts val="1500"/>
              <a:buFont typeface="Outfit"/>
              <a:buChar char="➔"/>
            </a:pPr>
            <a:r>
              <a:rPr b="1" lang="fr-CA" sz="1500" u="sng">
                <a:solidFill>
                  <a:srgbClr val="0069C0"/>
                </a:solidFill>
                <a:latin typeface="Outfit"/>
                <a:ea typeface="Outfit"/>
                <a:cs typeface="Outfit"/>
                <a:sym typeface="Outfit"/>
                <a:hlinkClick r:id="rId6">
                  <a:extLst>
                    <a:ext uri="{A12FA001-AC4F-418D-AE19-62706E023703}">
                      <ahyp:hlinkClr val="tx"/>
                    </a:ext>
                  </a:extLst>
                </a:hlinkClick>
              </a:rPr>
              <a:t>robot-tic.qc.ca</a:t>
            </a:r>
            <a:endParaRPr b="1" sz="1400"/>
          </a:p>
          <a:p>
            <a:pPr indent="-323850" lvl="0" marL="457200" rtl="0" algn="l">
              <a:lnSpc>
                <a:spcPct val="115000"/>
              </a:lnSpc>
              <a:spcBef>
                <a:spcPts val="0"/>
              </a:spcBef>
              <a:spcAft>
                <a:spcPts val="0"/>
              </a:spcAft>
              <a:buSzPts val="1500"/>
              <a:buFont typeface="Outfit"/>
              <a:buChar char="➔"/>
            </a:pPr>
            <a:r>
              <a:rPr b="1" lang="fr-CA" sz="1500" u="sng">
                <a:solidFill>
                  <a:srgbClr val="0069C0"/>
                </a:solidFill>
                <a:latin typeface="Outfit"/>
                <a:ea typeface="Outfit"/>
                <a:cs typeface="Outfit"/>
                <a:sym typeface="Outfit"/>
                <a:hlinkClick r:id="rId7">
                  <a:extLst>
                    <a:ext uri="{A12FA001-AC4F-418D-AE19-62706E023703}">
                      <ahyp:hlinkClr val="tx"/>
                    </a:ext>
                  </a:extLst>
                </a:hlinkClick>
              </a:rPr>
              <a:t>laboratoirecreatif.recit.org</a:t>
            </a:r>
            <a:r>
              <a:rPr b="1" lang="fr-CA" sz="1500">
                <a:solidFill>
                  <a:srgbClr val="0069C0"/>
                </a:solidFill>
                <a:latin typeface="Outfit"/>
                <a:ea typeface="Outfit"/>
                <a:cs typeface="Outfit"/>
                <a:sym typeface="Outfit"/>
              </a:rPr>
              <a:t> </a:t>
            </a:r>
            <a:endParaRPr b="1" sz="1500">
              <a:solidFill>
                <a:srgbClr val="0069C0"/>
              </a:solidFill>
              <a:latin typeface="Outfit"/>
              <a:ea typeface="Outfit"/>
              <a:cs typeface="Outfit"/>
              <a:sym typeface="Outfit"/>
            </a:endParaRPr>
          </a:p>
          <a:p>
            <a:pPr indent="-323850" lvl="0" marL="457200" rtl="0" algn="l">
              <a:lnSpc>
                <a:spcPct val="100000"/>
              </a:lnSpc>
              <a:spcBef>
                <a:spcPts val="0"/>
              </a:spcBef>
              <a:spcAft>
                <a:spcPts val="0"/>
              </a:spcAft>
              <a:buSzPts val="1500"/>
              <a:buFont typeface="Outfit"/>
              <a:buChar char="➔"/>
            </a:pPr>
            <a:r>
              <a:rPr b="1" lang="fr-CA" sz="1500" u="sng">
                <a:solidFill>
                  <a:srgbClr val="0069C0"/>
                </a:solidFill>
                <a:latin typeface="Outfit"/>
                <a:ea typeface="Outfit"/>
                <a:cs typeface="Outfit"/>
                <a:sym typeface="Outfit"/>
                <a:hlinkClick r:id="rId8">
                  <a:extLst>
                    <a:ext uri="{A12FA001-AC4F-418D-AE19-62706E023703}">
                      <ahyp:hlinkClr val="tx"/>
                    </a:ext>
                  </a:extLst>
                </a:hlinkClick>
              </a:rPr>
              <a:t>La robotique en FGA</a:t>
            </a:r>
            <a:endParaRPr b="1" sz="1500" u="sng">
              <a:solidFill>
                <a:srgbClr val="0069C0"/>
              </a:solidFill>
              <a:latin typeface="Outfit"/>
              <a:ea typeface="Outfit"/>
              <a:cs typeface="Outfit"/>
              <a:sym typeface="Outfit"/>
            </a:endParaRPr>
          </a:p>
        </p:txBody>
      </p:sp>
      <p:sp>
        <p:nvSpPr>
          <p:cNvPr id="573" name="Google Shape;573;p73"/>
          <p:cNvSpPr txBox="1"/>
          <p:nvPr/>
        </p:nvSpPr>
        <p:spPr>
          <a:xfrm>
            <a:off x="5676781" y="3611189"/>
            <a:ext cx="2034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1700">
                <a:solidFill>
                  <a:schemeClr val="dk1"/>
                </a:solidFill>
                <a:latin typeface="Outfit"/>
                <a:ea typeface="Outfit"/>
                <a:cs typeface="Outfit"/>
                <a:sym typeface="Outfit"/>
              </a:rPr>
              <a:t>Autres ressources</a:t>
            </a:r>
            <a:endParaRPr b="1" sz="1700">
              <a:solidFill>
                <a:schemeClr val="dk1"/>
              </a:solidFill>
              <a:latin typeface="Outfit"/>
              <a:ea typeface="Outfit"/>
              <a:cs typeface="Outfit"/>
              <a:sym typeface="Outfit"/>
            </a:endParaRPr>
          </a:p>
        </p:txBody>
      </p:sp>
      <p:sp>
        <p:nvSpPr>
          <p:cNvPr id="574" name="Google Shape;574;p73"/>
          <p:cNvSpPr txBox="1"/>
          <p:nvPr/>
        </p:nvSpPr>
        <p:spPr>
          <a:xfrm>
            <a:off x="5676786" y="4015346"/>
            <a:ext cx="3277200" cy="9465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rgbClr val="0069C0"/>
              </a:buClr>
              <a:buSzPts val="1500"/>
              <a:buFont typeface="Outfit"/>
              <a:buChar char="➔"/>
            </a:pPr>
            <a:r>
              <a:rPr b="1" lang="fr-CA" sz="1500" u="sng">
                <a:solidFill>
                  <a:srgbClr val="0069C0"/>
                </a:solidFill>
                <a:latin typeface="Outfit"/>
                <a:ea typeface="Outfit"/>
                <a:cs typeface="Outfit"/>
                <a:sym typeface="Outfit"/>
                <a:hlinkClick r:id="rId9">
                  <a:extLst>
                    <a:ext uri="{A12FA001-AC4F-418D-AE19-62706E023703}">
                      <ahyp:hlinkClr val="tx"/>
                    </a:ext>
                  </a:extLst>
                </a:hlinkClick>
              </a:rPr>
              <a:t>Parcours de formation combo numérique</a:t>
            </a:r>
            <a:endParaRPr b="1" sz="1500">
              <a:solidFill>
                <a:srgbClr val="0069C0"/>
              </a:solidFill>
              <a:latin typeface="Outfit"/>
              <a:ea typeface="Outfit"/>
              <a:cs typeface="Outfit"/>
              <a:sym typeface="Outfit"/>
            </a:endParaRPr>
          </a:p>
          <a:p>
            <a:pPr indent="-323850" lvl="0" marL="457200" rtl="0" algn="l">
              <a:lnSpc>
                <a:spcPct val="115000"/>
              </a:lnSpc>
              <a:spcBef>
                <a:spcPts val="0"/>
              </a:spcBef>
              <a:spcAft>
                <a:spcPts val="0"/>
              </a:spcAft>
              <a:buClr>
                <a:srgbClr val="0069C0"/>
              </a:buClr>
              <a:buSzPts val="1500"/>
              <a:buFont typeface="Outfit"/>
              <a:buChar char="➔"/>
            </a:pPr>
            <a:r>
              <a:rPr b="1" lang="fr-CA" sz="1500" u="sng">
                <a:solidFill>
                  <a:srgbClr val="0069C0"/>
                </a:solidFill>
                <a:latin typeface="Outfit"/>
                <a:ea typeface="Outfit"/>
                <a:cs typeface="Outfit"/>
                <a:sym typeface="Outfit"/>
                <a:hlinkClick r:id="rId10">
                  <a:extLst>
                    <a:ext uri="{A12FA001-AC4F-418D-AE19-62706E023703}">
                      <ahyp:hlinkClr val="tx"/>
                    </a:ext>
                  </a:extLst>
                </a:hlinkClick>
              </a:rPr>
              <a:t>recitas.ca/roboti</a:t>
            </a:r>
            <a:r>
              <a:rPr lang="fr-CA" sz="1500" u="sng">
                <a:solidFill>
                  <a:srgbClr val="0069C0"/>
                </a:solidFill>
                <a:latin typeface="Outfit"/>
                <a:ea typeface="Outfit"/>
                <a:cs typeface="Outfit"/>
                <a:sym typeface="Outfit"/>
                <a:hlinkClick r:id="rId11">
                  <a:extLst>
                    <a:ext uri="{A12FA001-AC4F-418D-AE19-62706E023703}">
                      <ahyp:hlinkClr val="tx"/>
                    </a:ext>
                  </a:extLst>
                </a:hlinkClick>
              </a:rPr>
              <a:t>que</a:t>
            </a:r>
            <a:endParaRPr sz="1500" u="sng">
              <a:solidFill>
                <a:srgbClr val="0069C0"/>
              </a:solidFill>
              <a:latin typeface="Outfit"/>
              <a:ea typeface="Outfit"/>
              <a:cs typeface="Outfit"/>
              <a:sym typeface="Outfit"/>
            </a:endParaRPr>
          </a:p>
        </p:txBody>
      </p:sp>
      <p:pic>
        <p:nvPicPr>
          <p:cNvPr id="575" name="Google Shape;575;p73"/>
          <p:cNvPicPr preferRelativeResize="0"/>
          <p:nvPr/>
        </p:nvPicPr>
        <p:blipFill>
          <a:blip r:embed="rId12">
            <a:alphaModFix/>
          </a:blip>
          <a:stretch>
            <a:fillRect/>
          </a:stretch>
        </p:blipFill>
        <p:spPr>
          <a:xfrm>
            <a:off x="2356348" y="2850069"/>
            <a:ext cx="2944575" cy="845341"/>
          </a:xfrm>
          <a:prstGeom prst="rect">
            <a:avLst/>
          </a:prstGeom>
          <a:noFill/>
          <a:ln>
            <a:noFill/>
          </a:ln>
        </p:spPr>
      </p:pic>
      <p:pic>
        <p:nvPicPr>
          <p:cNvPr id="576" name="Google Shape;576;p73">
            <a:hlinkClick r:id="rId13"/>
          </p:cNvPr>
          <p:cNvPicPr preferRelativeResize="0"/>
          <p:nvPr/>
        </p:nvPicPr>
        <p:blipFill>
          <a:blip r:embed="rId14">
            <a:alphaModFix/>
          </a:blip>
          <a:stretch>
            <a:fillRect/>
          </a:stretch>
        </p:blipFill>
        <p:spPr>
          <a:xfrm>
            <a:off x="834844" y="1426813"/>
            <a:ext cx="2034675" cy="8747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74">
            <a:hlinkClick r:id="rId3"/>
          </p:cNvPr>
          <p:cNvPicPr preferRelativeResize="0"/>
          <p:nvPr/>
        </p:nvPicPr>
        <p:blipFill>
          <a:blip r:embed="rId4">
            <a:alphaModFix/>
          </a:blip>
          <a:stretch>
            <a:fillRect/>
          </a:stretch>
        </p:blipFill>
        <p:spPr>
          <a:xfrm>
            <a:off x="327388" y="1103500"/>
            <a:ext cx="8489224" cy="2486900"/>
          </a:xfrm>
          <a:prstGeom prst="rect">
            <a:avLst/>
          </a:prstGeom>
          <a:noFill/>
          <a:ln>
            <a:noFill/>
          </a:ln>
          <a:effectLst>
            <a:outerShdw blurRad="57150" rotWithShape="0" algn="bl" dir="5400000" dist="19050">
              <a:srgbClr val="000000">
                <a:alpha val="50000"/>
              </a:srgbClr>
            </a:outerShdw>
          </a:effectLst>
        </p:spPr>
      </p:pic>
      <p:sp>
        <p:nvSpPr>
          <p:cNvPr id="582" name="Google Shape;582;p74"/>
          <p:cNvSpPr txBox="1"/>
          <p:nvPr/>
        </p:nvSpPr>
        <p:spPr>
          <a:xfrm>
            <a:off x="561625" y="3712250"/>
            <a:ext cx="7898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3400" u="sng">
                <a:solidFill>
                  <a:srgbClr val="0D5CDF"/>
                </a:solidFill>
                <a:latin typeface="Ubuntu"/>
                <a:ea typeface="Ubuntu"/>
                <a:cs typeface="Ubuntu"/>
                <a:sym typeface="Ubuntu"/>
                <a:hlinkClick r:id="rId5">
                  <a:extLst>
                    <a:ext uri="{A12FA001-AC4F-418D-AE19-62706E023703}">
                      <ahyp:hlinkClr val="tx"/>
                    </a:ext>
                  </a:extLst>
                </a:hlinkClick>
              </a:rPr>
              <a:t>recitmst.qc.ca/ecv</a:t>
            </a:r>
            <a:endParaRPr sz="2700">
              <a:solidFill>
                <a:srgbClr val="0D5CDF"/>
              </a:solidFill>
            </a:endParaRPr>
          </a:p>
        </p:txBody>
      </p:sp>
      <p:pic>
        <p:nvPicPr>
          <p:cNvPr id="583" name="Google Shape;583;p74"/>
          <p:cNvPicPr preferRelativeResize="0"/>
          <p:nvPr/>
        </p:nvPicPr>
        <p:blipFill>
          <a:blip r:embed="rId6">
            <a:alphaModFix/>
          </a:blip>
          <a:stretch>
            <a:fillRect/>
          </a:stretch>
        </p:blipFill>
        <p:spPr>
          <a:xfrm>
            <a:off x="226751" y="28525"/>
            <a:ext cx="2253175" cy="71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id="588" name="Google Shape;588;p75" title="Présentation - Jeudi 17 avril 2025.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76" title="Copie de Présentation - MARDI 15 avril 2025 (2).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77" title="Copie de Présentation - MARDI 15 avril 2025 (4).png"/>
          <p:cNvPicPr preferRelativeResize="0"/>
          <p:nvPr/>
        </p:nvPicPr>
        <p:blipFill>
          <a:blip r:embed="rId3">
            <a:alphaModFix/>
          </a:blip>
          <a:stretch>
            <a:fillRect/>
          </a:stretch>
        </p:blipFill>
        <p:spPr>
          <a:xfrm>
            <a:off x="0" y="0"/>
            <a:ext cx="9144000" cy="5143505"/>
          </a:xfrm>
          <a:prstGeom prst="rect">
            <a:avLst/>
          </a:prstGeom>
          <a:noFill/>
          <a:ln>
            <a:noFill/>
          </a:ln>
        </p:spPr>
      </p:pic>
      <p:sp>
        <p:nvSpPr>
          <p:cNvPr id="599" name="Google Shape;599;p77"/>
          <p:cNvSpPr txBox="1"/>
          <p:nvPr/>
        </p:nvSpPr>
        <p:spPr>
          <a:xfrm>
            <a:off x="768975" y="4517300"/>
            <a:ext cx="1887000" cy="2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600" u="sng">
                <a:solidFill>
                  <a:srgbClr val="0097A7"/>
                </a:solidFill>
                <a:hlinkClick r:id="rId4">
                  <a:extLst>
                    <a:ext uri="{A12FA001-AC4F-418D-AE19-62706E023703}">
                      <ahyp:hlinkClr val="tx"/>
                    </a:ext>
                  </a:extLst>
                </a:hlinkClick>
              </a:rPr>
              <a:t>Évaluer cet atelier</a:t>
            </a:r>
            <a:endParaRPr sz="1600">
              <a:solidFill>
                <a:srgbClr val="59595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78" title="Vidéo attente - MARDI (2).png"/>
          <p:cNvPicPr preferRelativeResize="0"/>
          <p:nvPr/>
        </p:nvPicPr>
        <p:blipFill>
          <a:blip r:embed="rId3">
            <a:alphaModFix/>
          </a:blip>
          <a:stretch>
            <a:fillRect/>
          </a:stretch>
        </p:blipFill>
        <p:spPr>
          <a:xfrm>
            <a:off x="0" y="0"/>
            <a:ext cx="9144003" cy="5143519"/>
          </a:xfrm>
          <a:prstGeom prst="rect">
            <a:avLst/>
          </a:prstGeom>
          <a:noFill/>
          <a:ln>
            <a:noFill/>
          </a:ln>
        </p:spPr>
      </p:pic>
      <p:sp>
        <p:nvSpPr>
          <p:cNvPr id="605" name="Google Shape;605;p78"/>
          <p:cNvSpPr txBox="1"/>
          <p:nvPr/>
        </p:nvSpPr>
        <p:spPr>
          <a:xfrm>
            <a:off x="1270750" y="4419813"/>
            <a:ext cx="2117700" cy="34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sz="1300" u="sng">
                <a:solidFill>
                  <a:srgbClr val="0097A7"/>
                </a:solidFill>
                <a:hlinkClick r:id="rId4">
                  <a:extLst>
                    <a:ext uri="{A12FA001-AC4F-418D-AE19-62706E023703}">
                      <ahyp:hlinkClr val="tx"/>
                    </a:ext>
                  </a:extLst>
                </a:hlinkClick>
              </a:rPr>
              <a:t>Récupérer votre badge </a:t>
            </a:r>
            <a:r>
              <a:rPr lang="fr-CA" sz="1100" u="sng">
                <a:solidFill>
                  <a:srgbClr val="0097A7"/>
                </a:solidFill>
                <a:hlinkClick r:id="rId5">
                  <a:extLst>
                    <a:ext uri="{A12FA001-AC4F-418D-AE19-62706E023703}">
                      <ahyp:hlinkClr val="tx"/>
                    </a:ext>
                  </a:extLst>
                </a:hlinkClick>
              </a:rPr>
              <a:t>animation et/ou participation</a:t>
            </a:r>
            <a:r>
              <a:rPr b="1" lang="fr-CA" sz="1300"/>
              <a:t> </a:t>
            </a:r>
            <a:endParaRPr b="1" sz="1300">
              <a:solidFill>
                <a:srgbClr val="59595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79" title="Copie de Présentation - MARDI 15 avril 2025 (5).pn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55" title="Julien-Beauséjour.png"/>
          <p:cNvPicPr preferRelativeResize="0"/>
          <p:nvPr/>
        </p:nvPicPr>
        <p:blipFill rotWithShape="1">
          <a:blip r:embed="rId3">
            <a:alphaModFix/>
          </a:blip>
          <a:srcRect b="0" l="18422" r="18422" t="0"/>
          <a:stretch/>
        </p:blipFill>
        <p:spPr>
          <a:xfrm>
            <a:off x="1221438" y="1355913"/>
            <a:ext cx="1580400" cy="1594200"/>
          </a:xfrm>
          <a:prstGeom prst="ellipse">
            <a:avLst/>
          </a:prstGeom>
          <a:noFill/>
          <a:ln>
            <a:noFill/>
          </a:ln>
        </p:spPr>
      </p:pic>
      <p:pic>
        <p:nvPicPr>
          <p:cNvPr id="334" name="Google Shape;334;p55"/>
          <p:cNvPicPr preferRelativeResize="0"/>
          <p:nvPr/>
        </p:nvPicPr>
        <p:blipFill rotWithShape="1">
          <a:blip r:embed="rId4">
            <a:alphaModFix/>
          </a:blip>
          <a:srcRect b="0" l="12703" r="12703" t="0"/>
          <a:stretch/>
        </p:blipFill>
        <p:spPr>
          <a:xfrm>
            <a:off x="3727788" y="1308823"/>
            <a:ext cx="1688400" cy="1688400"/>
          </a:xfrm>
          <a:prstGeom prst="ellipse">
            <a:avLst/>
          </a:prstGeom>
          <a:noFill/>
          <a:ln>
            <a:noFill/>
          </a:ln>
          <a:effectLst>
            <a:outerShdw blurRad="57150" rotWithShape="0" algn="bl" dir="5400000" dist="19050">
              <a:srgbClr val="000000">
                <a:alpha val="50000"/>
              </a:srgbClr>
            </a:outerShdw>
          </a:effectLst>
        </p:spPr>
      </p:pic>
      <p:sp>
        <p:nvSpPr>
          <p:cNvPr id="335" name="Google Shape;335;p55"/>
          <p:cNvSpPr txBox="1"/>
          <p:nvPr/>
        </p:nvSpPr>
        <p:spPr>
          <a:xfrm>
            <a:off x="3421788" y="3140875"/>
            <a:ext cx="2300400" cy="694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fr-CA" sz="1800">
                <a:solidFill>
                  <a:schemeClr val="dk1"/>
                </a:solidFill>
                <a:latin typeface="Outfit"/>
                <a:ea typeface="Outfit"/>
                <a:cs typeface="Outfit"/>
                <a:sym typeface="Outfit"/>
              </a:rPr>
              <a:t>Daniel </a:t>
            </a:r>
            <a:br>
              <a:rPr lang="fr-CA" sz="1800">
                <a:solidFill>
                  <a:schemeClr val="dk1"/>
                </a:solidFill>
                <a:latin typeface="Outfit"/>
                <a:ea typeface="Outfit"/>
                <a:cs typeface="Outfit"/>
                <a:sym typeface="Outfit"/>
              </a:rPr>
            </a:br>
            <a:r>
              <a:rPr lang="fr-CA" sz="1800">
                <a:solidFill>
                  <a:schemeClr val="dk1"/>
                </a:solidFill>
                <a:latin typeface="Outfit"/>
                <a:ea typeface="Outfit"/>
                <a:cs typeface="Outfit"/>
                <a:sym typeface="Outfit"/>
              </a:rPr>
              <a:t>Ricard</a:t>
            </a:r>
            <a:endParaRPr sz="1800">
              <a:solidFill>
                <a:schemeClr val="dk1"/>
              </a:solidFill>
              <a:latin typeface="Outfit"/>
              <a:ea typeface="Outfit"/>
              <a:cs typeface="Outfit"/>
              <a:sym typeface="Outfit"/>
            </a:endParaRPr>
          </a:p>
        </p:txBody>
      </p:sp>
      <p:sp>
        <p:nvSpPr>
          <p:cNvPr id="336" name="Google Shape;336;p55"/>
          <p:cNvSpPr txBox="1"/>
          <p:nvPr/>
        </p:nvSpPr>
        <p:spPr>
          <a:xfrm>
            <a:off x="1228650" y="4624425"/>
            <a:ext cx="41247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800"/>
              </a:spcAft>
              <a:buNone/>
            </a:pPr>
            <a:r>
              <a:rPr lang="fr-CA" sz="900">
                <a:solidFill>
                  <a:schemeClr val="dk1"/>
                </a:solidFill>
                <a:latin typeface="Outfit"/>
                <a:ea typeface="Outfit"/>
                <a:cs typeface="Outfit"/>
                <a:sym typeface="Outfit"/>
              </a:rPr>
              <a:t>Cette présentation est rendue disponible par le </a:t>
            </a:r>
            <a:r>
              <a:rPr lang="fr-CA" sz="900" u="sng">
                <a:solidFill>
                  <a:schemeClr val="dk1"/>
                </a:solidFill>
                <a:latin typeface="Outfit"/>
                <a:ea typeface="Outfit"/>
                <a:cs typeface="Outfit"/>
                <a:sym typeface="Outfit"/>
                <a:hlinkClick r:id="rId5">
                  <a:extLst>
                    <a:ext uri="{A12FA001-AC4F-418D-AE19-62706E023703}">
                      <ahyp:hlinkClr val="tx"/>
                    </a:ext>
                  </a:extLst>
                </a:hlinkClick>
              </a:rPr>
              <a:t>RÉCIT MST</a:t>
            </a:r>
            <a:r>
              <a:rPr lang="fr-CA" sz="900">
                <a:solidFill>
                  <a:schemeClr val="dk1"/>
                </a:solidFill>
                <a:latin typeface="Outfit"/>
                <a:ea typeface="Outfit"/>
                <a:cs typeface="Outfit"/>
                <a:sym typeface="Outfit"/>
              </a:rPr>
              <a:t>, sauf exception, selon les termes de la </a:t>
            </a:r>
            <a:r>
              <a:rPr lang="fr-CA" sz="900" u="sng">
                <a:solidFill>
                  <a:schemeClr val="dk1"/>
                </a:solidFill>
                <a:latin typeface="Outfit"/>
                <a:ea typeface="Outfit"/>
                <a:cs typeface="Outfit"/>
                <a:sym typeface="Outfit"/>
                <a:hlinkClick r:id="rId6">
                  <a:extLst>
                    <a:ext uri="{A12FA001-AC4F-418D-AE19-62706E023703}">
                      <ahyp:hlinkClr val="tx"/>
                    </a:ext>
                  </a:extLst>
                </a:hlinkClick>
              </a:rPr>
              <a:t>Licence CC</a:t>
            </a:r>
            <a:r>
              <a:rPr lang="fr-CA" sz="900">
                <a:solidFill>
                  <a:schemeClr val="dk1"/>
                </a:solidFill>
                <a:latin typeface="Outfit"/>
                <a:ea typeface="Outfit"/>
                <a:cs typeface="Outfit"/>
                <a:sym typeface="Outfit"/>
              </a:rPr>
              <a:t> BY-NC-SA 4.0 internationale.</a:t>
            </a:r>
            <a:endParaRPr sz="1300">
              <a:solidFill>
                <a:schemeClr val="dk1"/>
              </a:solidFill>
              <a:latin typeface="Outfit"/>
              <a:ea typeface="Outfit"/>
              <a:cs typeface="Outfit"/>
              <a:sym typeface="Outfit"/>
            </a:endParaRPr>
          </a:p>
        </p:txBody>
      </p:sp>
      <p:pic>
        <p:nvPicPr>
          <p:cNvPr id="337" name="Google Shape;337;p55">
            <a:hlinkClick r:id="rId7"/>
          </p:cNvPr>
          <p:cNvPicPr preferRelativeResize="0"/>
          <p:nvPr/>
        </p:nvPicPr>
        <p:blipFill>
          <a:blip r:embed="rId8">
            <a:alphaModFix/>
          </a:blip>
          <a:stretch>
            <a:fillRect/>
          </a:stretch>
        </p:blipFill>
        <p:spPr>
          <a:xfrm>
            <a:off x="228600" y="4664914"/>
            <a:ext cx="956575" cy="334710"/>
          </a:xfrm>
          <a:prstGeom prst="rect">
            <a:avLst/>
          </a:prstGeom>
          <a:noFill/>
          <a:ln>
            <a:noFill/>
          </a:ln>
        </p:spPr>
      </p:pic>
      <p:sp>
        <p:nvSpPr>
          <p:cNvPr id="338" name="Google Shape;338;p55"/>
          <p:cNvSpPr txBox="1"/>
          <p:nvPr/>
        </p:nvSpPr>
        <p:spPr>
          <a:xfrm>
            <a:off x="861438" y="3140875"/>
            <a:ext cx="2300400" cy="694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fr-CA" sz="1800">
                <a:solidFill>
                  <a:schemeClr val="dk1"/>
                </a:solidFill>
                <a:latin typeface="Outfit"/>
                <a:ea typeface="Outfit"/>
                <a:cs typeface="Outfit"/>
                <a:sym typeface="Outfit"/>
              </a:rPr>
              <a:t>Julien </a:t>
            </a:r>
            <a:br>
              <a:rPr lang="fr-CA" sz="1800">
                <a:solidFill>
                  <a:schemeClr val="dk1"/>
                </a:solidFill>
                <a:latin typeface="Outfit"/>
                <a:ea typeface="Outfit"/>
                <a:cs typeface="Outfit"/>
                <a:sym typeface="Outfit"/>
              </a:rPr>
            </a:br>
            <a:r>
              <a:rPr lang="fr-CA" sz="1800">
                <a:solidFill>
                  <a:schemeClr val="dk1"/>
                </a:solidFill>
                <a:latin typeface="Outfit"/>
                <a:ea typeface="Outfit"/>
                <a:cs typeface="Outfit"/>
                <a:sym typeface="Outfit"/>
              </a:rPr>
              <a:t>Beauséjour</a:t>
            </a:r>
            <a:endParaRPr sz="1800">
              <a:solidFill>
                <a:schemeClr val="dk1"/>
              </a:solidFill>
              <a:latin typeface="Outfit"/>
              <a:ea typeface="Outfit"/>
              <a:cs typeface="Outfit"/>
              <a:sym typeface="Outfit"/>
            </a:endParaRPr>
          </a:p>
        </p:txBody>
      </p:sp>
      <p:sp>
        <p:nvSpPr>
          <p:cNvPr id="339" name="Google Shape;339;p55"/>
          <p:cNvSpPr txBox="1"/>
          <p:nvPr/>
        </p:nvSpPr>
        <p:spPr>
          <a:xfrm>
            <a:off x="5982158" y="3140875"/>
            <a:ext cx="2300400" cy="694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fr-CA" sz="1800">
                <a:solidFill>
                  <a:schemeClr val="dk1"/>
                </a:solidFill>
                <a:latin typeface="Outfit"/>
                <a:ea typeface="Outfit"/>
                <a:cs typeface="Outfit"/>
                <a:sym typeface="Outfit"/>
              </a:rPr>
              <a:t>Luc</a:t>
            </a:r>
            <a:br>
              <a:rPr lang="fr-CA" sz="1800">
                <a:solidFill>
                  <a:schemeClr val="dk1"/>
                </a:solidFill>
                <a:latin typeface="Outfit"/>
                <a:ea typeface="Outfit"/>
                <a:cs typeface="Outfit"/>
                <a:sym typeface="Outfit"/>
              </a:rPr>
            </a:br>
            <a:r>
              <a:rPr lang="fr-CA" sz="1800">
                <a:solidFill>
                  <a:schemeClr val="dk1"/>
                </a:solidFill>
                <a:latin typeface="Outfit"/>
                <a:ea typeface="Outfit"/>
                <a:cs typeface="Outfit"/>
                <a:sym typeface="Outfit"/>
              </a:rPr>
              <a:t>Lagarde</a:t>
            </a:r>
            <a:endParaRPr sz="1800">
              <a:solidFill>
                <a:schemeClr val="dk1"/>
              </a:solidFill>
              <a:latin typeface="Outfit"/>
              <a:ea typeface="Outfit"/>
              <a:cs typeface="Outfit"/>
              <a:sym typeface="Outfit"/>
            </a:endParaRPr>
          </a:p>
        </p:txBody>
      </p:sp>
      <p:sp>
        <p:nvSpPr>
          <p:cNvPr id="340" name="Google Shape;340;p55"/>
          <p:cNvSpPr txBox="1"/>
          <p:nvPr/>
        </p:nvSpPr>
        <p:spPr>
          <a:xfrm>
            <a:off x="6061508" y="3870402"/>
            <a:ext cx="2142300" cy="29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sz="1100" u="sng">
                <a:solidFill>
                  <a:srgbClr val="0069C0"/>
                </a:solidFill>
                <a:latin typeface="Outfit"/>
                <a:ea typeface="Outfit"/>
                <a:cs typeface="Outfit"/>
                <a:sym typeface="Outfit"/>
                <a:hlinkClick r:id="rId9">
                  <a:extLst>
                    <a:ext uri="{A12FA001-AC4F-418D-AE19-62706E023703}">
                      <ahyp:hlinkClr val="tx"/>
                    </a:ext>
                  </a:extLst>
                </a:hlinkClick>
              </a:rPr>
              <a:t>luc.lagarde</a:t>
            </a:r>
            <a:r>
              <a:rPr b="1" lang="fr-CA" sz="1100" u="sng">
                <a:solidFill>
                  <a:srgbClr val="0069C0"/>
                </a:solidFill>
                <a:latin typeface="Outfit"/>
                <a:ea typeface="Outfit"/>
                <a:cs typeface="Outfit"/>
                <a:sym typeface="Outfit"/>
                <a:hlinkClick r:id="rId10">
                  <a:extLst>
                    <a:ext uri="{A12FA001-AC4F-418D-AE19-62706E023703}">
                      <ahyp:hlinkClr val="tx"/>
                    </a:ext>
                  </a:extLst>
                </a:hlinkClick>
              </a:rPr>
              <a:t>@recit.gouv.qc.ca</a:t>
            </a:r>
            <a:endParaRPr b="1" sz="1100">
              <a:solidFill>
                <a:srgbClr val="0069C0"/>
              </a:solidFill>
              <a:latin typeface="Outfit"/>
              <a:ea typeface="Outfit"/>
              <a:cs typeface="Outfit"/>
              <a:sym typeface="Outfit"/>
            </a:endParaRPr>
          </a:p>
          <a:p>
            <a:pPr indent="0" lvl="0" marL="0" rtl="0" algn="ctr">
              <a:spcBef>
                <a:spcPts val="0"/>
              </a:spcBef>
              <a:spcAft>
                <a:spcPts val="0"/>
              </a:spcAft>
              <a:buNone/>
            </a:pPr>
            <a:r>
              <a:t/>
            </a:r>
            <a:endParaRPr b="1" sz="1100">
              <a:solidFill>
                <a:srgbClr val="1155CC"/>
              </a:solidFill>
              <a:latin typeface="Outfit"/>
              <a:ea typeface="Outfit"/>
              <a:cs typeface="Outfit"/>
              <a:sym typeface="Outfit"/>
            </a:endParaRPr>
          </a:p>
          <a:p>
            <a:pPr indent="0" lvl="0" marL="0" rtl="0" algn="ctr">
              <a:spcBef>
                <a:spcPts val="0"/>
              </a:spcBef>
              <a:spcAft>
                <a:spcPts val="0"/>
              </a:spcAft>
              <a:buNone/>
            </a:pPr>
            <a:r>
              <a:t/>
            </a:r>
            <a:endParaRPr b="1" sz="1100">
              <a:solidFill>
                <a:srgbClr val="1155CC"/>
              </a:solidFill>
              <a:latin typeface="Outfit"/>
              <a:ea typeface="Outfit"/>
              <a:cs typeface="Outfit"/>
              <a:sym typeface="Outfit"/>
            </a:endParaRPr>
          </a:p>
        </p:txBody>
      </p:sp>
      <p:sp>
        <p:nvSpPr>
          <p:cNvPr id="341" name="Google Shape;341;p55"/>
          <p:cNvSpPr txBox="1"/>
          <p:nvPr/>
        </p:nvSpPr>
        <p:spPr>
          <a:xfrm>
            <a:off x="735902" y="3870400"/>
            <a:ext cx="25515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1100" u="sng">
                <a:solidFill>
                  <a:srgbClr val="0D5CDF"/>
                </a:solidFill>
                <a:latin typeface="Outfit"/>
                <a:ea typeface="Outfit"/>
                <a:cs typeface="Outfit"/>
                <a:sym typeface="Outfit"/>
                <a:hlinkClick r:id="rId11">
                  <a:extLst>
                    <a:ext uri="{A12FA001-AC4F-418D-AE19-62706E023703}">
                      <ahyp:hlinkClr val="tx"/>
                    </a:ext>
                  </a:extLst>
                </a:hlinkClick>
              </a:rPr>
              <a:t>julien.beausejour@recit.gouv.qc.ca</a:t>
            </a:r>
            <a:endParaRPr sz="1500">
              <a:solidFill>
                <a:srgbClr val="0D5CDF"/>
              </a:solidFill>
            </a:endParaRPr>
          </a:p>
        </p:txBody>
      </p:sp>
      <p:sp>
        <p:nvSpPr>
          <p:cNvPr id="342" name="Google Shape;342;p55"/>
          <p:cNvSpPr txBox="1"/>
          <p:nvPr/>
        </p:nvSpPr>
        <p:spPr>
          <a:xfrm>
            <a:off x="3421802" y="3870400"/>
            <a:ext cx="23004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fr-CA" sz="1100" u="sng">
                <a:solidFill>
                  <a:srgbClr val="0D5CDF"/>
                </a:solidFill>
                <a:latin typeface="Outfit"/>
                <a:ea typeface="Outfit"/>
                <a:cs typeface="Outfit"/>
                <a:sym typeface="Outfit"/>
                <a:hlinkClick r:id="rId12">
                  <a:extLst>
                    <a:ext uri="{A12FA001-AC4F-418D-AE19-62706E023703}">
                      <ahyp:hlinkClr val="tx"/>
                    </a:ext>
                  </a:extLst>
                </a:hlinkClick>
              </a:rPr>
              <a:t>daniel.ricard</a:t>
            </a:r>
            <a:r>
              <a:rPr b="1" lang="fr-CA" sz="1100" u="sng">
                <a:solidFill>
                  <a:srgbClr val="0D5CDF"/>
                </a:solidFill>
                <a:latin typeface="Outfit"/>
                <a:ea typeface="Outfit"/>
                <a:cs typeface="Outfit"/>
                <a:sym typeface="Outfit"/>
                <a:hlinkClick r:id="rId13">
                  <a:extLst>
                    <a:ext uri="{A12FA001-AC4F-418D-AE19-62706E023703}">
                      <ahyp:hlinkClr val="tx"/>
                    </a:ext>
                  </a:extLst>
                </a:hlinkClick>
              </a:rPr>
              <a:t>@recit.gouv.qc.ca</a:t>
            </a:r>
            <a:endParaRPr sz="1500">
              <a:solidFill>
                <a:srgbClr val="0D5CDF"/>
              </a:solidFill>
            </a:endParaRPr>
          </a:p>
        </p:txBody>
      </p:sp>
      <p:pic>
        <p:nvPicPr>
          <p:cNvPr id="343" name="Google Shape;343;p55" title="Luc-Lagarde.jpeg"/>
          <p:cNvPicPr preferRelativeResize="0"/>
          <p:nvPr/>
        </p:nvPicPr>
        <p:blipFill rotWithShape="1">
          <a:blip r:embed="rId14">
            <a:alphaModFix/>
          </a:blip>
          <a:srcRect b="8150" l="16389" r="9782" t="-8150"/>
          <a:stretch/>
        </p:blipFill>
        <p:spPr>
          <a:xfrm>
            <a:off x="6342458" y="1333125"/>
            <a:ext cx="1580400" cy="16398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0909"/>
              <a:buFont typeface="Arial"/>
              <a:buNone/>
            </a:pPr>
            <a:r>
              <a:rPr b="1" lang="fr-CA" sz="2420">
                <a:latin typeface="Outfit"/>
                <a:ea typeface="Outfit"/>
                <a:cs typeface="Outfit"/>
                <a:sym typeface="Outfit"/>
              </a:rPr>
              <a:t>🎯 Intentions de l’atelier</a:t>
            </a:r>
            <a:endParaRPr/>
          </a:p>
        </p:txBody>
      </p:sp>
      <p:sp>
        <p:nvSpPr>
          <p:cNvPr id="349" name="Google Shape;349;p56"/>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dk1"/>
              </a:buClr>
              <a:buSzPts val="2000"/>
              <a:buFont typeface="Outfit Medium"/>
              <a:buChar char="●"/>
            </a:pPr>
            <a:r>
              <a:rPr lang="fr-CA" sz="2000">
                <a:solidFill>
                  <a:schemeClr val="dk1"/>
                </a:solidFill>
                <a:latin typeface="Outfit Medium"/>
                <a:ea typeface="Outfit Medium"/>
                <a:cs typeface="Outfit Medium"/>
                <a:sym typeface="Outfit Medium"/>
              </a:rPr>
              <a:t>Stimuler la créativité autour de l'extension HID pour Micro:bit</a:t>
            </a:r>
            <a:endParaRPr sz="2000">
              <a:solidFill>
                <a:schemeClr val="dk1"/>
              </a:solidFill>
              <a:latin typeface="Outfit Medium"/>
              <a:ea typeface="Outfit Medium"/>
              <a:cs typeface="Outfit Medium"/>
              <a:sym typeface="Outfit Medium"/>
            </a:endParaRPr>
          </a:p>
          <a:p>
            <a:pPr indent="-355600" lvl="0" marL="457200" rtl="0" algn="l">
              <a:spcBef>
                <a:spcPts val="0"/>
              </a:spcBef>
              <a:spcAft>
                <a:spcPts val="0"/>
              </a:spcAft>
              <a:buClr>
                <a:schemeClr val="dk1"/>
              </a:buClr>
              <a:buSzPts val="2000"/>
              <a:buFont typeface="Outfit Medium"/>
              <a:buChar char="●"/>
            </a:pPr>
            <a:r>
              <a:rPr lang="fr-CA" sz="2000">
                <a:solidFill>
                  <a:schemeClr val="dk1"/>
                </a:solidFill>
                <a:latin typeface="Outfit Medium"/>
                <a:ea typeface="Outfit Medium"/>
                <a:cs typeface="Outfit Medium"/>
                <a:sym typeface="Outfit Medium"/>
              </a:rPr>
              <a:t>Vivre quelques activités pour explorer les possibilités</a:t>
            </a:r>
            <a:endParaRPr sz="2000">
              <a:solidFill>
                <a:schemeClr val="dk1"/>
              </a:solidFill>
              <a:latin typeface="Outfit Medium"/>
              <a:ea typeface="Outfit Medium"/>
              <a:cs typeface="Outfit Medium"/>
              <a:sym typeface="Outfit Medium"/>
            </a:endParaRPr>
          </a:p>
          <a:p>
            <a:pPr indent="-355600" lvl="0" marL="457200" rtl="0" algn="l">
              <a:spcBef>
                <a:spcPts val="0"/>
              </a:spcBef>
              <a:spcAft>
                <a:spcPts val="0"/>
              </a:spcAft>
              <a:buClr>
                <a:schemeClr val="dk1"/>
              </a:buClr>
              <a:buSzPts val="2000"/>
              <a:buFont typeface="Outfit Medium"/>
              <a:buChar char="●"/>
            </a:pPr>
            <a:r>
              <a:rPr lang="fr-CA" sz="2000">
                <a:solidFill>
                  <a:schemeClr val="dk1"/>
                </a:solidFill>
                <a:latin typeface="Outfit Medium"/>
                <a:ea typeface="Outfit Medium"/>
                <a:cs typeface="Outfit Medium"/>
                <a:sym typeface="Outfit Medium"/>
              </a:rPr>
              <a:t>Explorer les transferts possibles dans des projets avec les élèves</a:t>
            </a:r>
            <a:endParaRPr sz="2000">
              <a:solidFill>
                <a:schemeClr val="dk1"/>
              </a:solidFill>
              <a:latin typeface="Outfit Medium"/>
              <a:ea typeface="Outfit Medium"/>
              <a:cs typeface="Outfit Medium"/>
              <a:sym typeface="Outfit Medium"/>
            </a:endParaRPr>
          </a:p>
        </p:txBody>
      </p:sp>
      <p:sp>
        <p:nvSpPr>
          <p:cNvPr id="350" name="Google Shape;350;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cxnSp>
        <p:nvCxnSpPr>
          <p:cNvPr id="351" name="Google Shape;351;p56"/>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pic>
        <p:nvPicPr>
          <p:cNvPr id="352" name="Google Shape;352;p56"/>
          <p:cNvPicPr preferRelativeResize="0"/>
          <p:nvPr/>
        </p:nvPicPr>
        <p:blipFill rotWithShape="1">
          <a:blip r:embed="rId3">
            <a:alphaModFix/>
          </a:blip>
          <a:srcRect b="0" l="0" r="22396" t="0"/>
          <a:stretch/>
        </p:blipFill>
        <p:spPr>
          <a:xfrm>
            <a:off x="4883700" y="844400"/>
            <a:ext cx="4260301" cy="36589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 Plan de l’atelier</a:t>
            </a:r>
            <a:endParaRPr b="1" sz="2420">
              <a:latin typeface="Outfit"/>
              <a:ea typeface="Outfit"/>
              <a:cs typeface="Outfit"/>
              <a:sym typeface="Outfit"/>
            </a:endParaRPr>
          </a:p>
        </p:txBody>
      </p:sp>
      <p:sp>
        <p:nvSpPr>
          <p:cNvPr id="358" name="Google Shape;358;p57"/>
          <p:cNvSpPr txBox="1"/>
          <p:nvPr>
            <p:ph idx="1" type="body"/>
          </p:nvPr>
        </p:nvSpPr>
        <p:spPr>
          <a:xfrm>
            <a:off x="311700" y="1152475"/>
            <a:ext cx="8520600" cy="37053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fr-CA" sz="1900">
                <a:solidFill>
                  <a:schemeClr val="dk1"/>
                </a:solidFill>
              </a:rPr>
              <a:t>1- Accueil</a:t>
            </a:r>
            <a:endParaRPr sz="1900">
              <a:solidFill>
                <a:schemeClr val="dk1"/>
              </a:solidFill>
            </a:endParaRPr>
          </a:p>
          <a:p>
            <a:pPr indent="0" lvl="0" marL="0" rtl="0" algn="l">
              <a:lnSpc>
                <a:spcPct val="150000"/>
              </a:lnSpc>
              <a:spcBef>
                <a:spcPts val="0"/>
              </a:spcBef>
              <a:spcAft>
                <a:spcPts val="0"/>
              </a:spcAft>
              <a:buNone/>
            </a:pPr>
            <a:r>
              <a:rPr lang="fr-CA" sz="1900">
                <a:solidFill>
                  <a:schemeClr val="dk1"/>
                </a:solidFill>
              </a:rPr>
              <a:t>2- Objectif de l’atelier</a:t>
            </a:r>
            <a:endParaRPr sz="1900">
              <a:solidFill>
                <a:schemeClr val="dk1"/>
              </a:solidFill>
            </a:endParaRPr>
          </a:p>
          <a:p>
            <a:pPr indent="0" lvl="0" marL="0" rtl="0" algn="l">
              <a:lnSpc>
                <a:spcPct val="150000"/>
              </a:lnSpc>
              <a:spcBef>
                <a:spcPts val="0"/>
              </a:spcBef>
              <a:spcAft>
                <a:spcPts val="0"/>
              </a:spcAft>
              <a:buNone/>
            </a:pPr>
            <a:r>
              <a:rPr lang="fr-CA" sz="1900">
                <a:solidFill>
                  <a:schemeClr val="dk1"/>
                </a:solidFill>
              </a:rPr>
              <a:t>3- Qu’est-ce qu’un HID?</a:t>
            </a:r>
            <a:endParaRPr sz="1900">
              <a:solidFill>
                <a:schemeClr val="dk1"/>
              </a:solidFill>
            </a:endParaRPr>
          </a:p>
          <a:p>
            <a:pPr indent="0" lvl="0" marL="0" rtl="0" algn="l">
              <a:lnSpc>
                <a:spcPct val="150000"/>
              </a:lnSpc>
              <a:spcBef>
                <a:spcPts val="0"/>
              </a:spcBef>
              <a:spcAft>
                <a:spcPts val="0"/>
              </a:spcAft>
              <a:buNone/>
            </a:pPr>
            <a:r>
              <a:rPr lang="fr-CA" sz="1900">
                <a:solidFill>
                  <a:schemeClr val="dk1"/>
                </a:solidFill>
              </a:rPr>
              <a:t>4- Rappel Makecode</a:t>
            </a:r>
            <a:endParaRPr sz="1900">
              <a:solidFill>
                <a:schemeClr val="dk1"/>
              </a:solidFill>
            </a:endParaRPr>
          </a:p>
          <a:p>
            <a:pPr indent="0" lvl="0" marL="0" rtl="0" algn="l">
              <a:lnSpc>
                <a:spcPct val="150000"/>
              </a:lnSpc>
              <a:spcBef>
                <a:spcPts val="0"/>
              </a:spcBef>
              <a:spcAft>
                <a:spcPts val="0"/>
              </a:spcAft>
              <a:buNone/>
            </a:pPr>
            <a:r>
              <a:rPr lang="fr-CA" sz="1900">
                <a:solidFill>
                  <a:schemeClr val="dk1"/>
                </a:solidFill>
              </a:rPr>
              <a:t>5- </a:t>
            </a:r>
            <a:r>
              <a:rPr lang="fr-CA" sz="1900">
                <a:solidFill>
                  <a:schemeClr val="dk1"/>
                </a:solidFill>
              </a:rPr>
              <a:t>On installe l’extension HID</a:t>
            </a:r>
            <a:endParaRPr sz="1900">
              <a:solidFill>
                <a:schemeClr val="dk1"/>
              </a:solidFill>
            </a:endParaRPr>
          </a:p>
          <a:p>
            <a:pPr indent="0" lvl="0" marL="0" rtl="0" algn="l">
              <a:lnSpc>
                <a:spcPct val="150000"/>
              </a:lnSpc>
              <a:spcBef>
                <a:spcPts val="0"/>
              </a:spcBef>
              <a:spcAft>
                <a:spcPts val="0"/>
              </a:spcAft>
              <a:buNone/>
            </a:pPr>
            <a:r>
              <a:rPr lang="fr-CA" sz="1900">
                <a:solidFill>
                  <a:schemeClr val="dk1"/>
                </a:solidFill>
              </a:rPr>
              <a:t>6- Ateliers mains sur les touches</a:t>
            </a:r>
            <a:endParaRPr sz="1900">
              <a:solidFill>
                <a:schemeClr val="dk1"/>
              </a:solidFill>
            </a:endParaRPr>
          </a:p>
          <a:p>
            <a:pPr indent="0" lvl="0" marL="0" rtl="0" algn="l">
              <a:lnSpc>
                <a:spcPct val="150000"/>
              </a:lnSpc>
              <a:spcBef>
                <a:spcPts val="0"/>
              </a:spcBef>
              <a:spcAft>
                <a:spcPts val="0"/>
              </a:spcAft>
              <a:buNone/>
            </a:pPr>
            <a:r>
              <a:rPr lang="fr-CA" sz="1900">
                <a:solidFill>
                  <a:schemeClr val="dk1"/>
                </a:solidFill>
              </a:rPr>
              <a:t>7- Remue-méninges collectif</a:t>
            </a:r>
            <a:endParaRPr sz="1900">
              <a:solidFill>
                <a:schemeClr val="dk1"/>
              </a:solidFill>
            </a:endParaRPr>
          </a:p>
          <a:p>
            <a:pPr indent="0" lvl="0" marL="0" rtl="0" algn="l">
              <a:lnSpc>
                <a:spcPct val="150000"/>
              </a:lnSpc>
              <a:spcBef>
                <a:spcPts val="0"/>
              </a:spcBef>
              <a:spcAft>
                <a:spcPts val="0"/>
              </a:spcAft>
              <a:buNone/>
            </a:pPr>
            <a:r>
              <a:rPr lang="fr-CA" sz="1900">
                <a:solidFill>
                  <a:schemeClr val="dk1"/>
                </a:solidFill>
              </a:rPr>
              <a:t>8- Conclusion</a:t>
            </a:r>
            <a:endParaRPr sz="2500">
              <a:solidFill>
                <a:schemeClr val="dk1"/>
              </a:solidFill>
              <a:latin typeface="Outfit"/>
              <a:ea typeface="Outfit"/>
              <a:cs typeface="Outfit"/>
              <a:sym typeface="Outfit"/>
            </a:endParaRPr>
          </a:p>
        </p:txBody>
      </p:sp>
      <p:sp>
        <p:nvSpPr>
          <p:cNvPr id="359" name="Google Shape;359;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cxnSp>
        <p:nvCxnSpPr>
          <p:cNvPr id="360" name="Google Shape;360;p57"/>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sp>
        <p:nvSpPr>
          <p:cNvPr id="361" name="Google Shape;361;p57"/>
          <p:cNvSpPr txBox="1"/>
          <p:nvPr/>
        </p:nvSpPr>
        <p:spPr>
          <a:xfrm>
            <a:off x="4812300" y="3786363"/>
            <a:ext cx="4020000" cy="515700"/>
          </a:xfrm>
          <a:prstGeom prst="rect">
            <a:avLst/>
          </a:prstGeom>
          <a:noFill/>
          <a:ln>
            <a:noFill/>
          </a:ln>
        </p:spPr>
        <p:txBody>
          <a:bodyPr anchorCtr="0" anchor="t" bIns="91425" lIns="91425" spcFirstLastPara="1" rIns="91425" wrap="square" tIns="91425">
            <a:spAutoFit/>
          </a:bodyPr>
          <a:lstStyle/>
          <a:p>
            <a:pPr indent="0" lvl="0" marL="330200" marR="330200" rtl="0" algn="l">
              <a:lnSpc>
                <a:spcPct val="135502"/>
              </a:lnSpc>
              <a:spcBef>
                <a:spcPts val="800"/>
              </a:spcBef>
              <a:spcAft>
                <a:spcPts val="1100"/>
              </a:spcAft>
              <a:buNone/>
            </a:pPr>
            <a:r>
              <a:rPr b="1" lang="fr-CA" sz="2150" u="sng">
                <a:solidFill>
                  <a:srgbClr val="0069C0"/>
                </a:solidFill>
                <a:latin typeface="Ubuntu"/>
                <a:ea typeface="Ubuntu"/>
                <a:cs typeface="Ubuntu"/>
                <a:sym typeface="Ubuntu"/>
                <a:hlinkClick r:id="rId3">
                  <a:extLst>
                    <a:ext uri="{A12FA001-AC4F-418D-AE19-62706E023703}">
                      <ahyp:hlinkClr val="tx"/>
                    </a:ext>
                  </a:extLst>
                </a:hlinkClick>
              </a:rPr>
              <a:t>recitmst.qc.ca/HID8508</a:t>
            </a:r>
            <a:endParaRPr b="1" sz="2150">
              <a:solidFill>
                <a:srgbClr val="0069C0"/>
              </a:solidFill>
              <a:latin typeface="Ubuntu"/>
              <a:ea typeface="Ubuntu"/>
              <a:cs typeface="Ubuntu"/>
              <a:sym typeface="Ubuntu"/>
            </a:endParaRPr>
          </a:p>
        </p:txBody>
      </p:sp>
      <p:pic>
        <p:nvPicPr>
          <p:cNvPr id="362" name="Google Shape;362;p57" title="code-qr (2).png"/>
          <p:cNvPicPr preferRelativeResize="0"/>
          <p:nvPr/>
        </p:nvPicPr>
        <p:blipFill>
          <a:blip r:embed="rId4">
            <a:alphaModFix/>
          </a:blip>
          <a:stretch>
            <a:fillRect/>
          </a:stretch>
        </p:blipFill>
        <p:spPr>
          <a:xfrm>
            <a:off x="5521150" y="1378875"/>
            <a:ext cx="2262700" cy="2262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8"/>
          <p:cNvSpPr txBox="1"/>
          <p:nvPr/>
        </p:nvSpPr>
        <p:spPr>
          <a:xfrm>
            <a:off x="625375" y="4688200"/>
            <a:ext cx="37371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CA" sz="1500">
                <a:latin typeface="Pompiere"/>
                <a:ea typeface="Pompiere"/>
                <a:cs typeface="Pompiere"/>
                <a:sym typeface="Pompiere"/>
              </a:rPr>
              <a:t>📑</a:t>
            </a:r>
            <a:r>
              <a:rPr b="1" lang="fr-CA" sz="1500">
                <a:solidFill>
                  <a:srgbClr val="001872"/>
                </a:solidFill>
                <a:latin typeface="Pompiere"/>
                <a:ea typeface="Pompiere"/>
                <a:cs typeface="Pompiere"/>
                <a:sym typeface="Pompiere"/>
              </a:rPr>
              <a:t> </a:t>
            </a:r>
            <a:r>
              <a:rPr b="1" lang="fr-CA" sz="1000" u="sng">
                <a:solidFill>
                  <a:schemeClr val="hlink"/>
                </a:solidFill>
                <a:latin typeface="Outfit"/>
                <a:ea typeface="Outfit"/>
                <a:cs typeface="Outfit"/>
                <a:sym typeface="Outfit"/>
                <a:hlinkClick r:id="rId3"/>
              </a:rPr>
              <a:t>Cadre de référence de la compétence numérique</a:t>
            </a:r>
            <a:endParaRPr b="1" sz="1000">
              <a:solidFill>
                <a:srgbClr val="001872"/>
              </a:solidFill>
              <a:latin typeface="Outfit"/>
              <a:ea typeface="Outfit"/>
              <a:cs typeface="Outfit"/>
              <a:sym typeface="Outfit"/>
            </a:endParaRPr>
          </a:p>
        </p:txBody>
      </p:sp>
      <p:pic>
        <p:nvPicPr>
          <p:cNvPr id="368" name="Google Shape;368;p58">
            <a:hlinkClick r:id="rId4"/>
          </p:cNvPr>
          <p:cNvPicPr preferRelativeResize="0"/>
          <p:nvPr/>
        </p:nvPicPr>
        <p:blipFill>
          <a:blip r:embed="rId5">
            <a:alphaModFix/>
          </a:blip>
          <a:stretch>
            <a:fillRect/>
          </a:stretch>
        </p:blipFill>
        <p:spPr>
          <a:xfrm>
            <a:off x="133125" y="257450"/>
            <a:ext cx="4809591" cy="4430751"/>
          </a:xfrm>
          <a:prstGeom prst="rect">
            <a:avLst/>
          </a:prstGeom>
          <a:noFill/>
          <a:ln>
            <a:noFill/>
          </a:ln>
        </p:spPr>
      </p:pic>
      <p:grpSp>
        <p:nvGrpSpPr>
          <p:cNvPr id="369" name="Google Shape;369;p58"/>
          <p:cNvGrpSpPr/>
          <p:nvPr/>
        </p:nvGrpSpPr>
        <p:grpSpPr>
          <a:xfrm>
            <a:off x="5631658" y="1377419"/>
            <a:ext cx="2457177" cy="2286913"/>
            <a:chOff x="5256275" y="1551400"/>
            <a:chExt cx="3406595" cy="3291470"/>
          </a:xfrm>
        </p:grpSpPr>
        <p:sp>
          <p:nvSpPr>
            <p:cNvPr id="370" name="Google Shape;370;p58"/>
            <p:cNvSpPr/>
            <p:nvPr/>
          </p:nvSpPr>
          <p:spPr>
            <a:xfrm>
              <a:off x="5303470" y="1606770"/>
              <a:ext cx="3359400" cy="3236100"/>
            </a:xfrm>
            <a:prstGeom prst="rect">
              <a:avLst/>
            </a:prstGeom>
            <a:solidFill>
              <a:srgbClr val="00187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1" name="Google Shape;371;p58"/>
            <p:cNvGrpSpPr/>
            <p:nvPr/>
          </p:nvGrpSpPr>
          <p:grpSpPr>
            <a:xfrm>
              <a:off x="5256275" y="1551400"/>
              <a:ext cx="3324300" cy="3213000"/>
              <a:chOff x="4742875" y="1166475"/>
              <a:chExt cx="3324300" cy="3213000"/>
            </a:xfrm>
          </p:grpSpPr>
          <p:sp>
            <p:nvSpPr>
              <p:cNvPr id="372" name="Google Shape;372;p58"/>
              <p:cNvSpPr/>
              <p:nvPr/>
            </p:nvSpPr>
            <p:spPr>
              <a:xfrm>
                <a:off x="4742875" y="1166475"/>
                <a:ext cx="3324300" cy="3213000"/>
              </a:xfrm>
              <a:prstGeom prst="rect">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3" name="Google Shape;373;p58"/>
              <p:cNvPicPr preferRelativeResize="0"/>
              <p:nvPr/>
            </p:nvPicPr>
            <p:blipFill rotWithShape="1">
              <a:blip r:embed="rId6">
                <a:alphaModFix/>
              </a:blip>
              <a:srcRect b="74378" l="0" r="24161" t="0"/>
              <a:stretch/>
            </p:blipFill>
            <p:spPr>
              <a:xfrm>
                <a:off x="4864875" y="1220850"/>
                <a:ext cx="2583203" cy="708601"/>
              </a:xfrm>
              <a:prstGeom prst="rect">
                <a:avLst/>
              </a:prstGeom>
              <a:noFill/>
              <a:ln>
                <a:noFill/>
              </a:ln>
            </p:spPr>
          </p:pic>
          <p:pic>
            <p:nvPicPr>
              <p:cNvPr id="374" name="Google Shape;374;p58"/>
              <p:cNvPicPr preferRelativeResize="0"/>
              <p:nvPr/>
            </p:nvPicPr>
            <p:blipFill rotWithShape="1">
              <a:blip r:embed="rId7">
                <a:alphaModFix/>
              </a:blip>
              <a:srcRect b="61836" l="0" r="6576" t="0"/>
              <a:stretch/>
            </p:blipFill>
            <p:spPr>
              <a:xfrm>
                <a:off x="4864875" y="3478812"/>
                <a:ext cx="3023007" cy="659526"/>
              </a:xfrm>
              <a:prstGeom prst="rect">
                <a:avLst/>
              </a:prstGeom>
              <a:noFill/>
              <a:ln>
                <a:noFill/>
              </a:ln>
            </p:spPr>
          </p:pic>
          <p:pic>
            <p:nvPicPr>
              <p:cNvPr id="375" name="Google Shape;375;p58"/>
              <p:cNvPicPr preferRelativeResize="0"/>
              <p:nvPr/>
            </p:nvPicPr>
            <p:blipFill rotWithShape="1">
              <a:blip r:embed="rId8">
                <a:alphaModFix/>
              </a:blip>
              <a:srcRect b="58573" l="0" r="9624" t="1354"/>
              <a:stretch/>
            </p:blipFill>
            <p:spPr>
              <a:xfrm>
                <a:off x="4871738" y="2415542"/>
                <a:ext cx="3009278" cy="659549"/>
              </a:xfrm>
              <a:prstGeom prst="rect">
                <a:avLst/>
              </a:prstGeom>
              <a:noFill/>
              <a:ln>
                <a:noFill/>
              </a:ln>
            </p:spPr>
          </p:pic>
        </p:grpSp>
      </p:grpSp>
      <p:cxnSp>
        <p:nvCxnSpPr>
          <p:cNvPr id="376" name="Google Shape;376;p58"/>
          <p:cNvCxnSpPr/>
          <p:nvPr/>
        </p:nvCxnSpPr>
        <p:spPr>
          <a:xfrm>
            <a:off x="4861495" y="1302928"/>
            <a:ext cx="4256400" cy="0"/>
          </a:xfrm>
          <a:prstGeom prst="straightConnector1">
            <a:avLst/>
          </a:prstGeom>
          <a:noFill/>
          <a:ln cap="flat" cmpd="sng" w="19050">
            <a:solidFill>
              <a:schemeClr val="dk1"/>
            </a:solidFill>
            <a:prstDash val="solid"/>
            <a:round/>
            <a:headEnd len="med" w="med" type="none"/>
            <a:tailEnd len="med" w="med" type="none"/>
          </a:ln>
        </p:spPr>
      </p:cxnSp>
      <p:sp>
        <p:nvSpPr>
          <p:cNvPr id="377" name="Google Shape;377;p58"/>
          <p:cNvSpPr txBox="1"/>
          <p:nvPr>
            <p:ph type="title"/>
          </p:nvPr>
        </p:nvSpPr>
        <p:spPr>
          <a:xfrm>
            <a:off x="4767375" y="376350"/>
            <a:ext cx="4401000" cy="8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2400"/>
              <a:t>📑</a:t>
            </a:r>
            <a:r>
              <a:rPr lang="fr-CA" sz="2400">
                <a:latin typeface="Outfit"/>
                <a:ea typeface="Outfit"/>
                <a:cs typeface="Outfit"/>
                <a:sym typeface="Outfit"/>
              </a:rPr>
              <a:t>Cadre de référence de la compétence numérique</a:t>
            </a:r>
            <a:endParaRPr sz="2400">
              <a:latin typeface="Outfit"/>
              <a:ea typeface="Outfit"/>
              <a:cs typeface="Outfit"/>
              <a:sym typeface="Outfit"/>
            </a:endParaRPr>
          </a:p>
        </p:txBody>
      </p:sp>
      <p:pic>
        <p:nvPicPr>
          <p:cNvPr id="378" name="Google Shape;378;p58"/>
          <p:cNvPicPr preferRelativeResize="0"/>
          <p:nvPr/>
        </p:nvPicPr>
        <p:blipFill>
          <a:blip r:embed="rId9">
            <a:alphaModFix/>
          </a:blip>
          <a:stretch>
            <a:fillRect/>
          </a:stretch>
        </p:blipFill>
        <p:spPr>
          <a:xfrm>
            <a:off x="4587287" y="3969138"/>
            <a:ext cx="4545901" cy="1134562"/>
          </a:xfrm>
          <a:prstGeom prst="rect">
            <a:avLst/>
          </a:prstGeom>
          <a:noFill/>
          <a:ln>
            <a:noFill/>
          </a:ln>
        </p:spPr>
      </p:pic>
      <p:pic>
        <p:nvPicPr>
          <p:cNvPr id="379" name="Google Shape;379;p58"/>
          <p:cNvPicPr preferRelativeResize="0"/>
          <p:nvPr/>
        </p:nvPicPr>
        <p:blipFill>
          <a:blip r:embed="rId10">
            <a:alphaModFix/>
          </a:blip>
          <a:stretch>
            <a:fillRect/>
          </a:stretch>
        </p:blipFill>
        <p:spPr>
          <a:xfrm>
            <a:off x="4655800" y="3797450"/>
            <a:ext cx="4488200" cy="212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9"/>
          <p:cNvSpPr/>
          <p:nvPr/>
        </p:nvSpPr>
        <p:spPr>
          <a:xfrm>
            <a:off x="617625" y="949850"/>
            <a:ext cx="2624700" cy="3400800"/>
          </a:xfrm>
          <a:prstGeom prst="rect">
            <a:avLst/>
          </a:prstGeom>
          <a:solidFill>
            <a:srgbClr val="001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5" name="Google Shape;385;p59">
            <a:hlinkClick r:id="rId3"/>
          </p:cNvPr>
          <p:cNvPicPr preferRelativeResize="0"/>
          <p:nvPr/>
        </p:nvPicPr>
        <p:blipFill rotWithShape="1">
          <a:blip r:embed="rId4">
            <a:alphaModFix/>
          </a:blip>
          <a:srcRect b="0" l="0" r="0" t="0"/>
          <a:stretch/>
        </p:blipFill>
        <p:spPr>
          <a:xfrm>
            <a:off x="539900" y="845272"/>
            <a:ext cx="2624700" cy="3401653"/>
          </a:xfrm>
          <a:prstGeom prst="rect">
            <a:avLst/>
          </a:prstGeom>
          <a:noFill/>
          <a:ln>
            <a:noFill/>
          </a:ln>
        </p:spPr>
      </p:pic>
      <p:cxnSp>
        <p:nvCxnSpPr>
          <p:cNvPr id="386" name="Google Shape;386;p59"/>
          <p:cNvCxnSpPr/>
          <p:nvPr/>
        </p:nvCxnSpPr>
        <p:spPr>
          <a:xfrm>
            <a:off x="3566095" y="1226728"/>
            <a:ext cx="5551800" cy="0"/>
          </a:xfrm>
          <a:prstGeom prst="straightConnector1">
            <a:avLst/>
          </a:prstGeom>
          <a:noFill/>
          <a:ln cap="flat" cmpd="sng" w="19050">
            <a:solidFill>
              <a:schemeClr val="dk1"/>
            </a:solidFill>
            <a:prstDash val="solid"/>
            <a:round/>
            <a:headEnd len="med" w="med" type="none"/>
            <a:tailEnd len="med" w="med" type="none"/>
          </a:ln>
        </p:spPr>
      </p:cxnSp>
      <p:sp>
        <p:nvSpPr>
          <p:cNvPr id="387" name="Google Shape;387;p59"/>
          <p:cNvSpPr txBox="1"/>
          <p:nvPr>
            <p:ph type="title"/>
          </p:nvPr>
        </p:nvSpPr>
        <p:spPr>
          <a:xfrm>
            <a:off x="3471975" y="300150"/>
            <a:ext cx="4401000" cy="8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2400"/>
              <a:t>📑</a:t>
            </a:r>
            <a:r>
              <a:rPr lang="fr-CA" sz="2400">
                <a:latin typeface="Outfit"/>
                <a:ea typeface="Outfit"/>
                <a:cs typeface="Outfit"/>
                <a:sym typeface="Outfit"/>
              </a:rPr>
              <a:t>Usage pédagogique de la programmation informatique</a:t>
            </a:r>
            <a:endParaRPr sz="2400">
              <a:latin typeface="Outfit"/>
              <a:ea typeface="Outfit"/>
              <a:cs typeface="Outfit"/>
              <a:sym typeface="Outfit"/>
            </a:endParaRPr>
          </a:p>
        </p:txBody>
      </p:sp>
      <p:sp>
        <p:nvSpPr>
          <p:cNvPr id="388" name="Google Shape;388;p59"/>
          <p:cNvSpPr txBox="1"/>
          <p:nvPr/>
        </p:nvSpPr>
        <p:spPr>
          <a:xfrm>
            <a:off x="5274917" y="4601240"/>
            <a:ext cx="37656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fr-CA" sz="1500">
                <a:solidFill>
                  <a:srgbClr val="001872"/>
                </a:solidFill>
                <a:latin typeface="Pompiere"/>
                <a:ea typeface="Pompiere"/>
                <a:cs typeface="Pompiere"/>
                <a:sym typeface="Pompiere"/>
              </a:rPr>
              <a:t>📑 </a:t>
            </a:r>
            <a:r>
              <a:rPr b="1" lang="fr-CA" sz="1000" u="sng">
                <a:solidFill>
                  <a:schemeClr val="hlink"/>
                </a:solidFill>
                <a:latin typeface="Outfit"/>
                <a:ea typeface="Outfit"/>
                <a:cs typeface="Outfit"/>
                <a:sym typeface="Outfit"/>
                <a:hlinkClick r:id="rId5"/>
              </a:rPr>
              <a:t>Plan d’action numérique / Programmation informatique</a:t>
            </a:r>
            <a:endParaRPr b="1" sz="1000">
              <a:solidFill>
                <a:srgbClr val="001872"/>
              </a:solidFill>
              <a:latin typeface="Outfit"/>
              <a:ea typeface="Outfit"/>
              <a:cs typeface="Outfit"/>
              <a:sym typeface="Outfit"/>
            </a:endParaRPr>
          </a:p>
        </p:txBody>
      </p:sp>
      <p:sp>
        <p:nvSpPr>
          <p:cNvPr id="389" name="Google Shape;389;p59"/>
          <p:cNvSpPr txBox="1"/>
          <p:nvPr/>
        </p:nvSpPr>
        <p:spPr>
          <a:xfrm>
            <a:off x="4422550" y="1459600"/>
            <a:ext cx="4515600" cy="89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1540">
                <a:solidFill>
                  <a:schemeClr val="dk1"/>
                </a:solidFill>
                <a:latin typeface="Outfit"/>
                <a:ea typeface="Outfit"/>
                <a:cs typeface="Outfit"/>
                <a:sym typeface="Outfit"/>
              </a:rPr>
              <a:t>Définition de la programmation, réflexion sur le potentiel pédagogique et la posture enseignante à adopter, stratégies pour débuter en classe</a:t>
            </a:r>
            <a:endParaRPr sz="1740">
              <a:solidFill>
                <a:schemeClr val="dk1"/>
              </a:solidFill>
              <a:latin typeface="Outfit"/>
              <a:ea typeface="Outfit"/>
              <a:cs typeface="Outfit"/>
              <a:sym typeface="Outfit"/>
            </a:endParaRPr>
          </a:p>
        </p:txBody>
      </p:sp>
      <p:grpSp>
        <p:nvGrpSpPr>
          <p:cNvPr id="390" name="Google Shape;390;p59"/>
          <p:cNvGrpSpPr/>
          <p:nvPr/>
        </p:nvGrpSpPr>
        <p:grpSpPr>
          <a:xfrm>
            <a:off x="3411075" y="2649704"/>
            <a:ext cx="5733000" cy="1668000"/>
            <a:chOff x="3411075" y="2649704"/>
            <a:chExt cx="5733000" cy="1668000"/>
          </a:xfrm>
        </p:grpSpPr>
        <p:sp>
          <p:nvSpPr>
            <p:cNvPr id="391" name="Google Shape;391;p59"/>
            <p:cNvSpPr/>
            <p:nvPr/>
          </p:nvSpPr>
          <p:spPr>
            <a:xfrm>
              <a:off x="3411075" y="2649704"/>
              <a:ext cx="5733000" cy="1668000"/>
            </a:xfrm>
            <a:prstGeom prst="rect">
              <a:avLst/>
            </a:prstGeom>
            <a:solidFill>
              <a:srgbClr val="CCE9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9"/>
            <p:cNvSpPr txBox="1"/>
            <p:nvPr/>
          </p:nvSpPr>
          <p:spPr>
            <a:xfrm>
              <a:off x="3576577" y="2778935"/>
              <a:ext cx="5466300" cy="136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fr-CA" sz="1840">
                  <a:solidFill>
                    <a:srgbClr val="001872"/>
                  </a:solidFill>
                  <a:latin typeface="Outfit"/>
                  <a:ea typeface="Outfit"/>
                  <a:cs typeface="Outfit"/>
                  <a:sym typeface="Outfit"/>
                </a:rPr>
                <a:t>Développer sa pensée informatique</a:t>
              </a:r>
              <a:r>
                <a:rPr lang="fr-CA" sz="1840">
                  <a:solidFill>
                    <a:schemeClr val="dk1"/>
                  </a:solidFill>
                  <a:latin typeface="Outfit"/>
                  <a:ea typeface="Outfit"/>
                  <a:cs typeface="Outfit"/>
                  <a:sym typeface="Outfit"/>
                </a:rPr>
                <a:t>, notamment par le développement de sa compréhension et de ses habiletés à l’égard de la programmation informatique </a:t>
              </a:r>
              <a:r>
                <a:rPr lang="fr-CA" sz="1540">
                  <a:solidFill>
                    <a:schemeClr val="dk1"/>
                  </a:solidFill>
                  <a:latin typeface="Outfit"/>
                  <a:ea typeface="Outfit"/>
                  <a:cs typeface="Outfit"/>
                  <a:sym typeface="Outfit"/>
                </a:rPr>
                <a:t>(dimension 2 de la compétence numérique).</a:t>
              </a:r>
              <a:endParaRPr sz="1540">
                <a:solidFill>
                  <a:schemeClr val="dk1"/>
                </a:solidFill>
                <a:latin typeface="Outfit"/>
                <a:ea typeface="Outfit"/>
                <a:cs typeface="Outfit"/>
                <a:sym typeface="Outfit"/>
              </a:endParaRPr>
            </a:p>
            <a:p>
              <a:pPr indent="0" lvl="0" marL="0" rtl="0" algn="l">
                <a:spcBef>
                  <a:spcPts val="0"/>
                </a:spcBef>
                <a:spcAft>
                  <a:spcPts val="0"/>
                </a:spcAft>
                <a:buNone/>
              </a:pPr>
              <a:r>
                <a:t/>
              </a:r>
              <a:endParaRPr/>
            </a:p>
          </p:txBody>
        </p:sp>
      </p:grpSp>
      <p:pic>
        <p:nvPicPr>
          <p:cNvPr id="393" name="Google Shape;393;p59"/>
          <p:cNvPicPr preferRelativeResize="0"/>
          <p:nvPr/>
        </p:nvPicPr>
        <p:blipFill>
          <a:blip r:embed="rId6">
            <a:alphaModFix/>
          </a:blip>
          <a:stretch>
            <a:fillRect/>
          </a:stretch>
        </p:blipFill>
        <p:spPr>
          <a:xfrm rot="10800000">
            <a:off x="3566099" y="1527337"/>
            <a:ext cx="777251" cy="777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0"/>
          <p:cNvSpPr txBox="1"/>
          <p:nvPr>
            <p:ph idx="4294967295" type="title"/>
          </p:nvPr>
        </p:nvSpPr>
        <p:spPr>
          <a:xfrm>
            <a:off x="913595" y="3426629"/>
            <a:ext cx="5334000" cy="279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Clr>
                <a:schemeClr val="dk1"/>
              </a:buClr>
              <a:buSzPct val="45000"/>
              <a:buFont typeface="Arial"/>
              <a:buNone/>
            </a:pPr>
            <a:r>
              <a:rPr lang="fr-CA" sz="2000">
                <a:solidFill>
                  <a:srgbClr val="000000"/>
                </a:solidFill>
                <a:latin typeface="Viga"/>
                <a:ea typeface="Viga"/>
                <a:cs typeface="Viga"/>
                <a:sym typeface="Viga"/>
              </a:rPr>
              <a:t>Micro:Bit V2</a:t>
            </a:r>
            <a:endParaRPr sz="2000">
              <a:solidFill>
                <a:srgbClr val="000000"/>
              </a:solidFill>
              <a:latin typeface="Viga"/>
              <a:ea typeface="Viga"/>
              <a:cs typeface="Viga"/>
              <a:sym typeface="Viga"/>
            </a:endParaRPr>
          </a:p>
        </p:txBody>
      </p:sp>
      <p:sp>
        <p:nvSpPr>
          <p:cNvPr id="399" name="Google Shape;399;p60"/>
          <p:cNvSpPr txBox="1"/>
          <p:nvPr/>
        </p:nvSpPr>
        <p:spPr>
          <a:xfrm>
            <a:off x="1702273" y="3869586"/>
            <a:ext cx="2448000" cy="279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fr-CA" sz="1200">
                <a:latin typeface="Dosis"/>
                <a:ea typeface="Dosis"/>
                <a:cs typeface="Dosis"/>
                <a:sym typeface="Dosis"/>
              </a:rPr>
              <a:t>Plus de détails sur les caractéristiques du Micro:bit : </a:t>
            </a:r>
            <a:r>
              <a:rPr lang="fr-CA" sz="1200" u="sng">
                <a:solidFill>
                  <a:schemeClr val="hlink"/>
                </a:solidFill>
                <a:latin typeface="Dosis"/>
                <a:ea typeface="Dosis"/>
                <a:cs typeface="Dosis"/>
                <a:sym typeface="Dosis"/>
                <a:hlinkClick r:id="rId3"/>
              </a:rPr>
              <a:t>http://recit.org/ul/qeb</a:t>
            </a:r>
            <a:endParaRPr sz="1200">
              <a:latin typeface="Dosis"/>
              <a:ea typeface="Dosis"/>
              <a:cs typeface="Dosis"/>
              <a:sym typeface="Dosis"/>
            </a:endParaRPr>
          </a:p>
        </p:txBody>
      </p:sp>
      <p:sp>
        <p:nvSpPr>
          <p:cNvPr id="400" name="Google Shape;400;p60"/>
          <p:cNvSpPr txBox="1"/>
          <p:nvPr/>
        </p:nvSpPr>
        <p:spPr>
          <a:xfrm>
            <a:off x="5623909" y="4206094"/>
            <a:ext cx="2178900" cy="3090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fr-CA" sz="1200">
                <a:solidFill>
                  <a:srgbClr val="434343"/>
                </a:solidFill>
                <a:latin typeface="Dosis"/>
                <a:ea typeface="Dosis"/>
                <a:cs typeface="Dosis"/>
                <a:sym typeface="Dosis"/>
              </a:rPr>
              <a:t>Vidéo, Présentation de Micro:bit : </a:t>
            </a:r>
            <a:r>
              <a:rPr lang="fr-CA" sz="1200" u="sng">
                <a:solidFill>
                  <a:schemeClr val="hlink"/>
                </a:solidFill>
                <a:latin typeface="Dosis"/>
                <a:ea typeface="Dosis"/>
                <a:cs typeface="Dosis"/>
                <a:sym typeface="Dosis"/>
                <a:hlinkClick r:id="rId4"/>
              </a:rPr>
              <a:t>http://recit.org/ul/qec</a:t>
            </a:r>
            <a:endParaRPr sz="1200">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p:txBody>
      </p:sp>
      <p:pic>
        <p:nvPicPr>
          <p:cNvPr id="401" name="Google Shape;401;p60">
            <a:hlinkClick r:id="rId5"/>
          </p:cNvPr>
          <p:cNvPicPr preferRelativeResize="0"/>
          <p:nvPr/>
        </p:nvPicPr>
        <p:blipFill>
          <a:blip r:embed="rId6">
            <a:alphaModFix/>
          </a:blip>
          <a:stretch>
            <a:fillRect/>
          </a:stretch>
        </p:blipFill>
        <p:spPr>
          <a:xfrm>
            <a:off x="6099819" y="3792705"/>
            <a:ext cx="1158547" cy="458450"/>
          </a:xfrm>
          <a:prstGeom prst="rect">
            <a:avLst/>
          </a:prstGeom>
          <a:noFill/>
          <a:ln>
            <a:noFill/>
          </a:ln>
        </p:spPr>
      </p:pic>
      <p:grpSp>
        <p:nvGrpSpPr>
          <p:cNvPr id="402" name="Google Shape;402;p60"/>
          <p:cNvGrpSpPr/>
          <p:nvPr/>
        </p:nvGrpSpPr>
        <p:grpSpPr>
          <a:xfrm>
            <a:off x="1919451" y="4632163"/>
            <a:ext cx="5253053" cy="492645"/>
            <a:chOff x="2111375" y="6846948"/>
            <a:chExt cx="5778300" cy="744402"/>
          </a:xfrm>
        </p:grpSpPr>
        <p:pic>
          <p:nvPicPr>
            <p:cNvPr id="403" name="Google Shape;403;p60">
              <a:hlinkClick r:id="rId7"/>
            </p:cNvPr>
            <p:cNvPicPr preferRelativeResize="0"/>
            <p:nvPr/>
          </p:nvPicPr>
          <p:blipFill>
            <a:blip r:embed="rId8">
              <a:alphaModFix/>
            </a:blip>
            <a:stretch>
              <a:fillRect/>
            </a:stretch>
          </p:blipFill>
          <p:spPr>
            <a:xfrm>
              <a:off x="5541805" y="6953809"/>
              <a:ext cx="916721" cy="320739"/>
            </a:xfrm>
            <a:prstGeom prst="rect">
              <a:avLst/>
            </a:prstGeom>
            <a:noFill/>
            <a:ln>
              <a:noFill/>
            </a:ln>
          </p:spPr>
        </p:pic>
        <p:pic>
          <p:nvPicPr>
            <p:cNvPr id="404" name="Google Shape;404;p60"/>
            <p:cNvPicPr preferRelativeResize="0"/>
            <p:nvPr/>
          </p:nvPicPr>
          <p:blipFill>
            <a:blip r:embed="rId9">
              <a:alphaModFix/>
            </a:blip>
            <a:stretch>
              <a:fillRect/>
            </a:stretch>
          </p:blipFill>
          <p:spPr>
            <a:xfrm>
              <a:off x="3453124" y="6846948"/>
              <a:ext cx="1861750" cy="534450"/>
            </a:xfrm>
            <a:prstGeom prst="rect">
              <a:avLst/>
            </a:prstGeom>
            <a:noFill/>
            <a:ln>
              <a:noFill/>
            </a:ln>
          </p:spPr>
        </p:pic>
        <p:sp>
          <p:nvSpPr>
            <p:cNvPr id="405" name="Google Shape;405;p60"/>
            <p:cNvSpPr txBox="1"/>
            <p:nvPr/>
          </p:nvSpPr>
          <p:spPr>
            <a:xfrm>
              <a:off x="2111375" y="7274550"/>
              <a:ext cx="5778300" cy="316800"/>
            </a:xfrm>
            <a:prstGeom prst="rect">
              <a:avLst/>
            </a:prstGeom>
            <a:noFill/>
            <a:ln>
              <a:noFill/>
            </a:ln>
          </p:spPr>
          <p:txBody>
            <a:bodyPr anchorCtr="0" anchor="t" bIns="75575" lIns="75575" spcFirstLastPara="1" rIns="75575" wrap="square" tIns="75575">
              <a:noAutofit/>
            </a:bodyPr>
            <a:lstStyle/>
            <a:p>
              <a:pPr indent="0" lvl="0" marL="0" rtl="0" algn="ctr">
                <a:spcBef>
                  <a:spcPts val="0"/>
                </a:spcBef>
                <a:spcAft>
                  <a:spcPts val="0"/>
                </a:spcAft>
                <a:buNone/>
              </a:pPr>
              <a:r>
                <a:rPr lang="fr-CA" sz="700">
                  <a:solidFill>
                    <a:srgbClr val="434343"/>
                  </a:solidFill>
                  <a:latin typeface="Times New Roman"/>
                  <a:ea typeface="Times New Roman"/>
                  <a:cs typeface="Times New Roman"/>
                  <a:sym typeface="Times New Roman"/>
                </a:rPr>
                <a:t>Créé par : Marc-André Mercier (</a:t>
              </a:r>
              <a:r>
                <a:rPr lang="fr-CA" sz="700" u="sng">
                  <a:solidFill>
                    <a:schemeClr val="hlink"/>
                  </a:solidFill>
                  <a:latin typeface="Times New Roman"/>
                  <a:ea typeface="Times New Roman"/>
                  <a:cs typeface="Times New Roman"/>
                  <a:sym typeface="Times New Roman"/>
                  <a:hlinkClick r:id="rId10"/>
                </a:rPr>
                <a:t>equipe@recitmst.qc.ca</a:t>
              </a:r>
              <a:r>
                <a:rPr lang="fr-CA" sz="700">
                  <a:solidFill>
                    <a:srgbClr val="434343"/>
                  </a:solidFill>
                  <a:latin typeface="Times New Roman"/>
                  <a:ea typeface="Times New Roman"/>
                  <a:cs typeface="Times New Roman"/>
                  <a:sym typeface="Times New Roman"/>
                </a:rPr>
                <a:t>), Nancy Brouillette CS de l’Énergie et Robert Vivier CS des Laurentides</a:t>
              </a:r>
              <a:endParaRPr sz="700">
                <a:latin typeface="Times New Roman"/>
                <a:ea typeface="Times New Roman"/>
                <a:cs typeface="Times New Roman"/>
                <a:sym typeface="Times New Roman"/>
              </a:endParaRPr>
            </a:p>
          </p:txBody>
        </p:sp>
      </p:grpSp>
      <p:pic>
        <p:nvPicPr>
          <p:cNvPr id="406" name="Google Shape;406;p60"/>
          <p:cNvPicPr preferRelativeResize="0"/>
          <p:nvPr/>
        </p:nvPicPr>
        <p:blipFill>
          <a:blip r:embed="rId11">
            <a:alphaModFix/>
          </a:blip>
          <a:stretch>
            <a:fillRect/>
          </a:stretch>
        </p:blipFill>
        <p:spPr>
          <a:xfrm>
            <a:off x="588818" y="975797"/>
            <a:ext cx="5799045" cy="2363741"/>
          </a:xfrm>
          <a:prstGeom prst="rect">
            <a:avLst/>
          </a:prstGeom>
          <a:noFill/>
          <a:ln>
            <a:noFill/>
          </a:ln>
        </p:spPr>
      </p:pic>
      <p:cxnSp>
        <p:nvCxnSpPr>
          <p:cNvPr id="407" name="Google Shape;407;p60"/>
          <p:cNvCxnSpPr/>
          <p:nvPr/>
        </p:nvCxnSpPr>
        <p:spPr>
          <a:xfrm>
            <a:off x="402000" y="825788"/>
            <a:ext cx="8742000" cy="0"/>
          </a:xfrm>
          <a:prstGeom prst="straightConnector1">
            <a:avLst/>
          </a:prstGeom>
          <a:noFill/>
          <a:ln cap="flat" cmpd="sng" w="19050">
            <a:solidFill>
              <a:schemeClr val="dk1"/>
            </a:solidFill>
            <a:prstDash val="solid"/>
            <a:round/>
            <a:headEnd len="med" w="med" type="none"/>
            <a:tailEnd len="med" w="med" type="none"/>
          </a:ln>
        </p:spPr>
      </p:cxnSp>
      <p:sp>
        <p:nvSpPr>
          <p:cNvPr id="408" name="Google Shape;408;p60"/>
          <p:cNvSpPr txBox="1"/>
          <p:nvPr/>
        </p:nvSpPr>
        <p:spPr>
          <a:xfrm>
            <a:off x="1591200" y="283175"/>
            <a:ext cx="2899200" cy="45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1" lang="fr-CA" sz="2420">
                <a:solidFill>
                  <a:schemeClr val="dk1"/>
                </a:solidFill>
                <a:latin typeface="Outfit"/>
                <a:ea typeface="Outfit"/>
                <a:cs typeface="Outfit"/>
                <a:sym typeface="Outfit"/>
              </a:rPr>
              <a:t>Micro:bitez-vous?</a:t>
            </a:r>
            <a:endParaRPr b="1"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CA"/>
              <a:t>‹#›</a:t>
            </a:fld>
            <a:endParaRPr/>
          </a:p>
        </p:txBody>
      </p:sp>
      <p:pic>
        <p:nvPicPr>
          <p:cNvPr id="414" name="Google Shape;414;p61"/>
          <p:cNvPicPr preferRelativeResize="0"/>
          <p:nvPr/>
        </p:nvPicPr>
        <p:blipFill>
          <a:blip r:embed="rId3">
            <a:alphaModFix/>
          </a:blip>
          <a:stretch>
            <a:fillRect/>
          </a:stretch>
        </p:blipFill>
        <p:spPr>
          <a:xfrm>
            <a:off x="8329250" y="4594000"/>
            <a:ext cx="407174" cy="393600"/>
          </a:xfrm>
          <a:prstGeom prst="rect">
            <a:avLst/>
          </a:prstGeom>
          <a:noFill/>
          <a:ln>
            <a:noFill/>
          </a:ln>
        </p:spPr>
      </p:pic>
      <p:sp>
        <p:nvSpPr>
          <p:cNvPr id="415" name="Google Shape;415;p6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fr-CA" sz="2420">
                <a:latin typeface="Outfit"/>
                <a:ea typeface="Outfit"/>
                <a:cs typeface="Outfit"/>
                <a:sym typeface="Outfit"/>
              </a:rPr>
              <a:t>Qu’est que le HID?</a:t>
            </a:r>
            <a:endParaRPr b="1" sz="2420">
              <a:latin typeface="Outfit"/>
              <a:ea typeface="Outfit"/>
              <a:cs typeface="Outfit"/>
              <a:sym typeface="Outfit"/>
            </a:endParaRPr>
          </a:p>
        </p:txBody>
      </p:sp>
      <p:cxnSp>
        <p:nvCxnSpPr>
          <p:cNvPr id="416" name="Google Shape;416;p61"/>
          <p:cNvCxnSpPr/>
          <p:nvPr/>
        </p:nvCxnSpPr>
        <p:spPr>
          <a:xfrm>
            <a:off x="418025" y="1008700"/>
            <a:ext cx="8742000" cy="0"/>
          </a:xfrm>
          <a:prstGeom prst="straightConnector1">
            <a:avLst/>
          </a:prstGeom>
          <a:noFill/>
          <a:ln cap="flat" cmpd="sng" w="19050">
            <a:solidFill>
              <a:schemeClr val="dk1"/>
            </a:solidFill>
            <a:prstDash val="solid"/>
            <a:round/>
            <a:headEnd len="med" w="med" type="none"/>
            <a:tailEnd len="med" w="med" type="none"/>
          </a:ln>
        </p:spPr>
      </p:cxnSp>
      <p:sp>
        <p:nvSpPr>
          <p:cNvPr id="417" name="Google Shape;417;p61"/>
          <p:cNvSpPr txBox="1"/>
          <p:nvPr/>
        </p:nvSpPr>
        <p:spPr>
          <a:xfrm>
            <a:off x="449650" y="1123925"/>
            <a:ext cx="8286900" cy="328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fr-CA" sz="1800">
                <a:solidFill>
                  <a:schemeClr val="dk1"/>
                </a:solidFill>
                <a:latin typeface="Outfit"/>
                <a:ea typeface="Outfit"/>
                <a:cs typeface="Outfit"/>
                <a:sym typeface="Outfit"/>
              </a:rPr>
              <a:t>Dispositif d’interface humaine (human interface device)</a:t>
            </a:r>
            <a:endParaRPr b="1" sz="1800">
              <a:solidFill>
                <a:schemeClr val="dk1"/>
              </a:solidFill>
              <a:latin typeface="Outfit"/>
              <a:ea typeface="Outfit"/>
              <a:cs typeface="Outfit"/>
              <a:sym typeface="Outfit"/>
            </a:endParaRPr>
          </a:p>
          <a:p>
            <a:pPr indent="0" lvl="0" marL="0" rtl="0" algn="l">
              <a:spcBef>
                <a:spcPts val="0"/>
              </a:spcBef>
              <a:spcAft>
                <a:spcPts val="0"/>
              </a:spcAft>
              <a:buNone/>
            </a:pPr>
            <a:r>
              <a:t/>
            </a:r>
            <a:endParaRPr sz="1800">
              <a:solidFill>
                <a:schemeClr val="dk1"/>
              </a:solidFill>
              <a:latin typeface="Outfit"/>
              <a:ea typeface="Outfit"/>
              <a:cs typeface="Outfit"/>
              <a:sym typeface="Outfit"/>
            </a:endParaRPr>
          </a:p>
          <a:p>
            <a:pPr indent="0" lvl="0" marL="0" rtl="0" algn="l">
              <a:spcBef>
                <a:spcPts val="0"/>
              </a:spcBef>
              <a:spcAft>
                <a:spcPts val="0"/>
              </a:spcAft>
              <a:buNone/>
            </a:pPr>
            <a:r>
              <a:rPr lang="fr-CA" sz="1750">
                <a:solidFill>
                  <a:srgbClr val="242424"/>
                </a:solidFill>
                <a:latin typeface="Roboto"/>
                <a:ea typeface="Roboto"/>
                <a:cs typeface="Roboto"/>
                <a:sym typeface="Roboto"/>
              </a:rPr>
              <a:t>Ce sont des périphériques informatiques utilisés par les humains pour interagir directement avec les systèmes informatiques. Ils incluent des dispositifs tels que les claviers, les souris, les contrôleurs de jeu, les lecteurs de code-barres, les casques, et bien d'autres. La norme HID permet à ces appareils d'être facilement utilisés sans nécessiter de logiciels ou de pilotes supplémentaires.</a:t>
            </a:r>
            <a:endParaRPr sz="2500">
              <a:solidFill>
                <a:schemeClr val="dk1"/>
              </a:solidFill>
              <a:latin typeface="Outfit"/>
              <a:ea typeface="Outfit"/>
              <a:cs typeface="Outfit"/>
              <a:sym typeface="Outfit"/>
            </a:endParaRPr>
          </a:p>
        </p:txBody>
      </p:sp>
      <p:pic>
        <p:nvPicPr>
          <p:cNvPr id="418" name="Google Shape;418;p61"/>
          <p:cNvPicPr preferRelativeResize="0"/>
          <p:nvPr/>
        </p:nvPicPr>
        <p:blipFill>
          <a:blip r:embed="rId4">
            <a:alphaModFix/>
          </a:blip>
          <a:stretch>
            <a:fillRect/>
          </a:stretch>
        </p:blipFill>
        <p:spPr>
          <a:xfrm rot="1214876">
            <a:off x="7344000" y="828400"/>
            <a:ext cx="1468425" cy="1468425"/>
          </a:xfrm>
          <a:prstGeom prst="rect">
            <a:avLst/>
          </a:prstGeom>
          <a:noFill/>
          <a:ln>
            <a:noFill/>
          </a:ln>
        </p:spPr>
      </p:pic>
      <p:pic>
        <p:nvPicPr>
          <p:cNvPr id="419" name="Google Shape;419;p61"/>
          <p:cNvPicPr preferRelativeResize="0"/>
          <p:nvPr/>
        </p:nvPicPr>
        <p:blipFill>
          <a:blip r:embed="rId5">
            <a:alphaModFix/>
          </a:blip>
          <a:stretch>
            <a:fillRect/>
          </a:stretch>
        </p:blipFill>
        <p:spPr>
          <a:xfrm>
            <a:off x="731775" y="3814550"/>
            <a:ext cx="1242275" cy="1242275"/>
          </a:xfrm>
          <a:prstGeom prst="rect">
            <a:avLst/>
          </a:prstGeom>
          <a:noFill/>
          <a:ln>
            <a:noFill/>
          </a:ln>
        </p:spPr>
      </p:pic>
      <p:pic>
        <p:nvPicPr>
          <p:cNvPr id="420" name="Google Shape;420;p61"/>
          <p:cNvPicPr preferRelativeResize="0"/>
          <p:nvPr/>
        </p:nvPicPr>
        <p:blipFill>
          <a:blip r:embed="rId6">
            <a:alphaModFix/>
          </a:blip>
          <a:stretch>
            <a:fillRect/>
          </a:stretch>
        </p:blipFill>
        <p:spPr>
          <a:xfrm>
            <a:off x="6035525" y="3757050"/>
            <a:ext cx="1357275" cy="1357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