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Poppins"/>
      <p:regular r:id="rId30"/>
      <p:bold r:id="rId31"/>
      <p:italic r:id="rId32"/>
      <p:boldItalic r:id="rId33"/>
    </p:embeddedFont>
    <p:embeddedFont>
      <p:font typeface="Lato"/>
      <p:regular r:id="rId34"/>
      <p:bold r:id="rId35"/>
      <p:italic r:id="rId36"/>
      <p:boldItalic r:id="rId37"/>
    </p:embeddedFont>
    <p:embeddedFont>
      <p:font typeface="Montserrat"/>
      <p:regular r:id="rId38"/>
      <p:bold r:id="rId39"/>
      <p:italic r:id="rId40"/>
      <p:boldItalic r:id="rId41"/>
    </p:embeddedFont>
    <p:embeddedFont>
      <p:font typeface="Inter"/>
      <p:regular r:id="rId42"/>
      <p:bold r:id="rId43"/>
    </p:embeddedFont>
    <p:embeddedFont>
      <p:font typeface="Poppins SemiBold"/>
      <p:regular r:id="rId44"/>
      <p:bold r:id="rId45"/>
      <p:italic r:id="rId46"/>
      <p:boldItalic r:id="rId47"/>
    </p:embeddedFont>
    <p:embeddedFont>
      <p:font typeface="Goldman"/>
      <p:bold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9" roundtripDataSignature="AMtx7mi2QFIw5WxhJ2nrixa4c8pOqf8Nx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42" Type="http://schemas.openxmlformats.org/officeDocument/2006/relationships/font" Target="fonts/Inter-regular.fntdata"/><Relationship Id="rId41" Type="http://schemas.openxmlformats.org/officeDocument/2006/relationships/font" Target="fonts/Montserrat-boldItalic.fntdata"/><Relationship Id="rId44" Type="http://schemas.openxmlformats.org/officeDocument/2006/relationships/font" Target="fonts/PoppinsSemiBold-regular.fntdata"/><Relationship Id="rId43" Type="http://schemas.openxmlformats.org/officeDocument/2006/relationships/font" Target="fonts/Inter-bold.fntdata"/><Relationship Id="rId46" Type="http://schemas.openxmlformats.org/officeDocument/2006/relationships/font" Target="fonts/PoppinsSemiBold-italic.fntdata"/><Relationship Id="rId45" Type="http://schemas.openxmlformats.org/officeDocument/2006/relationships/font" Target="fonts/PoppinsSemiBold-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Goldman-bold.fntdata"/><Relationship Id="rId47" Type="http://schemas.openxmlformats.org/officeDocument/2006/relationships/font" Target="fonts/PoppinsSemiBold-boldItalic.fntdata"/><Relationship Id="rId49"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fntdata"/><Relationship Id="rId30" Type="http://schemas.openxmlformats.org/officeDocument/2006/relationships/font" Target="fonts/Poppins-regular.fntdata"/><Relationship Id="rId33" Type="http://schemas.openxmlformats.org/officeDocument/2006/relationships/font" Target="fonts/Poppins-boldItalic.fntdata"/><Relationship Id="rId32" Type="http://schemas.openxmlformats.org/officeDocument/2006/relationships/font" Target="fonts/Poppins-italic.fntdata"/><Relationship Id="rId35" Type="http://schemas.openxmlformats.org/officeDocument/2006/relationships/font" Target="fonts/Lato-bold.fntdata"/><Relationship Id="rId34" Type="http://schemas.openxmlformats.org/officeDocument/2006/relationships/font" Target="fonts/Lato-regular.fntdata"/><Relationship Id="rId37" Type="http://schemas.openxmlformats.org/officeDocument/2006/relationships/font" Target="fonts/Lato-boldItalic.fntdata"/><Relationship Id="rId36" Type="http://schemas.openxmlformats.org/officeDocument/2006/relationships/font" Target="fonts/Lato-italic.fntdata"/><Relationship Id="rId39" Type="http://schemas.openxmlformats.org/officeDocument/2006/relationships/font" Target="fonts/Montserrat-bold.fntdata"/><Relationship Id="rId38" Type="http://schemas.openxmlformats.org/officeDocument/2006/relationships/font" Target="fonts/Montserrat-regular.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e8ce15a0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e8ce15a0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e8ce15a0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6e8ce15a02_0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26e8ce15a02_0_1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g26e8ce15a02_0_1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6e8ce15a02_0_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g26e8ce15a02_0_1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g26e8ce15a02_0_1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6e8ce15a02_0_2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g26e8ce15a02_0_2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g26e8ce15a02_0_2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6e8ce15a02_0_2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26e8ce15a02_0_2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g26e8ce15a02_0_2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6e8ce15a02_0_2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26e8ce15a02_0_2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g26e8ce15a02_0_2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6e8ce15a02_0_3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g26e8ce15a02_0_3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g26e8ce15a02_0_3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6e8ce15a02_0_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g26e8ce15a02_0_3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g26e8ce15a02_0_3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6e8ce15a02_0_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g26e8ce15a02_0_4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g26e8ce15a02_0_4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6e8ce15a02_0_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g26e8ce15a02_0_4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g26e8ce15a02_0_4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6e8ce15a02_0_4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g26e8ce15a02_0_4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g26e8ce15a02_0_4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6e8ce15a02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6e8ce15a02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6e8ce15a02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6e8ce15a02_0_4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g26e8ce15a02_0_4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g26e8ce15a02_0_4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6e8ce15a02_0_4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g26e8ce15a02_0_4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g26e8ce15a02_0_4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6e8ce15a02_0_4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g26e8ce15a02_0_4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g26e8ce15a02_0_4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6e8ce15a02_0_5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5" name="Google Shape;565;g26e8ce15a02_0_5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g26e8ce15a02_0_5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6e8ce15a02_0_5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g26e8ce15a02_0_5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g26e8ce15a02_0_5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6e8ce15a02_0_6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2" name="Google Shape;662;g26e8ce15a02_0_6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3" name="Google Shape;663;g26e8ce15a02_0_6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g26e8ce15a02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g26e8ce15a02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g26e8ce15a02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6e8ce15a02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g26e8ce15a02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g26e8ce15a02_0_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6e8ce15a02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g26e8ce15a02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g26e8ce15a02_0_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6e8ce15a02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g26e8ce15a02_0_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g26e8ce15a02_0_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6e8ce15a02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g26e8ce15a02_0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g26e8ce15a02_0_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6e8ce15a02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26e8ce15a02_0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g26e8ce15a02_0_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6e8ce15a02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26e8ce15a02_0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g26e8ce15a02_0_1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6.png"/><Relationship Id="rId6"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43.png"/><Relationship Id="rId5" Type="http://schemas.openxmlformats.org/officeDocument/2006/relationships/image" Target="../media/image16.png"/><Relationship Id="rId6" Type="http://schemas.openxmlformats.org/officeDocument/2006/relationships/image" Target="../media/image70.png"/><Relationship Id="rId7" Type="http://schemas.openxmlformats.org/officeDocument/2006/relationships/image" Target="../media/image114.png"/><Relationship Id="rId8" Type="http://schemas.openxmlformats.org/officeDocument/2006/relationships/image" Target="../media/image40.png"/></Relationships>
</file>

<file path=ppt/slides/_rels/slide11.xml.rels><?xml version="1.0" encoding="UTF-8" standalone="yes"?><Relationships xmlns="http://schemas.openxmlformats.org/package/2006/relationships"><Relationship Id="rId11" Type="http://schemas.openxmlformats.org/officeDocument/2006/relationships/image" Target="../media/image46.png"/><Relationship Id="rId10" Type="http://schemas.openxmlformats.org/officeDocument/2006/relationships/image" Target="../media/image50.png"/><Relationship Id="rId13" Type="http://schemas.openxmlformats.org/officeDocument/2006/relationships/image" Target="../media/image59.png"/><Relationship Id="rId12"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2.png"/><Relationship Id="rId9" Type="http://schemas.openxmlformats.org/officeDocument/2006/relationships/image" Target="../media/image47.png"/><Relationship Id="rId15" Type="http://schemas.openxmlformats.org/officeDocument/2006/relationships/image" Target="../media/image69.png"/><Relationship Id="rId14" Type="http://schemas.openxmlformats.org/officeDocument/2006/relationships/image" Target="../media/image77.png"/><Relationship Id="rId17" Type="http://schemas.openxmlformats.org/officeDocument/2006/relationships/image" Target="../media/image57.png"/><Relationship Id="rId16" Type="http://schemas.openxmlformats.org/officeDocument/2006/relationships/image" Target="../media/image102.png"/><Relationship Id="rId5" Type="http://schemas.openxmlformats.org/officeDocument/2006/relationships/image" Target="../media/image16.png"/><Relationship Id="rId6" Type="http://schemas.openxmlformats.org/officeDocument/2006/relationships/image" Target="../media/image49.png"/><Relationship Id="rId18" Type="http://schemas.openxmlformats.org/officeDocument/2006/relationships/image" Target="../media/image99.png"/><Relationship Id="rId7" Type="http://schemas.openxmlformats.org/officeDocument/2006/relationships/image" Target="../media/image44.png"/><Relationship Id="rId8"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6.png"/><Relationship Id="rId6" Type="http://schemas.openxmlformats.org/officeDocument/2006/relationships/image" Target="../media/image65.png"/><Relationship Id="rId7" Type="http://schemas.openxmlformats.org/officeDocument/2006/relationships/image" Target="../media/image6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2.png"/><Relationship Id="rId4" Type="http://schemas.openxmlformats.org/officeDocument/2006/relationships/image" Target="../media/image73.png"/><Relationship Id="rId5"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8.png"/><Relationship Id="rId4" Type="http://schemas.openxmlformats.org/officeDocument/2006/relationships/image" Target="../media/image12.png"/><Relationship Id="rId5" Type="http://schemas.openxmlformats.org/officeDocument/2006/relationships/image" Target="../media/image16.png"/></Relationships>
</file>

<file path=ppt/slides/_rels/slide15.xml.rels><?xml version="1.0" encoding="UTF-8" standalone="yes"?><Relationships xmlns="http://schemas.openxmlformats.org/package/2006/relationships"><Relationship Id="rId20" Type="http://schemas.openxmlformats.org/officeDocument/2006/relationships/image" Target="../media/image90.png"/><Relationship Id="rId22" Type="http://schemas.openxmlformats.org/officeDocument/2006/relationships/image" Target="../media/image88.png"/><Relationship Id="rId21" Type="http://schemas.openxmlformats.org/officeDocument/2006/relationships/image" Target="../media/image85.png"/><Relationship Id="rId24" Type="http://schemas.openxmlformats.org/officeDocument/2006/relationships/image" Target="../media/image107.png"/><Relationship Id="rId23" Type="http://schemas.openxmlformats.org/officeDocument/2006/relationships/image" Target="../media/image97.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43.png"/><Relationship Id="rId9" Type="http://schemas.openxmlformats.org/officeDocument/2006/relationships/image" Target="../media/image72.png"/><Relationship Id="rId26" Type="http://schemas.openxmlformats.org/officeDocument/2006/relationships/image" Target="../media/image106.png"/><Relationship Id="rId25" Type="http://schemas.openxmlformats.org/officeDocument/2006/relationships/image" Target="../media/image98.png"/><Relationship Id="rId28" Type="http://schemas.openxmlformats.org/officeDocument/2006/relationships/image" Target="../media/image94.png"/><Relationship Id="rId27" Type="http://schemas.openxmlformats.org/officeDocument/2006/relationships/image" Target="../media/image101.png"/><Relationship Id="rId5" Type="http://schemas.openxmlformats.org/officeDocument/2006/relationships/image" Target="../media/image16.png"/><Relationship Id="rId6" Type="http://schemas.openxmlformats.org/officeDocument/2006/relationships/image" Target="../media/image81.png"/><Relationship Id="rId29" Type="http://schemas.openxmlformats.org/officeDocument/2006/relationships/image" Target="../media/image109.png"/><Relationship Id="rId7" Type="http://schemas.openxmlformats.org/officeDocument/2006/relationships/image" Target="../media/image144.png"/><Relationship Id="rId8" Type="http://schemas.openxmlformats.org/officeDocument/2006/relationships/image" Target="../media/image89.png"/><Relationship Id="rId11" Type="http://schemas.openxmlformats.org/officeDocument/2006/relationships/image" Target="../media/image95.png"/><Relationship Id="rId10" Type="http://schemas.openxmlformats.org/officeDocument/2006/relationships/image" Target="../media/image71.png"/><Relationship Id="rId13" Type="http://schemas.openxmlformats.org/officeDocument/2006/relationships/image" Target="../media/image152.png"/><Relationship Id="rId12" Type="http://schemas.openxmlformats.org/officeDocument/2006/relationships/image" Target="../media/image75.png"/><Relationship Id="rId15" Type="http://schemas.openxmlformats.org/officeDocument/2006/relationships/image" Target="../media/image82.png"/><Relationship Id="rId14" Type="http://schemas.openxmlformats.org/officeDocument/2006/relationships/image" Target="../media/image80.png"/><Relationship Id="rId17" Type="http://schemas.openxmlformats.org/officeDocument/2006/relationships/image" Target="../media/image87.png"/><Relationship Id="rId16" Type="http://schemas.openxmlformats.org/officeDocument/2006/relationships/image" Target="../media/image83.png"/><Relationship Id="rId19" Type="http://schemas.openxmlformats.org/officeDocument/2006/relationships/image" Target="../media/image84.png"/><Relationship Id="rId18" Type="http://schemas.openxmlformats.org/officeDocument/2006/relationships/image" Target="../media/image8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6.png"/><Relationship Id="rId6" Type="http://schemas.openxmlformats.org/officeDocument/2006/relationships/image" Target="../media/image112.png"/><Relationship Id="rId7" Type="http://schemas.openxmlformats.org/officeDocument/2006/relationships/image" Target="../media/image1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8.png"/><Relationship Id="rId4" Type="http://schemas.openxmlformats.org/officeDocument/2006/relationships/image" Target="../media/image12.png"/><Relationship Id="rId5" Type="http://schemas.openxmlformats.org/officeDocument/2006/relationships/image" Target="../media/image16.png"/><Relationship Id="rId6" Type="http://schemas.openxmlformats.org/officeDocument/2006/relationships/image" Target="../media/image168.png"/><Relationship Id="rId7" Type="http://schemas.openxmlformats.org/officeDocument/2006/relationships/image" Target="../media/image1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43.png"/><Relationship Id="rId5" Type="http://schemas.openxmlformats.org/officeDocument/2006/relationships/image" Target="../media/image16.png"/><Relationship Id="rId6" Type="http://schemas.openxmlformats.org/officeDocument/2006/relationships/image" Target="../media/image148.png"/><Relationship Id="rId7" Type="http://schemas.openxmlformats.org/officeDocument/2006/relationships/image" Target="../media/image1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73.png"/><Relationship Id="rId5"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6.png"/><Relationship Id="rId6" Type="http://schemas.openxmlformats.org/officeDocument/2006/relationships/image" Target="../media/image154.png"/><Relationship Id="rId7" Type="http://schemas.openxmlformats.org/officeDocument/2006/relationships/image" Target="../media/image125.png"/><Relationship Id="rId8" Type="http://schemas.openxmlformats.org/officeDocument/2006/relationships/image" Target="../media/image1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08.png"/><Relationship Id="rId4" Type="http://schemas.openxmlformats.org/officeDocument/2006/relationships/image" Target="../media/image12.png"/><Relationship Id="rId5" Type="http://schemas.openxmlformats.org/officeDocument/2006/relationships/image" Target="../media/image16.png"/><Relationship Id="rId6" Type="http://schemas.openxmlformats.org/officeDocument/2006/relationships/image" Target="../media/image1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image" Target="../media/image43.png"/><Relationship Id="rId5" Type="http://schemas.openxmlformats.org/officeDocument/2006/relationships/image" Target="../media/image16.png"/><Relationship Id="rId6" Type="http://schemas.openxmlformats.org/officeDocument/2006/relationships/image" Target="../media/image139.png"/><Relationship Id="rId7" Type="http://schemas.openxmlformats.org/officeDocument/2006/relationships/image" Target="../media/image77.png"/><Relationship Id="rId8" Type="http://schemas.openxmlformats.org/officeDocument/2006/relationships/image" Target="../media/image1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6.png"/><Relationship Id="rId6" Type="http://schemas.openxmlformats.org/officeDocument/2006/relationships/image" Target="../media/image155.png"/><Relationship Id="rId7" Type="http://schemas.openxmlformats.org/officeDocument/2006/relationships/image" Target="../media/image162.png"/><Relationship Id="rId8" Type="http://schemas.openxmlformats.org/officeDocument/2006/relationships/image" Target="../media/image150.png"/></Relationships>
</file>

<file path=ppt/slides/_rels/slide24.xml.rels><?xml version="1.0" encoding="UTF-8" standalone="yes"?><Relationships xmlns="http://schemas.openxmlformats.org/package/2006/relationships"><Relationship Id="rId20" Type="http://schemas.openxmlformats.org/officeDocument/2006/relationships/image" Target="../media/image176.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7.png"/><Relationship Id="rId4" Type="http://schemas.openxmlformats.org/officeDocument/2006/relationships/image" Target="../media/image43.png"/><Relationship Id="rId9" Type="http://schemas.openxmlformats.org/officeDocument/2006/relationships/image" Target="../media/image165.png"/><Relationship Id="rId5" Type="http://schemas.openxmlformats.org/officeDocument/2006/relationships/image" Target="../media/image16.png"/><Relationship Id="rId6" Type="http://schemas.openxmlformats.org/officeDocument/2006/relationships/image" Target="../media/image160.png"/><Relationship Id="rId7" Type="http://schemas.openxmlformats.org/officeDocument/2006/relationships/image" Target="../media/image146.png"/><Relationship Id="rId8" Type="http://schemas.openxmlformats.org/officeDocument/2006/relationships/image" Target="../media/image156.png"/><Relationship Id="rId11" Type="http://schemas.openxmlformats.org/officeDocument/2006/relationships/image" Target="../media/image153.png"/><Relationship Id="rId10" Type="http://schemas.openxmlformats.org/officeDocument/2006/relationships/image" Target="../media/image161.png"/><Relationship Id="rId13" Type="http://schemas.openxmlformats.org/officeDocument/2006/relationships/image" Target="../media/image157.png"/><Relationship Id="rId12" Type="http://schemas.openxmlformats.org/officeDocument/2006/relationships/image" Target="../media/image149.png"/><Relationship Id="rId15" Type="http://schemas.openxmlformats.org/officeDocument/2006/relationships/image" Target="../media/image147.png"/><Relationship Id="rId14" Type="http://schemas.openxmlformats.org/officeDocument/2006/relationships/image" Target="../media/image145.png"/><Relationship Id="rId17" Type="http://schemas.openxmlformats.org/officeDocument/2006/relationships/image" Target="../media/image171.png"/><Relationship Id="rId16" Type="http://schemas.openxmlformats.org/officeDocument/2006/relationships/image" Target="../media/image151.png"/><Relationship Id="rId19" Type="http://schemas.openxmlformats.org/officeDocument/2006/relationships/image" Target="../media/image163.png"/><Relationship Id="rId18" Type="http://schemas.openxmlformats.org/officeDocument/2006/relationships/image" Target="../media/image17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70.png"/><Relationship Id="rId4" Type="http://schemas.openxmlformats.org/officeDocument/2006/relationships/image" Target="../media/image73.png"/><Relationship Id="rId5" Type="http://schemas.openxmlformats.org/officeDocument/2006/relationships/image" Target="../media/image16.png"/><Relationship Id="rId6" Type="http://schemas.openxmlformats.org/officeDocument/2006/relationships/hyperlink" Target="https://unsplash.com/" TargetMode="External"/><Relationship Id="rId7" Type="http://schemas.openxmlformats.org/officeDocument/2006/relationships/image" Target="../media/image1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6.png"/><Relationship Id="rId6"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image" Target="../media/image43.png"/><Relationship Id="rId5"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6.png"/><Relationship Id="rId6" Type="http://schemas.openxmlformats.org/officeDocument/2006/relationships/image" Target="../media/image15.png"/><Relationship Id="rId7" Type="http://schemas.openxmlformats.org/officeDocument/2006/relationships/image" Target="../media/image7.png"/><Relationship Id="rId8"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2.png"/><Relationship Id="rId9" Type="http://schemas.openxmlformats.org/officeDocument/2006/relationships/image" Target="../media/image24.png"/><Relationship Id="rId5" Type="http://schemas.openxmlformats.org/officeDocument/2006/relationships/image" Target="../media/image16.png"/><Relationship Id="rId6" Type="http://schemas.openxmlformats.org/officeDocument/2006/relationships/image" Target="../media/image13.png"/><Relationship Id="rId7" Type="http://schemas.openxmlformats.org/officeDocument/2006/relationships/image" Target="../media/image17.png"/><Relationship Id="rId8"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2.png"/><Relationship Id="rId4" Type="http://schemas.openxmlformats.org/officeDocument/2006/relationships/image" Target="../media/image73.png"/><Relationship Id="rId5" Type="http://schemas.openxmlformats.org/officeDocument/2006/relationships/image" Target="../media/image16.png"/><Relationship Id="rId6"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43.png"/><Relationship Id="rId5" Type="http://schemas.openxmlformats.org/officeDocument/2006/relationships/image" Target="../media/image16.png"/><Relationship Id="rId6" Type="http://schemas.openxmlformats.org/officeDocument/2006/relationships/image" Target="../media/image5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32.png"/><Relationship Id="rId5" Type="http://schemas.openxmlformats.org/officeDocument/2006/relationships/image" Target="../media/image16.png"/><Relationship Id="rId6" Type="http://schemas.openxmlformats.org/officeDocument/2006/relationships/image" Target="../media/image30.png"/><Relationship Id="rId7" Type="http://schemas.openxmlformats.org/officeDocument/2006/relationships/image" Target="../media/image35.png"/><Relationship Id="rId8"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pic>
        <p:nvPicPr>
          <p:cNvPr descr=" " id="16" name="Google Shape;16;g26e8ce15a02_0_0"/>
          <p:cNvPicPr preferRelativeResize="0"/>
          <p:nvPr/>
        </p:nvPicPr>
        <p:blipFill rotWithShape="1">
          <a:blip r:embed="rId3">
            <a:alphaModFix/>
          </a:blip>
          <a:srcRect b="0" l="0" r="0" t="0"/>
          <a:stretch/>
        </p:blipFill>
        <p:spPr>
          <a:xfrm>
            <a:off x="16029403" y="749300"/>
            <a:ext cx="7271995" cy="2819395"/>
          </a:xfrm>
          <a:prstGeom prst="rect">
            <a:avLst/>
          </a:prstGeom>
          <a:noFill/>
          <a:ln>
            <a:noFill/>
          </a:ln>
        </p:spPr>
      </p:pic>
      <p:pic>
        <p:nvPicPr>
          <p:cNvPr descr=" " id="17" name="Google Shape;17;g26e8ce15a02_0_0"/>
          <p:cNvPicPr preferRelativeResize="0"/>
          <p:nvPr/>
        </p:nvPicPr>
        <p:blipFill rotWithShape="1">
          <a:blip r:embed="rId4">
            <a:alphaModFix/>
          </a:blip>
          <a:srcRect b="0" l="0" r="0" t="0"/>
          <a:stretch/>
        </p:blipFill>
        <p:spPr>
          <a:xfrm>
            <a:off x="0" y="10248900"/>
            <a:ext cx="4051806" cy="3467100"/>
          </a:xfrm>
          <a:prstGeom prst="rect">
            <a:avLst/>
          </a:prstGeom>
          <a:noFill/>
          <a:ln>
            <a:noFill/>
          </a:ln>
        </p:spPr>
      </p:pic>
      <p:sp>
        <p:nvSpPr>
          <p:cNvPr id="18" name="Google Shape;18;g26e8ce15a02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 name="Google Shape;19;g26e8ce15a02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 name="Google Shape;20;g26e8ce15a02_0_0"/>
          <p:cNvSpPr/>
          <p:nvPr/>
        </p:nvSpPr>
        <p:spPr>
          <a:xfrm>
            <a:off x="6668333" y="3200400"/>
            <a:ext cx="18142200" cy="428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2000"/>
              <a:buFont typeface="Goldman"/>
              <a:buNone/>
            </a:pPr>
            <a:r>
              <a:rPr b="1" i="0" lang="en-US" sz="22000" u="none" cap="none" strike="noStrike">
                <a:solidFill>
                  <a:srgbClr val="272727"/>
                </a:solidFill>
                <a:latin typeface="Goldman"/>
                <a:ea typeface="Goldman"/>
                <a:cs typeface="Goldman"/>
                <a:sym typeface="Goldman"/>
              </a:rPr>
              <a:t>Democracy </a:t>
            </a:r>
            <a:endParaRPr b="0" i="0" sz="22000" u="none" cap="none" strike="noStrike">
              <a:solidFill>
                <a:schemeClr val="dk1"/>
              </a:solidFill>
              <a:latin typeface="Calibri"/>
              <a:ea typeface="Calibri"/>
              <a:cs typeface="Calibri"/>
              <a:sym typeface="Calibri"/>
            </a:endParaRPr>
          </a:p>
        </p:txBody>
      </p:sp>
      <p:sp>
        <p:nvSpPr>
          <p:cNvPr id="21" name="Google Shape;21;g26e8ce15a02_0_0"/>
          <p:cNvSpPr/>
          <p:nvPr/>
        </p:nvSpPr>
        <p:spPr>
          <a:xfrm>
            <a:off x="8950385" y="6553200"/>
            <a:ext cx="14928600" cy="2709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pic>
        <p:nvPicPr>
          <p:cNvPr descr=" " id="22" name="Google Shape;22;g26e8ce15a02_0_0"/>
          <p:cNvPicPr preferRelativeResize="0"/>
          <p:nvPr/>
        </p:nvPicPr>
        <p:blipFill rotWithShape="1">
          <a:blip r:embed="rId6">
            <a:alphaModFix/>
          </a:blip>
          <a:srcRect b="0" l="0" r="0" t="0"/>
          <a:stretch/>
        </p:blipFill>
        <p:spPr>
          <a:xfrm>
            <a:off x="0" y="2349500"/>
            <a:ext cx="10046956" cy="9004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8" name="Shape 198"/>
        <p:cNvGrpSpPr/>
        <p:nvPr/>
      </p:nvGrpSpPr>
      <p:grpSpPr>
        <a:xfrm>
          <a:off x="0" y="0"/>
          <a:ext cx="0" cy="0"/>
          <a:chOff x="0" y="0"/>
          <a:chExt cx="0" cy="0"/>
        </a:xfrm>
      </p:grpSpPr>
      <p:pic>
        <p:nvPicPr>
          <p:cNvPr descr=" " id="199" name="Google Shape;199;g26e8ce15a02_0_174"/>
          <p:cNvPicPr preferRelativeResize="0"/>
          <p:nvPr/>
        </p:nvPicPr>
        <p:blipFill rotWithShape="1">
          <a:blip r:embed="rId3">
            <a:alphaModFix/>
          </a:blip>
          <a:srcRect b="0" l="0" r="0" t="0"/>
          <a:stretch/>
        </p:blipFill>
        <p:spPr>
          <a:xfrm>
            <a:off x="6985873" y="10375900"/>
            <a:ext cx="7271995" cy="2819400"/>
          </a:xfrm>
          <a:prstGeom prst="rect">
            <a:avLst/>
          </a:prstGeom>
          <a:noFill/>
          <a:ln>
            <a:noFill/>
          </a:ln>
        </p:spPr>
      </p:pic>
      <p:pic>
        <p:nvPicPr>
          <p:cNvPr descr=" " id="200" name="Google Shape;200;g26e8ce15a02_0_174"/>
          <p:cNvPicPr preferRelativeResize="0"/>
          <p:nvPr/>
        </p:nvPicPr>
        <p:blipFill rotWithShape="1">
          <a:blip r:embed="rId4">
            <a:alphaModFix/>
          </a:blip>
          <a:srcRect b="0" l="0" r="0" t="0"/>
          <a:stretch/>
        </p:blipFill>
        <p:spPr>
          <a:xfrm>
            <a:off x="0" y="1676400"/>
            <a:ext cx="3162695" cy="5981700"/>
          </a:xfrm>
          <a:prstGeom prst="rect">
            <a:avLst/>
          </a:prstGeom>
          <a:noFill/>
          <a:ln>
            <a:noFill/>
          </a:ln>
        </p:spPr>
      </p:pic>
      <p:sp>
        <p:nvSpPr>
          <p:cNvPr id="201" name="Google Shape;201;g26e8ce15a02_0_1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g26e8ce15a02_0_17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3" name="Google Shape;203;g26e8ce15a02_0_174"/>
          <p:cNvSpPr/>
          <p:nvPr/>
        </p:nvSpPr>
        <p:spPr>
          <a:xfrm>
            <a:off x="9107038" y="469900"/>
            <a:ext cx="71595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Pricing Plan</a:t>
            </a:r>
            <a:endParaRPr b="0" i="0" sz="8000" u="none" cap="none" strike="noStrike">
              <a:solidFill>
                <a:schemeClr val="dk1"/>
              </a:solidFill>
              <a:latin typeface="Calibri"/>
              <a:ea typeface="Calibri"/>
              <a:cs typeface="Calibri"/>
              <a:sym typeface="Calibri"/>
            </a:endParaRPr>
          </a:p>
        </p:txBody>
      </p:sp>
      <p:sp>
        <p:nvSpPr>
          <p:cNvPr id="204" name="Google Shape;204;g26e8ce15a02_0_174"/>
          <p:cNvSpPr/>
          <p:nvPr/>
        </p:nvSpPr>
        <p:spPr>
          <a:xfrm>
            <a:off x="1778222" y="2489200"/>
            <a:ext cx="20843400" cy="1021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6e8ce15a02_0_174"/>
          <p:cNvSpPr/>
          <p:nvPr/>
        </p:nvSpPr>
        <p:spPr>
          <a:xfrm>
            <a:off x="1778222" y="2489200"/>
            <a:ext cx="6439800" cy="10210800"/>
          </a:xfrm>
          <a:prstGeom prst="roundRect">
            <a:avLst>
              <a:gd fmla="val 3124" name="adj"/>
            </a:avLst>
          </a:prstGeom>
          <a:noFill/>
          <a:ln cap="flat" cmpd="sng" w="12700">
            <a:solidFill>
              <a:srgbClr val="F23F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g26e8ce15a02_0_174"/>
          <p:cNvPicPr preferRelativeResize="0"/>
          <p:nvPr/>
        </p:nvPicPr>
        <p:blipFill rotWithShape="1">
          <a:blip r:embed="rId6">
            <a:alphaModFix/>
          </a:blip>
          <a:srcRect b="0" l="0" r="0" t="0"/>
          <a:stretch/>
        </p:blipFill>
        <p:spPr>
          <a:xfrm>
            <a:off x="4091828" y="2946400"/>
            <a:ext cx="1812494" cy="1625600"/>
          </a:xfrm>
          <a:prstGeom prst="rect">
            <a:avLst/>
          </a:prstGeom>
          <a:noFill/>
          <a:ln>
            <a:noFill/>
          </a:ln>
        </p:spPr>
      </p:pic>
      <p:sp>
        <p:nvSpPr>
          <p:cNvPr id="207" name="Google Shape;207;g26e8ce15a02_0_174"/>
          <p:cNvSpPr/>
          <p:nvPr/>
        </p:nvSpPr>
        <p:spPr>
          <a:xfrm>
            <a:off x="3950194" y="4876800"/>
            <a:ext cx="20958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23F55"/>
              </a:buClr>
              <a:buSzPts val="4800"/>
              <a:buFont typeface="Goldman"/>
              <a:buNone/>
            </a:pPr>
            <a:r>
              <a:rPr b="1" i="0" lang="en-US" sz="4800" u="none" cap="none" strike="noStrike">
                <a:solidFill>
                  <a:srgbClr val="F23F55"/>
                </a:solidFill>
                <a:latin typeface="Goldman"/>
                <a:ea typeface="Goldman"/>
                <a:cs typeface="Goldman"/>
                <a:sym typeface="Goldman"/>
              </a:rPr>
              <a:t>Basic</a:t>
            </a:r>
            <a:endParaRPr b="0" i="0" sz="4800" u="none" cap="none" strike="noStrike">
              <a:solidFill>
                <a:schemeClr val="dk1"/>
              </a:solidFill>
              <a:latin typeface="Calibri"/>
              <a:ea typeface="Calibri"/>
              <a:cs typeface="Calibri"/>
              <a:sym typeface="Calibri"/>
            </a:endParaRPr>
          </a:p>
        </p:txBody>
      </p:sp>
      <p:sp>
        <p:nvSpPr>
          <p:cNvPr id="208" name="Google Shape;208;g26e8ce15a02_0_174"/>
          <p:cNvSpPr/>
          <p:nvPr/>
        </p:nvSpPr>
        <p:spPr>
          <a:xfrm>
            <a:off x="2235479" y="59182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09" name="Google Shape;209;g26e8ce15a02_0_174"/>
          <p:cNvSpPr/>
          <p:nvPr/>
        </p:nvSpPr>
        <p:spPr>
          <a:xfrm>
            <a:off x="3092837" y="11506200"/>
            <a:ext cx="38106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$10/month</a:t>
            </a:r>
            <a:endParaRPr b="0" i="0" sz="4800" u="none" cap="none" strike="noStrike">
              <a:solidFill>
                <a:schemeClr val="dk1"/>
              </a:solidFill>
              <a:latin typeface="Calibri"/>
              <a:ea typeface="Calibri"/>
              <a:cs typeface="Calibri"/>
              <a:sym typeface="Calibri"/>
            </a:endParaRPr>
          </a:p>
        </p:txBody>
      </p:sp>
      <p:sp>
        <p:nvSpPr>
          <p:cNvPr id="210" name="Google Shape;210;g26e8ce15a02_0_174"/>
          <p:cNvSpPr/>
          <p:nvPr/>
        </p:nvSpPr>
        <p:spPr>
          <a:xfrm>
            <a:off x="8980022" y="2489200"/>
            <a:ext cx="6439800" cy="10210800"/>
          </a:xfrm>
          <a:prstGeom prst="roundRect">
            <a:avLst>
              <a:gd fmla="val 3124" name="adj"/>
            </a:avLst>
          </a:prstGeom>
          <a:noFill/>
          <a:ln cap="flat" cmpd="sng" w="12700">
            <a:solidFill>
              <a:srgbClr val="F23F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1" name="Google Shape;211;g26e8ce15a02_0_174"/>
          <p:cNvPicPr preferRelativeResize="0"/>
          <p:nvPr/>
        </p:nvPicPr>
        <p:blipFill rotWithShape="1">
          <a:blip r:embed="rId7">
            <a:alphaModFix/>
          </a:blip>
          <a:srcRect b="0" l="0" r="0" t="0"/>
          <a:stretch/>
        </p:blipFill>
        <p:spPr>
          <a:xfrm>
            <a:off x="11386973" y="2946400"/>
            <a:ext cx="1625803" cy="1625600"/>
          </a:xfrm>
          <a:prstGeom prst="rect">
            <a:avLst/>
          </a:prstGeom>
          <a:noFill/>
          <a:ln>
            <a:noFill/>
          </a:ln>
        </p:spPr>
      </p:pic>
      <p:sp>
        <p:nvSpPr>
          <p:cNvPr id="212" name="Google Shape;212;g26e8ce15a02_0_174"/>
          <p:cNvSpPr/>
          <p:nvPr/>
        </p:nvSpPr>
        <p:spPr>
          <a:xfrm>
            <a:off x="11317114" y="4876800"/>
            <a:ext cx="17655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23F55"/>
              </a:buClr>
              <a:buSzPts val="4800"/>
              <a:buFont typeface="Goldman"/>
              <a:buNone/>
            </a:pPr>
            <a:r>
              <a:rPr b="1" i="0" lang="en-US" sz="4800" u="none" cap="none" strike="noStrike">
                <a:solidFill>
                  <a:srgbClr val="F23F55"/>
                </a:solidFill>
                <a:latin typeface="Goldman"/>
                <a:ea typeface="Goldman"/>
                <a:cs typeface="Goldman"/>
                <a:sym typeface="Goldman"/>
              </a:rPr>
              <a:t>Elite</a:t>
            </a:r>
            <a:endParaRPr b="0" i="0" sz="4800" u="none" cap="none" strike="noStrike">
              <a:solidFill>
                <a:schemeClr val="dk1"/>
              </a:solidFill>
              <a:latin typeface="Calibri"/>
              <a:ea typeface="Calibri"/>
              <a:cs typeface="Calibri"/>
              <a:sym typeface="Calibri"/>
            </a:endParaRPr>
          </a:p>
        </p:txBody>
      </p:sp>
      <p:sp>
        <p:nvSpPr>
          <p:cNvPr id="213" name="Google Shape;213;g26e8ce15a02_0_174"/>
          <p:cNvSpPr/>
          <p:nvPr/>
        </p:nvSpPr>
        <p:spPr>
          <a:xfrm>
            <a:off x="9437280" y="59182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14" name="Google Shape;214;g26e8ce15a02_0_174"/>
          <p:cNvSpPr/>
          <p:nvPr/>
        </p:nvSpPr>
        <p:spPr>
          <a:xfrm>
            <a:off x="10199375" y="11506200"/>
            <a:ext cx="4001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$50/month</a:t>
            </a:r>
            <a:endParaRPr b="0" i="0" sz="4800" u="none" cap="none" strike="noStrike">
              <a:solidFill>
                <a:schemeClr val="dk1"/>
              </a:solidFill>
              <a:latin typeface="Calibri"/>
              <a:ea typeface="Calibri"/>
              <a:cs typeface="Calibri"/>
              <a:sym typeface="Calibri"/>
            </a:endParaRPr>
          </a:p>
        </p:txBody>
      </p:sp>
      <p:sp>
        <p:nvSpPr>
          <p:cNvPr id="215" name="Google Shape;215;g26e8ce15a02_0_174"/>
          <p:cNvSpPr/>
          <p:nvPr/>
        </p:nvSpPr>
        <p:spPr>
          <a:xfrm>
            <a:off x="16181822" y="2489200"/>
            <a:ext cx="6439800" cy="10210800"/>
          </a:xfrm>
          <a:prstGeom prst="roundRect">
            <a:avLst>
              <a:gd fmla="val 3124" name="adj"/>
            </a:avLst>
          </a:prstGeom>
          <a:noFill/>
          <a:ln cap="flat" cmpd="sng" w="12700">
            <a:solidFill>
              <a:srgbClr val="F23F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6" name="Google Shape;216;g26e8ce15a02_0_174"/>
          <p:cNvPicPr preferRelativeResize="0"/>
          <p:nvPr/>
        </p:nvPicPr>
        <p:blipFill rotWithShape="1">
          <a:blip r:embed="rId8">
            <a:alphaModFix/>
          </a:blip>
          <a:srcRect b="0" l="0" r="0" t="0"/>
          <a:stretch/>
        </p:blipFill>
        <p:spPr>
          <a:xfrm>
            <a:off x="18533830" y="2946400"/>
            <a:ext cx="1735686" cy="1625600"/>
          </a:xfrm>
          <a:prstGeom prst="rect">
            <a:avLst/>
          </a:prstGeom>
          <a:noFill/>
          <a:ln>
            <a:noFill/>
          </a:ln>
        </p:spPr>
      </p:pic>
      <p:sp>
        <p:nvSpPr>
          <p:cNvPr id="217" name="Google Shape;217;g26e8ce15a02_0_174"/>
          <p:cNvSpPr/>
          <p:nvPr/>
        </p:nvSpPr>
        <p:spPr>
          <a:xfrm>
            <a:off x="17483735" y="4876800"/>
            <a:ext cx="38358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23F55"/>
              </a:buClr>
              <a:buSzPts val="4800"/>
              <a:buFont typeface="Goldman"/>
              <a:buNone/>
            </a:pPr>
            <a:r>
              <a:rPr b="1" i="0" lang="en-US" sz="4800" u="none" cap="none" strike="noStrike">
                <a:solidFill>
                  <a:srgbClr val="F23F55"/>
                </a:solidFill>
                <a:latin typeface="Goldman"/>
                <a:ea typeface="Goldman"/>
                <a:cs typeface="Goldman"/>
                <a:sym typeface="Goldman"/>
              </a:rPr>
              <a:t>Legendary</a:t>
            </a:r>
            <a:endParaRPr b="0" i="0" sz="4800" u="none" cap="none" strike="noStrike">
              <a:solidFill>
                <a:schemeClr val="dk1"/>
              </a:solidFill>
              <a:latin typeface="Calibri"/>
              <a:ea typeface="Calibri"/>
              <a:cs typeface="Calibri"/>
              <a:sym typeface="Calibri"/>
            </a:endParaRPr>
          </a:p>
        </p:txBody>
      </p:sp>
      <p:sp>
        <p:nvSpPr>
          <p:cNvPr id="218" name="Google Shape;218;g26e8ce15a02_0_174"/>
          <p:cNvSpPr/>
          <p:nvPr/>
        </p:nvSpPr>
        <p:spPr>
          <a:xfrm>
            <a:off x="16639080" y="59182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19" name="Google Shape;219;g26e8ce15a02_0_174"/>
          <p:cNvSpPr/>
          <p:nvPr/>
        </p:nvSpPr>
        <p:spPr>
          <a:xfrm>
            <a:off x="17255107" y="11506200"/>
            <a:ext cx="4293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4" name="Shape 224"/>
        <p:cNvGrpSpPr/>
        <p:nvPr/>
      </p:nvGrpSpPr>
      <p:grpSpPr>
        <a:xfrm>
          <a:off x="0" y="0"/>
          <a:ext cx="0" cy="0"/>
          <a:chOff x="0" y="0"/>
          <a:chExt cx="0" cy="0"/>
        </a:xfrm>
      </p:grpSpPr>
      <p:pic>
        <p:nvPicPr>
          <p:cNvPr descr=" " id="225" name="Google Shape;225;g26e8ce15a02_0_199"/>
          <p:cNvPicPr preferRelativeResize="0"/>
          <p:nvPr/>
        </p:nvPicPr>
        <p:blipFill rotWithShape="1">
          <a:blip r:embed="rId3">
            <a:alphaModFix/>
          </a:blip>
          <a:srcRect b="0" l="0" r="0" t="0"/>
          <a:stretch/>
        </p:blipFill>
        <p:spPr>
          <a:xfrm>
            <a:off x="660483" y="5537200"/>
            <a:ext cx="2819746" cy="7271085"/>
          </a:xfrm>
          <a:prstGeom prst="rect">
            <a:avLst/>
          </a:prstGeom>
          <a:noFill/>
          <a:ln>
            <a:noFill/>
          </a:ln>
        </p:spPr>
      </p:pic>
      <p:pic>
        <p:nvPicPr>
          <p:cNvPr descr=" " id="226" name="Google Shape;226;g26e8ce15a02_0_199"/>
          <p:cNvPicPr preferRelativeResize="0"/>
          <p:nvPr/>
        </p:nvPicPr>
        <p:blipFill rotWithShape="1">
          <a:blip r:embed="rId4">
            <a:alphaModFix/>
          </a:blip>
          <a:srcRect b="0" l="0" r="0" t="0"/>
          <a:stretch/>
        </p:blipFill>
        <p:spPr>
          <a:xfrm>
            <a:off x="17350369" y="0"/>
            <a:ext cx="7036679" cy="3721100"/>
          </a:xfrm>
          <a:prstGeom prst="rect">
            <a:avLst/>
          </a:prstGeom>
          <a:noFill/>
          <a:ln>
            <a:noFill/>
          </a:ln>
        </p:spPr>
      </p:pic>
      <p:sp>
        <p:nvSpPr>
          <p:cNvPr id="227" name="Google Shape;227;g26e8ce15a02_0_1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g26e8ce15a02_0_19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9" name="Google Shape;229;g26e8ce15a02_0_199"/>
          <p:cNvPicPr preferRelativeResize="0"/>
          <p:nvPr/>
        </p:nvPicPr>
        <p:blipFill rotWithShape="1">
          <a:blip r:embed="rId6">
            <a:alphaModFix/>
          </a:blip>
          <a:srcRect b="0" l="0" r="0" t="0"/>
          <a:stretch/>
        </p:blipFill>
        <p:spPr>
          <a:xfrm>
            <a:off x="3327816" y="1079500"/>
            <a:ext cx="17718715" cy="11569700"/>
          </a:xfrm>
          <a:prstGeom prst="rect">
            <a:avLst/>
          </a:prstGeom>
          <a:noFill/>
          <a:ln>
            <a:noFill/>
          </a:ln>
        </p:spPr>
      </p:pic>
      <p:pic>
        <p:nvPicPr>
          <p:cNvPr descr=" " id="230" name="Google Shape;230;g26e8ce15a02_0_199"/>
          <p:cNvPicPr preferRelativeResize="0"/>
          <p:nvPr/>
        </p:nvPicPr>
        <p:blipFill rotWithShape="1">
          <a:blip r:embed="rId7">
            <a:alphaModFix/>
          </a:blip>
          <a:srcRect b="0" l="0" r="0" t="0"/>
          <a:stretch/>
        </p:blipFill>
        <p:spPr>
          <a:xfrm>
            <a:off x="12041105" y="1612888"/>
            <a:ext cx="5220352" cy="5232412"/>
          </a:xfrm>
          <a:prstGeom prst="rect">
            <a:avLst/>
          </a:prstGeom>
          <a:noFill/>
          <a:ln>
            <a:noFill/>
          </a:ln>
        </p:spPr>
      </p:pic>
      <p:pic>
        <p:nvPicPr>
          <p:cNvPr descr=" " id="231" name="Google Shape;231;g26e8ce15a02_0_199"/>
          <p:cNvPicPr preferRelativeResize="0"/>
          <p:nvPr/>
        </p:nvPicPr>
        <p:blipFill rotWithShape="1">
          <a:blip r:embed="rId8">
            <a:alphaModFix/>
          </a:blip>
          <a:srcRect b="0" l="0" r="0" t="0"/>
          <a:stretch/>
        </p:blipFill>
        <p:spPr>
          <a:xfrm>
            <a:off x="6808051" y="1612888"/>
            <a:ext cx="5220352" cy="5232412"/>
          </a:xfrm>
          <a:prstGeom prst="rect">
            <a:avLst/>
          </a:prstGeom>
          <a:noFill/>
          <a:ln>
            <a:noFill/>
          </a:ln>
        </p:spPr>
      </p:pic>
      <p:pic>
        <p:nvPicPr>
          <p:cNvPr descr=" " id="232" name="Google Shape;232;g26e8ce15a02_0_199"/>
          <p:cNvPicPr preferRelativeResize="0"/>
          <p:nvPr/>
        </p:nvPicPr>
        <p:blipFill rotWithShape="1">
          <a:blip r:embed="rId9">
            <a:alphaModFix/>
          </a:blip>
          <a:srcRect b="0" l="0" r="0" t="0"/>
          <a:stretch/>
        </p:blipFill>
        <p:spPr>
          <a:xfrm>
            <a:off x="6808051" y="6858000"/>
            <a:ext cx="5220352" cy="5232412"/>
          </a:xfrm>
          <a:prstGeom prst="rect">
            <a:avLst/>
          </a:prstGeom>
          <a:noFill/>
          <a:ln>
            <a:noFill/>
          </a:ln>
        </p:spPr>
      </p:pic>
      <p:pic>
        <p:nvPicPr>
          <p:cNvPr descr=" " id="233" name="Google Shape;233;g26e8ce15a02_0_199"/>
          <p:cNvPicPr preferRelativeResize="0"/>
          <p:nvPr/>
        </p:nvPicPr>
        <p:blipFill rotWithShape="1">
          <a:blip r:embed="rId10">
            <a:alphaModFix/>
          </a:blip>
          <a:srcRect b="0" l="0" r="0" t="0"/>
          <a:stretch/>
        </p:blipFill>
        <p:spPr>
          <a:xfrm>
            <a:off x="12041105" y="6858000"/>
            <a:ext cx="5220352" cy="5232412"/>
          </a:xfrm>
          <a:prstGeom prst="rect">
            <a:avLst/>
          </a:prstGeom>
          <a:noFill/>
          <a:ln>
            <a:noFill/>
          </a:ln>
        </p:spPr>
      </p:pic>
      <p:pic>
        <p:nvPicPr>
          <p:cNvPr descr=" " id="234" name="Google Shape;234;g26e8ce15a02_0_199"/>
          <p:cNvPicPr preferRelativeResize="0"/>
          <p:nvPr/>
        </p:nvPicPr>
        <p:blipFill rotWithShape="1">
          <a:blip r:embed="rId11">
            <a:alphaModFix/>
          </a:blip>
          <a:srcRect b="0" l="0" r="0" t="0"/>
          <a:stretch/>
        </p:blipFill>
        <p:spPr>
          <a:xfrm>
            <a:off x="12676184" y="4597400"/>
            <a:ext cx="1702013" cy="1447800"/>
          </a:xfrm>
          <a:prstGeom prst="rect">
            <a:avLst/>
          </a:prstGeom>
          <a:noFill/>
          <a:ln>
            <a:noFill/>
          </a:ln>
        </p:spPr>
      </p:pic>
      <p:pic>
        <p:nvPicPr>
          <p:cNvPr descr=" " id="235" name="Google Shape;235;g26e8ce15a02_0_199"/>
          <p:cNvPicPr preferRelativeResize="0"/>
          <p:nvPr/>
        </p:nvPicPr>
        <p:blipFill rotWithShape="1">
          <a:blip r:embed="rId11">
            <a:alphaModFix/>
          </a:blip>
          <a:srcRect b="0" l="0" r="0" t="0"/>
          <a:stretch/>
        </p:blipFill>
        <p:spPr>
          <a:xfrm>
            <a:off x="12676184" y="7810500"/>
            <a:ext cx="1702013" cy="1435100"/>
          </a:xfrm>
          <a:prstGeom prst="rect">
            <a:avLst/>
          </a:prstGeom>
          <a:noFill/>
          <a:ln>
            <a:noFill/>
          </a:ln>
        </p:spPr>
      </p:pic>
      <p:pic>
        <p:nvPicPr>
          <p:cNvPr descr=" " id="236" name="Google Shape;236;g26e8ce15a02_0_199"/>
          <p:cNvPicPr preferRelativeResize="0"/>
          <p:nvPr/>
        </p:nvPicPr>
        <p:blipFill rotWithShape="1">
          <a:blip r:embed="rId12">
            <a:alphaModFix/>
          </a:blip>
          <a:srcRect b="0" l="0" r="0" t="0"/>
          <a:stretch/>
        </p:blipFill>
        <p:spPr>
          <a:xfrm>
            <a:off x="12028403" y="1079500"/>
            <a:ext cx="12702" cy="11569700"/>
          </a:xfrm>
          <a:prstGeom prst="rect">
            <a:avLst/>
          </a:prstGeom>
          <a:noFill/>
          <a:ln>
            <a:noFill/>
          </a:ln>
        </p:spPr>
      </p:pic>
      <p:pic>
        <p:nvPicPr>
          <p:cNvPr descr=" " id="237" name="Google Shape;237;g26e8ce15a02_0_199"/>
          <p:cNvPicPr preferRelativeResize="0"/>
          <p:nvPr/>
        </p:nvPicPr>
        <p:blipFill rotWithShape="1">
          <a:blip r:embed="rId13">
            <a:alphaModFix/>
          </a:blip>
          <a:srcRect b="0" l="0" r="0" t="0"/>
          <a:stretch/>
        </p:blipFill>
        <p:spPr>
          <a:xfrm>
            <a:off x="3327816" y="6845300"/>
            <a:ext cx="17401175" cy="12700"/>
          </a:xfrm>
          <a:prstGeom prst="rect">
            <a:avLst/>
          </a:prstGeom>
          <a:noFill/>
          <a:ln>
            <a:noFill/>
          </a:ln>
        </p:spPr>
      </p:pic>
      <p:sp>
        <p:nvSpPr>
          <p:cNvPr id="238" name="Google Shape;238;g26e8ce15a02_0_199"/>
          <p:cNvSpPr/>
          <p:nvPr/>
        </p:nvSpPr>
        <p:spPr>
          <a:xfrm>
            <a:off x="9996149" y="4102100"/>
            <a:ext cx="18375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Goldman"/>
              <a:buNone/>
            </a:pPr>
            <a:r>
              <a:rPr b="1" i="0" lang="en-US" sz="12800" u="none" cap="none" strike="noStrike">
                <a:solidFill>
                  <a:srgbClr val="0E0E0E"/>
                </a:solidFill>
                <a:latin typeface="Goldman"/>
                <a:ea typeface="Goldman"/>
                <a:cs typeface="Goldman"/>
                <a:sym typeface="Goldman"/>
              </a:rPr>
              <a:t>S</a:t>
            </a:r>
            <a:endParaRPr b="0" i="0" sz="12800" u="none" cap="none" strike="noStrike">
              <a:solidFill>
                <a:schemeClr val="dk1"/>
              </a:solidFill>
              <a:latin typeface="Calibri"/>
              <a:ea typeface="Calibri"/>
              <a:cs typeface="Calibri"/>
              <a:sym typeface="Calibri"/>
            </a:endParaRPr>
          </a:p>
        </p:txBody>
      </p:sp>
      <p:sp>
        <p:nvSpPr>
          <p:cNvPr id="239" name="Google Shape;239;g26e8ce15a02_0_199"/>
          <p:cNvSpPr/>
          <p:nvPr/>
        </p:nvSpPr>
        <p:spPr>
          <a:xfrm>
            <a:off x="12663483" y="4102100"/>
            <a:ext cx="24219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Goldman"/>
              <a:buNone/>
            </a:pPr>
            <a:r>
              <a:rPr b="1" i="0" lang="en-US" sz="12800" u="none" cap="none" strike="noStrike">
                <a:solidFill>
                  <a:srgbClr val="FFFFFF"/>
                </a:solidFill>
                <a:latin typeface="Goldman"/>
                <a:ea typeface="Goldman"/>
                <a:cs typeface="Goldman"/>
                <a:sym typeface="Goldman"/>
              </a:rPr>
              <a:t>W</a:t>
            </a:r>
            <a:endParaRPr b="0" i="0" sz="12800" u="none" cap="none" strike="noStrike">
              <a:solidFill>
                <a:schemeClr val="dk1"/>
              </a:solidFill>
              <a:latin typeface="Calibri"/>
              <a:ea typeface="Calibri"/>
              <a:cs typeface="Calibri"/>
              <a:sym typeface="Calibri"/>
            </a:endParaRPr>
          </a:p>
        </p:txBody>
      </p:sp>
      <p:sp>
        <p:nvSpPr>
          <p:cNvPr id="240" name="Google Shape;240;g26e8ce15a02_0_199"/>
          <p:cNvSpPr/>
          <p:nvPr/>
        </p:nvSpPr>
        <p:spPr>
          <a:xfrm>
            <a:off x="9856432" y="7518400"/>
            <a:ext cx="19137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Goldman"/>
              <a:buNone/>
            </a:pPr>
            <a:r>
              <a:rPr b="1" i="0" lang="en-US" sz="12800" u="none" cap="none" strike="noStrike">
                <a:solidFill>
                  <a:srgbClr val="FFFFFF"/>
                </a:solidFill>
                <a:latin typeface="Goldman"/>
                <a:ea typeface="Goldman"/>
                <a:cs typeface="Goldman"/>
                <a:sym typeface="Goldman"/>
              </a:rPr>
              <a:t>O</a:t>
            </a:r>
            <a:endParaRPr b="0" i="0" sz="12800" u="none" cap="none" strike="noStrike">
              <a:solidFill>
                <a:schemeClr val="dk1"/>
              </a:solidFill>
              <a:latin typeface="Calibri"/>
              <a:ea typeface="Calibri"/>
              <a:cs typeface="Calibri"/>
              <a:sym typeface="Calibri"/>
            </a:endParaRPr>
          </a:p>
        </p:txBody>
      </p:sp>
      <p:sp>
        <p:nvSpPr>
          <p:cNvPr id="241" name="Google Shape;241;g26e8ce15a02_0_199"/>
          <p:cNvSpPr/>
          <p:nvPr/>
        </p:nvSpPr>
        <p:spPr>
          <a:xfrm>
            <a:off x="12917514" y="7518400"/>
            <a:ext cx="17106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Goldman"/>
              <a:buNone/>
            </a:pPr>
            <a:r>
              <a:rPr b="1" i="0" lang="en-US" sz="12800" u="none" cap="none" strike="noStrike">
                <a:solidFill>
                  <a:srgbClr val="0E0E0E"/>
                </a:solidFill>
                <a:latin typeface="Goldman"/>
                <a:ea typeface="Goldman"/>
                <a:cs typeface="Goldman"/>
                <a:sym typeface="Goldman"/>
              </a:rPr>
              <a:t>T</a:t>
            </a:r>
            <a:endParaRPr b="0" i="0" sz="12800" u="none" cap="none" strike="noStrike">
              <a:solidFill>
                <a:schemeClr val="dk1"/>
              </a:solidFill>
              <a:latin typeface="Calibri"/>
              <a:ea typeface="Calibri"/>
              <a:cs typeface="Calibri"/>
              <a:sym typeface="Calibri"/>
            </a:endParaRPr>
          </a:p>
        </p:txBody>
      </p:sp>
      <p:pic>
        <p:nvPicPr>
          <p:cNvPr descr=" " id="242" name="Google Shape;242;g26e8ce15a02_0_199"/>
          <p:cNvPicPr preferRelativeResize="0"/>
          <p:nvPr/>
        </p:nvPicPr>
        <p:blipFill rotWithShape="1">
          <a:blip r:embed="rId14">
            <a:alphaModFix/>
          </a:blip>
          <a:srcRect b="0" l="0" r="0" t="0"/>
          <a:stretch/>
        </p:blipFill>
        <p:spPr>
          <a:xfrm>
            <a:off x="3327816" y="1079500"/>
            <a:ext cx="1625803" cy="1625600"/>
          </a:xfrm>
          <a:prstGeom prst="rect">
            <a:avLst/>
          </a:prstGeom>
          <a:noFill/>
          <a:ln>
            <a:noFill/>
          </a:ln>
        </p:spPr>
      </p:pic>
      <p:pic>
        <p:nvPicPr>
          <p:cNvPr descr=" " id="243" name="Google Shape;243;g26e8ce15a02_0_199"/>
          <p:cNvPicPr preferRelativeResize="0"/>
          <p:nvPr/>
        </p:nvPicPr>
        <p:blipFill rotWithShape="1">
          <a:blip r:embed="rId15">
            <a:alphaModFix/>
          </a:blip>
          <a:srcRect b="0" l="0" r="0" t="0"/>
          <a:stretch/>
        </p:blipFill>
        <p:spPr>
          <a:xfrm>
            <a:off x="3412504" y="1164183"/>
            <a:ext cx="1456422" cy="1456246"/>
          </a:xfrm>
          <a:prstGeom prst="rect">
            <a:avLst/>
          </a:prstGeom>
          <a:noFill/>
          <a:ln>
            <a:noFill/>
          </a:ln>
        </p:spPr>
      </p:pic>
      <p:pic>
        <p:nvPicPr>
          <p:cNvPr descr=" " id="244" name="Google Shape;244;g26e8ce15a02_0_199"/>
          <p:cNvPicPr preferRelativeResize="0"/>
          <p:nvPr/>
        </p:nvPicPr>
        <p:blipFill rotWithShape="1">
          <a:blip r:embed="rId14">
            <a:alphaModFix/>
          </a:blip>
          <a:srcRect b="0" l="0" r="0" t="0"/>
          <a:stretch/>
        </p:blipFill>
        <p:spPr>
          <a:xfrm>
            <a:off x="3327816" y="8128000"/>
            <a:ext cx="1625803" cy="1625600"/>
          </a:xfrm>
          <a:prstGeom prst="rect">
            <a:avLst/>
          </a:prstGeom>
          <a:noFill/>
          <a:ln>
            <a:noFill/>
          </a:ln>
        </p:spPr>
      </p:pic>
      <p:pic>
        <p:nvPicPr>
          <p:cNvPr descr=" " id="245" name="Google Shape;245;g26e8ce15a02_0_199"/>
          <p:cNvPicPr preferRelativeResize="0"/>
          <p:nvPr/>
        </p:nvPicPr>
        <p:blipFill rotWithShape="1">
          <a:blip r:embed="rId16">
            <a:alphaModFix/>
          </a:blip>
          <a:srcRect b="0" l="0" r="0" t="0"/>
          <a:stretch/>
        </p:blipFill>
        <p:spPr>
          <a:xfrm>
            <a:off x="3429404" y="8132763"/>
            <a:ext cx="1519452" cy="1519262"/>
          </a:xfrm>
          <a:prstGeom prst="rect">
            <a:avLst/>
          </a:prstGeom>
          <a:noFill/>
          <a:ln>
            <a:noFill/>
          </a:ln>
        </p:spPr>
      </p:pic>
      <p:pic>
        <p:nvPicPr>
          <p:cNvPr descr=" " id="246" name="Google Shape;246;g26e8ce15a02_0_199"/>
          <p:cNvPicPr preferRelativeResize="0"/>
          <p:nvPr/>
        </p:nvPicPr>
        <p:blipFill rotWithShape="1">
          <a:blip r:embed="rId14">
            <a:alphaModFix/>
          </a:blip>
          <a:srcRect b="0" l="0" r="0" t="0"/>
          <a:stretch/>
        </p:blipFill>
        <p:spPr>
          <a:xfrm>
            <a:off x="16473959" y="1079500"/>
            <a:ext cx="1625803" cy="1625600"/>
          </a:xfrm>
          <a:prstGeom prst="rect">
            <a:avLst/>
          </a:prstGeom>
          <a:noFill/>
          <a:ln>
            <a:noFill/>
          </a:ln>
        </p:spPr>
      </p:pic>
      <p:pic>
        <p:nvPicPr>
          <p:cNvPr descr=" " id="247" name="Google Shape;247;g26e8ce15a02_0_199"/>
          <p:cNvPicPr preferRelativeResize="0"/>
          <p:nvPr/>
        </p:nvPicPr>
        <p:blipFill rotWithShape="1">
          <a:blip r:embed="rId17">
            <a:alphaModFix/>
          </a:blip>
          <a:srcRect b="0" l="0" r="0" t="0"/>
          <a:stretch/>
        </p:blipFill>
        <p:spPr>
          <a:xfrm>
            <a:off x="16677184" y="1282700"/>
            <a:ext cx="1192256" cy="1190414"/>
          </a:xfrm>
          <a:prstGeom prst="rect">
            <a:avLst/>
          </a:prstGeom>
          <a:noFill/>
          <a:ln>
            <a:noFill/>
          </a:ln>
        </p:spPr>
      </p:pic>
      <p:pic>
        <p:nvPicPr>
          <p:cNvPr descr=" " id="248" name="Google Shape;248;g26e8ce15a02_0_199"/>
          <p:cNvPicPr preferRelativeResize="0"/>
          <p:nvPr/>
        </p:nvPicPr>
        <p:blipFill rotWithShape="1">
          <a:blip r:embed="rId14">
            <a:alphaModFix/>
          </a:blip>
          <a:srcRect b="0" l="0" r="0" t="0"/>
          <a:stretch/>
        </p:blipFill>
        <p:spPr>
          <a:xfrm>
            <a:off x="16473959" y="8128000"/>
            <a:ext cx="1625803" cy="1625600"/>
          </a:xfrm>
          <a:prstGeom prst="rect">
            <a:avLst/>
          </a:prstGeom>
          <a:noFill/>
          <a:ln>
            <a:noFill/>
          </a:ln>
        </p:spPr>
      </p:pic>
      <p:pic>
        <p:nvPicPr>
          <p:cNvPr descr=" " id="249" name="Google Shape;249;g26e8ce15a02_0_199"/>
          <p:cNvPicPr preferRelativeResize="0"/>
          <p:nvPr/>
        </p:nvPicPr>
        <p:blipFill rotWithShape="1">
          <a:blip r:embed="rId18">
            <a:alphaModFix/>
          </a:blip>
          <a:srcRect b="0" l="0" r="0" t="0"/>
          <a:stretch/>
        </p:blipFill>
        <p:spPr>
          <a:xfrm>
            <a:off x="16541703" y="8128000"/>
            <a:ext cx="1490319" cy="1625600"/>
          </a:xfrm>
          <a:prstGeom prst="rect">
            <a:avLst/>
          </a:prstGeom>
          <a:noFill/>
          <a:ln>
            <a:noFill/>
          </a:ln>
        </p:spPr>
      </p:pic>
      <p:sp>
        <p:nvSpPr>
          <p:cNvPr id="250" name="Google Shape;250;g26e8ce15a02_0_199"/>
          <p:cNvSpPr/>
          <p:nvPr/>
        </p:nvSpPr>
        <p:spPr>
          <a:xfrm>
            <a:off x="3327816" y="35496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6e8ce15a02_0_199"/>
          <p:cNvSpPr/>
          <p:nvPr/>
        </p:nvSpPr>
        <p:spPr>
          <a:xfrm>
            <a:off x="3327816" y="35496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6e8ce15a02_0_199"/>
          <p:cNvSpPr/>
          <p:nvPr/>
        </p:nvSpPr>
        <p:spPr>
          <a:xfrm>
            <a:off x="3327816" y="35496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6e8ce15a02_0_199"/>
          <p:cNvSpPr/>
          <p:nvPr/>
        </p:nvSpPr>
        <p:spPr>
          <a:xfrm>
            <a:off x="3327816" y="354965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Strengths</a:t>
            </a:r>
            <a:endParaRPr b="0" i="0" sz="3600" u="none" cap="none" strike="noStrike">
              <a:solidFill>
                <a:schemeClr val="dk1"/>
              </a:solidFill>
              <a:latin typeface="Calibri"/>
              <a:ea typeface="Calibri"/>
              <a:cs typeface="Calibri"/>
              <a:sym typeface="Calibri"/>
            </a:endParaRPr>
          </a:p>
        </p:txBody>
      </p:sp>
      <p:sp>
        <p:nvSpPr>
          <p:cNvPr id="254" name="Google Shape;254;g26e8ce15a02_0_199"/>
          <p:cNvSpPr/>
          <p:nvPr/>
        </p:nvSpPr>
        <p:spPr>
          <a:xfrm>
            <a:off x="3327816" y="42989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5" name="Google Shape;255;g26e8ce15a02_0_199"/>
          <p:cNvSpPr/>
          <p:nvPr/>
        </p:nvSpPr>
        <p:spPr>
          <a:xfrm>
            <a:off x="3327816" y="105981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6e8ce15a02_0_199"/>
          <p:cNvSpPr/>
          <p:nvPr/>
        </p:nvSpPr>
        <p:spPr>
          <a:xfrm>
            <a:off x="3327816" y="105981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6e8ce15a02_0_199"/>
          <p:cNvSpPr/>
          <p:nvPr/>
        </p:nvSpPr>
        <p:spPr>
          <a:xfrm>
            <a:off x="3327816" y="105981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6e8ce15a02_0_199"/>
          <p:cNvSpPr/>
          <p:nvPr/>
        </p:nvSpPr>
        <p:spPr>
          <a:xfrm>
            <a:off x="3327816" y="1059815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Opportunities</a:t>
            </a:r>
            <a:endParaRPr b="0" i="0" sz="3600" u="none" cap="none" strike="noStrike">
              <a:solidFill>
                <a:schemeClr val="dk1"/>
              </a:solidFill>
              <a:latin typeface="Calibri"/>
              <a:ea typeface="Calibri"/>
              <a:cs typeface="Calibri"/>
              <a:sym typeface="Calibri"/>
            </a:endParaRPr>
          </a:p>
        </p:txBody>
      </p:sp>
      <p:sp>
        <p:nvSpPr>
          <p:cNvPr id="259" name="Google Shape;259;g26e8ce15a02_0_199"/>
          <p:cNvSpPr/>
          <p:nvPr/>
        </p:nvSpPr>
        <p:spPr>
          <a:xfrm>
            <a:off x="3327816" y="113474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0" name="Google Shape;260;g26e8ce15a02_0_199"/>
          <p:cNvSpPr/>
          <p:nvPr/>
        </p:nvSpPr>
        <p:spPr>
          <a:xfrm>
            <a:off x="16473959" y="35496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6e8ce15a02_0_199"/>
          <p:cNvSpPr/>
          <p:nvPr/>
        </p:nvSpPr>
        <p:spPr>
          <a:xfrm>
            <a:off x="16473959" y="35496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6e8ce15a02_0_199"/>
          <p:cNvSpPr/>
          <p:nvPr/>
        </p:nvSpPr>
        <p:spPr>
          <a:xfrm>
            <a:off x="16473959" y="35496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6e8ce15a02_0_199"/>
          <p:cNvSpPr/>
          <p:nvPr/>
        </p:nvSpPr>
        <p:spPr>
          <a:xfrm>
            <a:off x="16473959" y="354965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Weaknesses</a:t>
            </a:r>
            <a:endParaRPr b="0" i="0" sz="3600" u="none" cap="none" strike="noStrike">
              <a:solidFill>
                <a:schemeClr val="dk1"/>
              </a:solidFill>
              <a:latin typeface="Calibri"/>
              <a:ea typeface="Calibri"/>
              <a:cs typeface="Calibri"/>
              <a:sym typeface="Calibri"/>
            </a:endParaRPr>
          </a:p>
        </p:txBody>
      </p:sp>
      <p:sp>
        <p:nvSpPr>
          <p:cNvPr id="264" name="Google Shape;264;g26e8ce15a02_0_199"/>
          <p:cNvSpPr/>
          <p:nvPr/>
        </p:nvSpPr>
        <p:spPr>
          <a:xfrm>
            <a:off x="16473959" y="42989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5" name="Google Shape;265;g26e8ce15a02_0_199"/>
          <p:cNvSpPr/>
          <p:nvPr/>
        </p:nvSpPr>
        <p:spPr>
          <a:xfrm>
            <a:off x="16473959" y="105981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6e8ce15a02_0_199"/>
          <p:cNvSpPr/>
          <p:nvPr/>
        </p:nvSpPr>
        <p:spPr>
          <a:xfrm>
            <a:off x="16473959" y="105981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6e8ce15a02_0_199"/>
          <p:cNvSpPr/>
          <p:nvPr/>
        </p:nvSpPr>
        <p:spPr>
          <a:xfrm>
            <a:off x="16473959" y="105981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6e8ce15a02_0_199"/>
          <p:cNvSpPr/>
          <p:nvPr/>
        </p:nvSpPr>
        <p:spPr>
          <a:xfrm>
            <a:off x="16473959" y="1059815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Threats</a:t>
            </a:r>
            <a:endParaRPr b="0" i="0" sz="3600" u="none" cap="none" strike="noStrike">
              <a:solidFill>
                <a:schemeClr val="dk1"/>
              </a:solidFill>
              <a:latin typeface="Calibri"/>
              <a:ea typeface="Calibri"/>
              <a:cs typeface="Calibri"/>
              <a:sym typeface="Calibri"/>
            </a:endParaRPr>
          </a:p>
        </p:txBody>
      </p:sp>
      <p:sp>
        <p:nvSpPr>
          <p:cNvPr id="269" name="Google Shape;269;g26e8ce15a02_0_199"/>
          <p:cNvSpPr/>
          <p:nvPr/>
        </p:nvSpPr>
        <p:spPr>
          <a:xfrm>
            <a:off x="16473959" y="113474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4" name="Shape 274"/>
        <p:cNvGrpSpPr/>
        <p:nvPr/>
      </p:nvGrpSpPr>
      <p:grpSpPr>
        <a:xfrm>
          <a:off x="0" y="0"/>
          <a:ext cx="0" cy="0"/>
          <a:chOff x="0" y="0"/>
          <a:chExt cx="0" cy="0"/>
        </a:xfrm>
      </p:grpSpPr>
      <p:pic>
        <p:nvPicPr>
          <p:cNvPr descr=" " id="275" name="Google Shape;275;g26e8ce15a02_0_248"/>
          <p:cNvPicPr preferRelativeResize="0"/>
          <p:nvPr/>
        </p:nvPicPr>
        <p:blipFill rotWithShape="1">
          <a:blip r:embed="rId3">
            <a:alphaModFix/>
          </a:blip>
          <a:srcRect b="0" l="0" r="0" t="0"/>
          <a:stretch/>
        </p:blipFill>
        <p:spPr>
          <a:xfrm>
            <a:off x="16029403" y="749300"/>
            <a:ext cx="7271995" cy="2819400"/>
          </a:xfrm>
          <a:prstGeom prst="rect">
            <a:avLst/>
          </a:prstGeom>
          <a:noFill/>
          <a:ln>
            <a:noFill/>
          </a:ln>
        </p:spPr>
      </p:pic>
      <p:pic>
        <p:nvPicPr>
          <p:cNvPr descr=" " id="276" name="Google Shape;276;g26e8ce15a02_0_248"/>
          <p:cNvPicPr preferRelativeResize="0"/>
          <p:nvPr/>
        </p:nvPicPr>
        <p:blipFill rotWithShape="1">
          <a:blip r:embed="rId4">
            <a:alphaModFix/>
          </a:blip>
          <a:srcRect b="0" l="0" r="0" t="0"/>
          <a:stretch/>
        </p:blipFill>
        <p:spPr>
          <a:xfrm>
            <a:off x="0" y="10248900"/>
            <a:ext cx="4051806" cy="3467100"/>
          </a:xfrm>
          <a:prstGeom prst="rect">
            <a:avLst/>
          </a:prstGeom>
          <a:noFill/>
          <a:ln>
            <a:noFill/>
          </a:ln>
        </p:spPr>
      </p:pic>
      <p:sp>
        <p:nvSpPr>
          <p:cNvPr id="277" name="Google Shape;277;g26e8ce15a02_0_2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8" name="Google Shape;278;g26e8ce15a02_0_24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79" name="Google Shape;279;g26e8ce15a02_0_248"/>
          <p:cNvPicPr preferRelativeResize="0"/>
          <p:nvPr/>
        </p:nvPicPr>
        <p:blipFill rotWithShape="1">
          <a:blip r:embed="rId6">
            <a:alphaModFix/>
          </a:blip>
          <a:srcRect b="0" l="0" r="0" t="0"/>
          <a:stretch/>
        </p:blipFill>
        <p:spPr>
          <a:xfrm>
            <a:off x="16905813" y="0"/>
            <a:ext cx="6084060" cy="12268200"/>
          </a:xfrm>
          <a:prstGeom prst="rect">
            <a:avLst/>
          </a:prstGeom>
          <a:noFill/>
          <a:ln>
            <a:noFill/>
          </a:ln>
        </p:spPr>
      </p:pic>
      <p:pic>
        <p:nvPicPr>
          <p:cNvPr descr=" " id="280" name="Google Shape;280;g26e8ce15a02_0_248"/>
          <p:cNvPicPr preferRelativeResize="0"/>
          <p:nvPr/>
        </p:nvPicPr>
        <p:blipFill rotWithShape="1">
          <a:blip r:embed="rId7">
            <a:alphaModFix/>
          </a:blip>
          <a:srcRect b="0" l="0" r="0" t="0"/>
          <a:stretch/>
        </p:blipFill>
        <p:spPr>
          <a:xfrm>
            <a:off x="10491511" y="1346200"/>
            <a:ext cx="6084060" cy="12369800"/>
          </a:xfrm>
          <a:prstGeom prst="rect">
            <a:avLst/>
          </a:prstGeom>
          <a:noFill/>
          <a:ln>
            <a:noFill/>
          </a:ln>
        </p:spPr>
      </p:pic>
      <p:sp>
        <p:nvSpPr>
          <p:cNvPr id="281" name="Google Shape;281;g26e8ce15a02_0_248"/>
          <p:cNvSpPr/>
          <p:nvPr/>
        </p:nvSpPr>
        <p:spPr>
          <a:xfrm>
            <a:off x="1397175" y="1143000"/>
            <a:ext cx="106905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Goldman"/>
              <a:buNone/>
            </a:pPr>
            <a:r>
              <a:rPr b="1" i="0" lang="en-US" sz="8000" u="none" cap="none" strike="noStrike">
                <a:solidFill>
                  <a:srgbClr val="0E0E0E"/>
                </a:solidFill>
                <a:latin typeface="Goldman"/>
                <a:ea typeface="Goldman"/>
                <a:cs typeface="Goldman"/>
                <a:sym typeface="Goldman"/>
              </a:rPr>
              <a:t>Some Data</a:t>
            </a:r>
            <a:endParaRPr b="0" i="0" sz="8000" u="none" cap="none" strike="noStrike">
              <a:solidFill>
                <a:schemeClr val="dk1"/>
              </a:solidFill>
              <a:latin typeface="Calibri"/>
              <a:ea typeface="Calibri"/>
              <a:cs typeface="Calibri"/>
              <a:sym typeface="Calibri"/>
            </a:endParaRPr>
          </a:p>
        </p:txBody>
      </p:sp>
      <p:sp>
        <p:nvSpPr>
          <p:cNvPr id="282" name="Google Shape;282;g26e8ce15a02_0_248"/>
          <p:cNvSpPr/>
          <p:nvPr/>
        </p:nvSpPr>
        <p:spPr>
          <a:xfrm>
            <a:off x="1244756" y="4622800"/>
            <a:ext cx="8573700" cy="675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6e8ce15a02_0_248"/>
          <p:cNvSpPr/>
          <p:nvPr/>
        </p:nvSpPr>
        <p:spPr>
          <a:xfrm>
            <a:off x="1244756" y="4622800"/>
            <a:ext cx="85737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6e8ce15a02_0_248"/>
          <p:cNvSpPr/>
          <p:nvPr/>
        </p:nvSpPr>
        <p:spPr>
          <a:xfrm>
            <a:off x="1244756" y="4946650"/>
            <a:ext cx="23751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6e8ce15a02_0_248"/>
          <p:cNvSpPr/>
          <p:nvPr/>
        </p:nvSpPr>
        <p:spPr>
          <a:xfrm>
            <a:off x="1244756" y="4946650"/>
            <a:ext cx="27138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75%</a:t>
            </a:r>
            <a:endParaRPr b="0" i="0" sz="8000" u="none" cap="none" strike="noStrike">
              <a:solidFill>
                <a:schemeClr val="dk1"/>
              </a:solidFill>
              <a:latin typeface="Calibri"/>
              <a:ea typeface="Calibri"/>
              <a:cs typeface="Calibri"/>
              <a:sym typeface="Calibri"/>
            </a:endParaRPr>
          </a:p>
        </p:txBody>
      </p:sp>
      <p:sp>
        <p:nvSpPr>
          <p:cNvPr id="286" name="Google Shape;286;g26e8ce15a02_0_248"/>
          <p:cNvSpPr/>
          <p:nvPr/>
        </p:nvSpPr>
        <p:spPr>
          <a:xfrm>
            <a:off x="3823178" y="4622800"/>
            <a:ext cx="59952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6e8ce15a02_0_248"/>
          <p:cNvSpPr/>
          <p:nvPr/>
        </p:nvSpPr>
        <p:spPr>
          <a:xfrm>
            <a:off x="3823178" y="4622800"/>
            <a:ext cx="6147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Enchanted Creatures</a:t>
            </a:r>
            <a:endParaRPr b="0" i="0" sz="3600" u="none" cap="none" strike="noStrike">
              <a:solidFill>
                <a:schemeClr val="dk1"/>
              </a:solidFill>
              <a:latin typeface="Calibri"/>
              <a:ea typeface="Calibri"/>
              <a:cs typeface="Calibri"/>
              <a:sym typeface="Calibri"/>
            </a:endParaRPr>
          </a:p>
        </p:txBody>
      </p:sp>
      <p:sp>
        <p:nvSpPr>
          <p:cNvPr id="288" name="Google Shape;288;g26e8ce15a02_0_248"/>
          <p:cNvSpPr/>
          <p:nvPr/>
        </p:nvSpPr>
        <p:spPr>
          <a:xfrm>
            <a:off x="3823178" y="5270500"/>
            <a:ext cx="61305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89" name="Google Shape;289;g26e8ce15a02_0_248"/>
          <p:cNvSpPr/>
          <p:nvPr/>
        </p:nvSpPr>
        <p:spPr>
          <a:xfrm>
            <a:off x="1244756" y="7099300"/>
            <a:ext cx="85737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6e8ce15a02_0_248"/>
          <p:cNvSpPr/>
          <p:nvPr/>
        </p:nvSpPr>
        <p:spPr>
          <a:xfrm>
            <a:off x="1244756" y="7391400"/>
            <a:ext cx="25275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6e8ce15a02_0_248"/>
          <p:cNvSpPr/>
          <p:nvPr/>
        </p:nvSpPr>
        <p:spPr>
          <a:xfrm>
            <a:off x="1244756" y="7391400"/>
            <a:ext cx="28662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60%</a:t>
            </a:r>
            <a:endParaRPr b="0" i="0" sz="8000" u="none" cap="none" strike="noStrike">
              <a:solidFill>
                <a:schemeClr val="dk1"/>
              </a:solidFill>
              <a:latin typeface="Calibri"/>
              <a:ea typeface="Calibri"/>
              <a:cs typeface="Calibri"/>
              <a:sym typeface="Calibri"/>
            </a:endParaRPr>
          </a:p>
        </p:txBody>
      </p:sp>
      <p:sp>
        <p:nvSpPr>
          <p:cNvPr id="292" name="Google Shape;292;g26e8ce15a02_0_248"/>
          <p:cNvSpPr/>
          <p:nvPr/>
        </p:nvSpPr>
        <p:spPr>
          <a:xfrm>
            <a:off x="3975597" y="7099300"/>
            <a:ext cx="58428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6e8ce15a02_0_248"/>
          <p:cNvSpPr/>
          <p:nvPr/>
        </p:nvSpPr>
        <p:spPr>
          <a:xfrm>
            <a:off x="3975597" y="7099300"/>
            <a:ext cx="5995200" cy="124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Magic-Wielding Individuals</a:t>
            </a:r>
            <a:endParaRPr b="0" i="0" sz="3600" u="none" cap="none" strike="noStrike">
              <a:solidFill>
                <a:schemeClr val="dk1"/>
              </a:solidFill>
              <a:latin typeface="Calibri"/>
              <a:ea typeface="Calibri"/>
              <a:cs typeface="Calibri"/>
              <a:sym typeface="Calibri"/>
            </a:endParaRPr>
          </a:p>
        </p:txBody>
      </p:sp>
      <p:sp>
        <p:nvSpPr>
          <p:cNvPr id="294" name="Google Shape;294;g26e8ce15a02_0_248"/>
          <p:cNvSpPr/>
          <p:nvPr/>
        </p:nvSpPr>
        <p:spPr>
          <a:xfrm>
            <a:off x="3975597" y="8293100"/>
            <a:ext cx="59781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95" name="Google Shape;295;g26e8ce15a02_0_248"/>
          <p:cNvSpPr/>
          <p:nvPr/>
        </p:nvSpPr>
        <p:spPr>
          <a:xfrm>
            <a:off x="1244756" y="9512300"/>
            <a:ext cx="85737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6e8ce15a02_0_248"/>
          <p:cNvSpPr/>
          <p:nvPr/>
        </p:nvSpPr>
        <p:spPr>
          <a:xfrm>
            <a:off x="1244756" y="9836150"/>
            <a:ext cx="25275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6e8ce15a02_0_248"/>
          <p:cNvSpPr/>
          <p:nvPr/>
        </p:nvSpPr>
        <p:spPr>
          <a:xfrm>
            <a:off x="1244756" y="9836150"/>
            <a:ext cx="28662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90%</a:t>
            </a:r>
            <a:endParaRPr b="0" i="0" sz="8000" u="none" cap="none" strike="noStrike">
              <a:solidFill>
                <a:schemeClr val="dk1"/>
              </a:solidFill>
              <a:latin typeface="Calibri"/>
              <a:ea typeface="Calibri"/>
              <a:cs typeface="Calibri"/>
              <a:sym typeface="Calibri"/>
            </a:endParaRPr>
          </a:p>
        </p:txBody>
      </p:sp>
      <p:sp>
        <p:nvSpPr>
          <p:cNvPr id="298" name="Google Shape;298;g26e8ce15a02_0_248"/>
          <p:cNvSpPr/>
          <p:nvPr/>
        </p:nvSpPr>
        <p:spPr>
          <a:xfrm>
            <a:off x="3975597" y="9512300"/>
            <a:ext cx="58428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6e8ce15a02_0_248"/>
          <p:cNvSpPr/>
          <p:nvPr/>
        </p:nvSpPr>
        <p:spPr>
          <a:xfrm>
            <a:off x="3975597" y="9512300"/>
            <a:ext cx="59952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Spells Cast</a:t>
            </a:r>
            <a:endParaRPr b="0" i="0" sz="3600" u="none" cap="none" strike="noStrike">
              <a:solidFill>
                <a:schemeClr val="dk1"/>
              </a:solidFill>
              <a:latin typeface="Calibri"/>
              <a:ea typeface="Calibri"/>
              <a:cs typeface="Calibri"/>
              <a:sym typeface="Calibri"/>
            </a:endParaRPr>
          </a:p>
        </p:txBody>
      </p:sp>
      <p:sp>
        <p:nvSpPr>
          <p:cNvPr id="300" name="Google Shape;300;g26e8ce15a02_0_248"/>
          <p:cNvSpPr/>
          <p:nvPr/>
        </p:nvSpPr>
        <p:spPr>
          <a:xfrm>
            <a:off x="3975597" y="10160000"/>
            <a:ext cx="59781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5" name="Shape 305"/>
        <p:cNvGrpSpPr/>
        <p:nvPr/>
      </p:nvGrpSpPr>
      <p:grpSpPr>
        <a:xfrm>
          <a:off x="0" y="0"/>
          <a:ext cx="0" cy="0"/>
          <a:chOff x="0" y="0"/>
          <a:chExt cx="0" cy="0"/>
        </a:xfrm>
      </p:grpSpPr>
      <p:pic>
        <p:nvPicPr>
          <p:cNvPr descr=" " id="306" name="Google Shape;306;g26e8ce15a02_0_278"/>
          <p:cNvPicPr preferRelativeResize="0"/>
          <p:nvPr/>
        </p:nvPicPr>
        <p:blipFill rotWithShape="1">
          <a:blip r:embed="rId3">
            <a:alphaModFix/>
          </a:blip>
          <a:srcRect b="0" l="0" r="0" t="0"/>
          <a:stretch/>
        </p:blipFill>
        <p:spPr>
          <a:xfrm>
            <a:off x="20970321" y="838200"/>
            <a:ext cx="2819746" cy="7271085"/>
          </a:xfrm>
          <a:prstGeom prst="rect">
            <a:avLst/>
          </a:prstGeom>
          <a:noFill/>
          <a:ln>
            <a:noFill/>
          </a:ln>
        </p:spPr>
      </p:pic>
      <p:pic>
        <p:nvPicPr>
          <p:cNvPr descr=" " id="307" name="Google Shape;307;g26e8ce15a02_0_278"/>
          <p:cNvPicPr preferRelativeResize="0"/>
          <p:nvPr/>
        </p:nvPicPr>
        <p:blipFill rotWithShape="1">
          <a:blip r:embed="rId4">
            <a:alphaModFix/>
          </a:blip>
          <a:srcRect b="0" l="0" r="0" t="0"/>
          <a:stretch/>
        </p:blipFill>
        <p:spPr>
          <a:xfrm>
            <a:off x="0" y="7543800"/>
            <a:ext cx="2603825" cy="4902200"/>
          </a:xfrm>
          <a:prstGeom prst="rect">
            <a:avLst/>
          </a:prstGeom>
          <a:noFill/>
          <a:ln>
            <a:noFill/>
          </a:ln>
        </p:spPr>
      </p:pic>
      <p:sp>
        <p:nvSpPr>
          <p:cNvPr id="308" name="Google Shape;308;g26e8ce15a02_0_2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9" name="Google Shape;309;g26e8ce15a02_0_27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10" name="Google Shape;310;g26e8ce15a02_0_278"/>
          <p:cNvSpPr/>
          <p:nvPr/>
        </p:nvSpPr>
        <p:spPr>
          <a:xfrm>
            <a:off x="4305838" y="3403600"/>
            <a:ext cx="15762600" cy="670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6e8ce15a02_0_278"/>
          <p:cNvSpPr/>
          <p:nvPr/>
        </p:nvSpPr>
        <p:spPr>
          <a:xfrm>
            <a:off x="4305838" y="3403600"/>
            <a:ext cx="15762600" cy="507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6e8ce15a02_0_278"/>
          <p:cNvSpPr/>
          <p:nvPr/>
        </p:nvSpPr>
        <p:spPr>
          <a:xfrm>
            <a:off x="4401100" y="3403600"/>
            <a:ext cx="15572100" cy="467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Goldman"/>
              <a:buNone/>
            </a:pPr>
            <a:r>
              <a:rPr b="1" i="0" lang="en-US" sz="24000" u="none" cap="none" strike="noStrike">
                <a:solidFill>
                  <a:srgbClr val="272727"/>
                </a:solidFill>
                <a:latin typeface="Goldman"/>
                <a:ea typeface="Goldman"/>
                <a:cs typeface="Goldman"/>
                <a:sym typeface="Goldman"/>
              </a:rPr>
              <a:t>234,567</a:t>
            </a:r>
            <a:endParaRPr b="0" i="0" sz="24000" u="none" cap="none" strike="noStrike">
              <a:solidFill>
                <a:schemeClr val="dk1"/>
              </a:solidFill>
              <a:latin typeface="Calibri"/>
              <a:ea typeface="Calibri"/>
              <a:cs typeface="Calibri"/>
              <a:sym typeface="Calibri"/>
            </a:endParaRPr>
          </a:p>
        </p:txBody>
      </p:sp>
      <p:sp>
        <p:nvSpPr>
          <p:cNvPr id="313" name="Google Shape;313;g26e8ce15a02_0_278"/>
          <p:cNvSpPr/>
          <p:nvPr/>
        </p:nvSpPr>
        <p:spPr>
          <a:xfrm>
            <a:off x="4170355" y="72644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14" name="Google Shape;314;g26e8ce15a02_0_278"/>
          <p:cNvSpPr/>
          <p:nvPr/>
        </p:nvSpPr>
        <p:spPr>
          <a:xfrm>
            <a:off x="7483352" y="88900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19" name="Shape 319"/>
        <p:cNvGrpSpPr/>
        <p:nvPr/>
      </p:nvGrpSpPr>
      <p:grpSpPr>
        <a:xfrm>
          <a:off x="0" y="0"/>
          <a:ext cx="0" cy="0"/>
          <a:chOff x="0" y="0"/>
          <a:chExt cx="0" cy="0"/>
        </a:xfrm>
      </p:grpSpPr>
      <p:pic>
        <p:nvPicPr>
          <p:cNvPr descr=" " id="320" name="Google Shape;320;g26e8ce15a02_0_291"/>
          <p:cNvPicPr preferRelativeResize="0"/>
          <p:nvPr/>
        </p:nvPicPr>
        <p:blipFill rotWithShape="1">
          <a:blip r:embed="rId3">
            <a:alphaModFix/>
          </a:blip>
          <a:srcRect b="0" l="0" r="0" t="0"/>
          <a:stretch/>
        </p:blipFill>
        <p:spPr>
          <a:xfrm>
            <a:off x="660483" y="5537200"/>
            <a:ext cx="2819746" cy="7271096"/>
          </a:xfrm>
          <a:prstGeom prst="rect">
            <a:avLst/>
          </a:prstGeom>
          <a:noFill/>
          <a:ln>
            <a:noFill/>
          </a:ln>
        </p:spPr>
      </p:pic>
      <p:pic>
        <p:nvPicPr>
          <p:cNvPr descr=" " id="321" name="Google Shape;321;g26e8ce15a02_0_291"/>
          <p:cNvPicPr preferRelativeResize="0"/>
          <p:nvPr/>
        </p:nvPicPr>
        <p:blipFill rotWithShape="1">
          <a:blip r:embed="rId4">
            <a:alphaModFix/>
          </a:blip>
          <a:srcRect b="0" l="0" r="0" t="0"/>
          <a:stretch/>
        </p:blipFill>
        <p:spPr>
          <a:xfrm>
            <a:off x="17350369" y="0"/>
            <a:ext cx="7036679" cy="3721100"/>
          </a:xfrm>
          <a:prstGeom prst="rect">
            <a:avLst/>
          </a:prstGeom>
          <a:noFill/>
          <a:ln>
            <a:noFill/>
          </a:ln>
        </p:spPr>
      </p:pic>
      <p:sp>
        <p:nvSpPr>
          <p:cNvPr id="322" name="Google Shape;322;g26e8ce15a02_0_29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3" name="Google Shape;323;g26e8ce15a02_0_29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4" name="Google Shape;324;g26e8ce15a02_0_291"/>
          <p:cNvSpPr/>
          <p:nvPr/>
        </p:nvSpPr>
        <p:spPr>
          <a:xfrm>
            <a:off x="3391324" y="32639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6e8ce15a02_0_291"/>
          <p:cNvSpPr/>
          <p:nvPr/>
        </p:nvSpPr>
        <p:spPr>
          <a:xfrm>
            <a:off x="2826103" y="3263900"/>
            <a:ext cx="90054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6e8ce15a02_0_291"/>
          <p:cNvSpPr/>
          <p:nvPr/>
        </p:nvSpPr>
        <p:spPr>
          <a:xfrm>
            <a:off x="2826103" y="3263900"/>
            <a:ext cx="95475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oldman"/>
              <a:buNone/>
            </a:pPr>
            <a:r>
              <a:rPr b="1" i="0" lang="en-US" sz="12800" u="none" cap="none" strike="noStrike">
                <a:solidFill>
                  <a:srgbClr val="272727"/>
                </a:solidFill>
                <a:latin typeface="Goldman"/>
                <a:ea typeface="Goldman"/>
                <a:cs typeface="Goldman"/>
                <a:sym typeface="Goldman"/>
              </a:rPr>
              <a:t>233 Coins</a:t>
            </a:r>
            <a:endParaRPr b="0" i="0" sz="12800" u="none" cap="none" strike="noStrike">
              <a:solidFill>
                <a:schemeClr val="dk1"/>
              </a:solidFill>
              <a:latin typeface="Calibri"/>
              <a:ea typeface="Calibri"/>
              <a:cs typeface="Calibri"/>
              <a:sym typeface="Calibri"/>
            </a:endParaRPr>
          </a:p>
        </p:txBody>
      </p:sp>
      <p:sp>
        <p:nvSpPr>
          <p:cNvPr id="327" name="Google Shape;327;g26e8ce15a02_0_291"/>
          <p:cNvSpPr/>
          <p:nvPr/>
        </p:nvSpPr>
        <p:spPr>
          <a:xfrm>
            <a:off x="3391324" y="5219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6e8ce15a02_0_291"/>
          <p:cNvSpPr/>
          <p:nvPr/>
        </p:nvSpPr>
        <p:spPr>
          <a:xfrm>
            <a:off x="3323582" y="5219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29" name="Google Shape;329;g26e8ce15a02_0_291"/>
          <p:cNvSpPr/>
          <p:nvPr/>
        </p:nvSpPr>
        <p:spPr>
          <a:xfrm>
            <a:off x="3391324" y="69850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6e8ce15a02_0_291"/>
          <p:cNvSpPr/>
          <p:nvPr/>
        </p:nvSpPr>
        <p:spPr>
          <a:xfrm>
            <a:off x="2464108" y="6985000"/>
            <a:ext cx="97293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6e8ce15a02_0_291"/>
          <p:cNvSpPr/>
          <p:nvPr/>
        </p:nvSpPr>
        <p:spPr>
          <a:xfrm>
            <a:off x="2464108" y="6985000"/>
            <a:ext cx="102714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oldman"/>
              <a:buNone/>
            </a:pPr>
            <a:r>
              <a:rPr b="1" i="0" lang="en-US" sz="12800" u="none" cap="none" strike="noStrike">
                <a:solidFill>
                  <a:srgbClr val="272727"/>
                </a:solidFill>
                <a:latin typeface="Goldman"/>
                <a:ea typeface="Goldman"/>
                <a:cs typeface="Goldman"/>
                <a:sym typeface="Goldman"/>
              </a:rPr>
              <a:t>456 Hours</a:t>
            </a:r>
            <a:endParaRPr b="0" i="0" sz="12800" u="none" cap="none" strike="noStrike">
              <a:solidFill>
                <a:schemeClr val="dk1"/>
              </a:solidFill>
              <a:latin typeface="Calibri"/>
              <a:ea typeface="Calibri"/>
              <a:cs typeface="Calibri"/>
              <a:sym typeface="Calibri"/>
            </a:endParaRPr>
          </a:p>
        </p:txBody>
      </p:sp>
      <p:sp>
        <p:nvSpPr>
          <p:cNvPr id="332" name="Google Shape;332;g26e8ce15a02_0_291"/>
          <p:cNvSpPr/>
          <p:nvPr/>
        </p:nvSpPr>
        <p:spPr>
          <a:xfrm>
            <a:off x="3391324" y="89408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6e8ce15a02_0_291"/>
          <p:cNvSpPr/>
          <p:nvPr/>
        </p:nvSpPr>
        <p:spPr>
          <a:xfrm>
            <a:off x="3323582" y="89408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34" name="Google Shape;334;g26e8ce15a02_0_291"/>
          <p:cNvSpPr/>
          <p:nvPr/>
        </p:nvSpPr>
        <p:spPr>
          <a:xfrm>
            <a:off x="13552594" y="32639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6e8ce15a02_0_291"/>
          <p:cNvSpPr/>
          <p:nvPr/>
        </p:nvSpPr>
        <p:spPr>
          <a:xfrm>
            <a:off x="15546743" y="3263900"/>
            <a:ext cx="38868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6e8ce15a02_0_291"/>
          <p:cNvSpPr/>
          <p:nvPr/>
        </p:nvSpPr>
        <p:spPr>
          <a:xfrm>
            <a:off x="15546743" y="3263900"/>
            <a:ext cx="44286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oldman"/>
              <a:buNone/>
            </a:pPr>
            <a:r>
              <a:rPr b="1" i="0" lang="en-US" sz="12800" u="none" cap="none" strike="noStrike">
                <a:solidFill>
                  <a:srgbClr val="272727"/>
                </a:solidFill>
                <a:latin typeface="Goldman"/>
                <a:ea typeface="Goldman"/>
                <a:cs typeface="Goldman"/>
                <a:sym typeface="Goldman"/>
              </a:rPr>
              <a:t>85%</a:t>
            </a:r>
            <a:endParaRPr b="0" i="0" sz="12800" u="none" cap="none" strike="noStrike">
              <a:solidFill>
                <a:schemeClr val="dk1"/>
              </a:solidFill>
              <a:latin typeface="Calibri"/>
              <a:ea typeface="Calibri"/>
              <a:cs typeface="Calibri"/>
              <a:sym typeface="Calibri"/>
            </a:endParaRPr>
          </a:p>
        </p:txBody>
      </p:sp>
      <p:sp>
        <p:nvSpPr>
          <p:cNvPr id="337" name="Google Shape;337;g26e8ce15a02_0_291"/>
          <p:cNvSpPr/>
          <p:nvPr/>
        </p:nvSpPr>
        <p:spPr>
          <a:xfrm>
            <a:off x="13552594" y="5219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6e8ce15a02_0_291"/>
          <p:cNvSpPr/>
          <p:nvPr/>
        </p:nvSpPr>
        <p:spPr>
          <a:xfrm>
            <a:off x="13484852" y="5219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39" name="Google Shape;339;g26e8ce15a02_0_291"/>
          <p:cNvSpPr/>
          <p:nvPr/>
        </p:nvSpPr>
        <p:spPr>
          <a:xfrm>
            <a:off x="13552594" y="69850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6e8ce15a02_0_291"/>
          <p:cNvSpPr/>
          <p:nvPr/>
        </p:nvSpPr>
        <p:spPr>
          <a:xfrm>
            <a:off x="14086061" y="6985000"/>
            <a:ext cx="68082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6e8ce15a02_0_291"/>
          <p:cNvSpPr/>
          <p:nvPr/>
        </p:nvSpPr>
        <p:spPr>
          <a:xfrm>
            <a:off x="14086061" y="6985000"/>
            <a:ext cx="73500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oldman"/>
              <a:buNone/>
            </a:pPr>
            <a:r>
              <a:rPr b="1" i="0" lang="en-US" sz="12800" u="none" cap="none" strike="noStrike">
                <a:solidFill>
                  <a:srgbClr val="272727"/>
                </a:solidFill>
                <a:latin typeface="Goldman"/>
                <a:ea typeface="Goldman"/>
                <a:cs typeface="Goldman"/>
                <a:sym typeface="Goldman"/>
              </a:rPr>
              <a:t>765 Km</a:t>
            </a:r>
            <a:endParaRPr b="0" i="0" sz="12800" u="none" cap="none" strike="noStrike">
              <a:solidFill>
                <a:schemeClr val="dk1"/>
              </a:solidFill>
              <a:latin typeface="Calibri"/>
              <a:ea typeface="Calibri"/>
              <a:cs typeface="Calibri"/>
              <a:sym typeface="Calibri"/>
            </a:endParaRPr>
          </a:p>
        </p:txBody>
      </p:sp>
      <p:sp>
        <p:nvSpPr>
          <p:cNvPr id="342" name="Google Shape;342;g26e8ce15a02_0_291"/>
          <p:cNvSpPr/>
          <p:nvPr/>
        </p:nvSpPr>
        <p:spPr>
          <a:xfrm>
            <a:off x="13552594" y="89408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6e8ce15a02_0_291"/>
          <p:cNvSpPr/>
          <p:nvPr/>
        </p:nvSpPr>
        <p:spPr>
          <a:xfrm>
            <a:off x="13484852" y="89408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8" name="Shape 348"/>
        <p:cNvGrpSpPr/>
        <p:nvPr/>
      </p:nvGrpSpPr>
      <p:grpSpPr>
        <a:xfrm>
          <a:off x="0" y="0"/>
          <a:ext cx="0" cy="0"/>
          <a:chOff x="0" y="0"/>
          <a:chExt cx="0" cy="0"/>
        </a:xfrm>
      </p:grpSpPr>
      <p:pic>
        <p:nvPicPr>
          <p:cNvPr descr=" " id="349" name="Google Shape;349;g26e8ce15a02_0_319"/>
          <p:cNvPicPr preferRelativeResize="0"/>
          <p:nvPr/>
        </p:nvPicPr>
        <p:blipFill rotWithShape="1">
          <a:blip r:embed="rId3">
            <a:alphaModFix/>
          </a:blip>
          <a:srcRect b="0" l="0" r="0" t="0"/>
          <a:stretch/>
        </p:blipFill>
        <p:spPr>
          <a:xfrm>
            <a:off x="6985873" y="10375900"/>
            <a:ext cx="7271995" cy="2819400"/>
          </a:xfrm>
          <a:prstGeom prst="rect">
            <a:avLst/>
          </a:prstGeom>
          <a:noFill/>
          <a:ln>
            <a:noFill/>
          </a:ln>
        </p:spPr>
      </p:pic>
      <p:pic>
        <p:nvPicPr>
          <p:cNvPr descr=" " id="350" name="Google Shape;350;g26e8ce15a02_0_319"/>
          <p:cNvPicPr preferRelativeResize="0"/>
          <p:nvPr/>
        </p:nvPicPr>
        <p:blipFill rotWithShape="1">
          <a:blip r:embed="rId4">
            <a:alphaModFix/>
          </a:blip>
          <a:srcRect b="0" l="0" r="0" t="0"/>
          <a:stretch/>
        </p:blipFill>
        <p:spPr>
          <a:xfrm>
            <a:off x="0" y="1676400"/>
            <a:ext cx="3162695" cy="5981700"/>
          </a:xfrm>
          <a:prstGeom prst="rect">
            <a:avLst/>
          </a:prstGeom>
          <a:noFill/>
          <a:ln>
            <a:noFill/>
          </a:ln>
        </p:spPr>
      </p:pic>
      <p:sp>
        <p:nvSpPr>
          <p:cNvPr id="351" name="Google Shape;351;g26e8ce15a02_0_3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2" name="Google Shape;352;g26e8ce15a02_0_31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3" name="Google Shape;353;g26e8ce15a02_0_319"/>
          <p:cNvSpPr/>
          <p:nvPr/>
        </p:nvSpPr>
        <p:spPr>
          <a:xfrm>
            <a:off x="6841922" y="1143000"/>
            <a:ext cx="106905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Some Graph</a:t>
            </a:r>
            <a:endParaRPr b="0" i="0" sz="8000" u="none" cap="none" strike="noStrike">
              <a:solidFill>
                <a:schemeClr val="dk1"/>
              </a:solidFill>
              <a:latin typeface="Calibri"/>
              <a:ea typeface="Calibri"/>
              <a:cs typeface="Calibri"/>
              <a:sym typeface="Calibri"/>
            </a:endParaRPr>
          </a:p>
        </p:txBody>
      </p:sp>
      <p:sp>
        <p:nvSpPr>
          <p:cNvPr id="354" name="Google Shape;354;g26e8ce15a02_0_319"/>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6e8ce15a02_0_319"/>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23F55"/>
              </a:buClr>
              <a:buSzPts val="1820"/>
              <a:buFont typeface="Lato"/>
              <a:buNone/>
            </a:pPr>
            <a:r>
              <a:rPr b="0" i="0" lang="en-US" sz="1820" u="none" cap="none" strike="noStrike">
                <a:solidFill>
                  <a:srgbClr val="F23F55"/>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56" name="Google Shape;356;g26e8ce15a02_0_319"/>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23F55"/>
              </a:buClr>
              <a:buSzPts val="2185"/>
              <a:buFont typeface="Lato"/>
              <a:buNone/>
            </a:pPr>
            <a:r>
              <a:rPr b="0" i="0" lang="en-US" sz="2185" u="none" cap="none" strike="noStrike">
                <a:solidFill>
                  <a:srgbClr val="F23F55"/>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57" name="Google Shape;357;g26e8ce15a02_0_319"/>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23F55"/>
              </a:buClr>
              <a:buSzPts val="2185"/>
              <a:buFont typeface="Lato"/>
              <a:buNone/>
            </a:pPr>
            <a:r>
              <a:rPr b="0" i="0" lang="en-US" sz="2185" u="none" cap="none" strike="noStrike">
                <a:solidFill>
                  <a:srgbClr val="F23F55"/>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58" name="Google Shape;358;g26e8ce15a02_0_319"/>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23F55"/>
              </a:buClr>
              <a:buSzPts val="2185"/>
              <a:buFont typeface="Lato"/>
              <a:buNone/>
            </a:pPr>
            <a:r>
              <a:rPr b="0" i="0" lang="en-US" sz="2185" u="none" cap="none" strike="noStrike">
                <a:solidFill>
                  <a:srgbClr val="F23F55"/>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59" name="Google Shape;359;g26e8ce15a02_0_319"/>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23F55"/>
              </a:buClr>
              <a:buSzPts val="2185"/>
              <a:buFont typeface="Lato"/>
              <a:buNone/>
            </a:pPr>
            <a:r>
              <a:rPr b="0" i="0" lang="en-US" sz="2185" u="none" cap="none" strike="noStrike">
                <a:solidFill>
                  <a:srgbClr val="F23F55"/>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60" name="Google Shape;360;g26e8ce15a02_0_319"/>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23F55"/>
              </a:buClr>
              <a:buSzPts val="2185"/>
              <a:buFont typeface="Lato"/>
              <a:buNone/>
            </a:pPr>
            <a:r>
              <a:rPr b="0" i="0" lang="en-US" sz="2185" u="none" cap="none" strike="noStrike">
                <a:solidFill>
                  <a:srgbClr val="F23F55"/>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1" name="Google Shape;361;g26e8ce15a02_0_319"/>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23F55"/>
              </a:buClr>
              <a:buSzPts val="2185"/>
              <a:buFont typeface="Lato"/>
              <a:buNone/>
            </a:pPr>
            <a:r>
              <a:rPr b="0" i="0" lang="en-US" sz="2185" u="none" cap="none" strike="noStrike">
                <a:solidFill>
                  <a:srgbClr val="F23F55"/>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2" name="Google Shape;362;g26e8ce15a02_0_319"/>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23F55"/>
              </a:buClr>
              <a:buSzPts val="2185"/>
              <a:buFont typeface="Lato"/>
              <a:buNone/>
            </a:pPr>
            <a:r>
              <a:rPr b="0" i="0" lang="en-US" sz="2185" u="none" cap="none" strike="noStrike">
                <a:solidFill>
                  <a:srgbClr val="F23F55"/>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3" name="Google Shape;363;g26e8ce15a02_0_319"/>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23F55"/>
              </a:buClr>
              <a:buSzPts val="2185"/>
              <a:buFont typeface="Lato"/>
              <a:buNone/>
            </a:pPr>
            <a:r>
              <a:rPr b="0" i="0" lang="en-US" sz="2185" u="none" cap="none" strike="noStrike">
                <a:solidFill>
                  <a:srgbClr val="F23F55"/>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4" name="Google Shape;364;g26e8ce15a02_0_319"/>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23F55"/>
              </a:buClr>
              <a:buSzPts val="1820"/>
              <a:buFont typeface="Lato"/>
              <a:buNone/>
            </a:pPr>
            <a:r>
              <a:rPr b="0" i="0" lang="en-US" sz="1820" u="none" cap="none" strike="noStrike">
                <a:solidFill>
                  <a:srgbClr val="F23F55"/>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65" name="Google Shape;365;g26e8ce15a02_0_319"/>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23F55"/>
              </a:buClr>
              <a:buSzPts val="1820"/>
              <a:buFont typeface="Lato"/>
              <a:buNone/>
            </a:pPr>
            <a:r>
              <a:rPr b="0" i="0" lang="en-US" sz="1820" u="none" cap="none" strike="noStrike">
                <a:solidFill>
                  <a:srgbClr val="F23F55"/>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66" name="Google Shape;366;g26e8ce15a02_0_319"/>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23F55"/>
              </a:buClr>
              <a:buSzPts val="1820"/>
              <a:buFont typeface="Lato"/>
              <a:buNone/>
            </a:pPr>
            <a:r>
              <a:rPr b="0" i="0" lang="en-US" sz="1820" u="none" cap="none" strike="noStrike">
                <a:solidFill>
                  <a:srgbClr val="F23F55"/>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67" name="Google Shape;367;g26e8ce15a02_0_319"/>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23F55"/>
              </a:buClr>
              <a:buSzPts val="1820"/>
              <a:buFont typeface="Lato"/>
              <a:buNone/>
            </a:pPr>
            <a:r>
              <a:rPr b="0" i="0" lang="en-US" sz="1820" u="none" cap="none" strike="noStrike">
                <a:solidFill>
                  <a:srgbClr val="F23F55"/>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68" name="Google Shape;368;g26e8ce15a02_0_319"/>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23F55"/>
              </a:buClr>
              <a:buSzPts val="1820"/>
              <a:buFont typeface="Lato"/>
              <a:buNone/>
            </a:pPr>
            <a:r>
              <a:rPr b="0" i="0" lang="en-US" sz="1820" u="none" cap="none" strike="noStrike">
                <a:solidFill>
                  <a:srgbClr val="F23F55"/>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69" name="Google Shape;369;g26e8ce15a02_0_319"/>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23F55"/>
              </a:buClr>
              <a:buSzPts val="1820"/>
              <a:buFont typeface="Lato"/>
              <a:buNone/>
            </a:pPr>
            <a:r>
              <a:rPr b="0" i="0" lang="en-US" sz="1820" u="none" cap="none" strike="noStrike">
                <a:solidFill>
                  <a:srgbClr val="F23F55"/>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70" name="Google Shape;370;g26e8ce15a02_0_319"/>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23F55"/>
              </a:buClr>
              <a:buSzPts val="1820"/>
              <a:buFont typeface="Lato"/>
              <a:buNone/>
            </a:pPr>
            <a:r>
              <a:rPr b="0" i="0" lang="en-US" sz="1820" u="none" cap="none" strike="noStrike">
                <a:solidFill>
                  <a:srgbClr val="F23F55"/>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1" name="Google Shape;371;g26e8ce15a02_0_319"/>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23F55"/>
              </a:buClr>
              <a:buSzPts val="1820"/>
              <a:buFont typeface="Lato"/>
              <a:buNone/>
            </a:pPr>
            <a:r>
              <a:rPr b="0" i="0" lang="en-US" sz="1820" u="none" cap="none" strike="noStrike">
                <a:solidFill>
                  <a:srgbClr val="F23F55"/>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2" name="Google Shape;372;g26e8ce15a02_0_319"/>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23F55"/>
              </a:buClr>
              <a:buSzPts val="1820"/>
              <a:buFont typeface="Lato"/>
              <a:buNone/>
            </a:pPr>
            <a:r>
              <a:rPr b="0" i="0" lang="en-US" sz="1820" u="none" cap="none" strike="noStrike">
                <a:solidFill>
                  <a:srgbClr val="F23F55"/>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3" name="Google Shape;373;g26e8ce15a02_0_319"/>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23F55"/>
              </a:buClr>
              <a:buSzPts val="1820"/>
              <a:buFont typeface="Lato"/>
              <a:buNone/>
            </a:pPr>
            <a:r>
              <a:rPr b="0" i="0" lang="en-US" sz="1820" u="none" cap="none" strike="noStrike">
                <a:solidFill>
                  <a:srgbClr val="F23F55"/>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4" name="Google Shape;374;g26e8ce15a02_0_319"/>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75" name="Google Shape;375;g26e8ce15a02_0_319"/>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76" name="Google Shape;376;g26e8ce15a02_0_319"/>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77" name="Google Shape;377;g26e8ce15a02_0_319"/>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78" name="Google Shape;378;g26e8ce15a02_0_319"/>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79" name="Google Shape;379;g26e8ce15a02_0_319"/>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80" name="Google Shape;380;g26e8ce15a02_0_319"/>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81" name="Google Shape;381;g26e8ce15a02_0_319"/>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82" name="Google Shape;382;g26e8ce15a02_0_319"/>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83" name="Google Shape;383;g26e8ce15a02_0_319"/>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84" name="Google Shape;384;g26e8ce15a02_0_319"/>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85" name="Google Shape;385;g26e8ce15a02_0_319"/>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86" name="Google Shape;386;g26e8ce15a02_0_319"/>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87" name="Google Shape;387;g26e8ce15a02_0_319"/>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88" name="Google Shape;388;g26e8ce15a02_0_319"/>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89" name="Google Shape;389;g26e8ce15a02_0_319"/>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90" name="Google Shape;390;g26e8ce15a02_0_319"/>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91" name="Google Shape;391;g26e8ce15a02_0_319"/>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92" name="Google Shape;392;g26e8ce15a02_0_319"/>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93" name="Google Shape;393;g26e8ce15a02_0_319"/>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94" name="Google Shape;394;g26e8ce15a02_0_319"/>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95" name="Google Shape;395;g26e8ce15a02_0_319"/>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96" name="Google Shape;396;g26e8ce15a02_0_31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26e8ce15a02_0_31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8" name="Google Shape;398;g26e8ce15a02_0_319"/>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99" name="Google Shape;399;g26e8ce15a02_0_319"/>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00" name="Google Shape;400;g26e8ce15a02_0_319"/>
          <p:cNvSpPr/>
          <p:nvPr/>
        </p:nvSpPr>
        <p:spPr>
          <a:xfrm>
            <a:off x="15927791" y="6365379"/>
            <a:ext cx="25404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26e8ce15a02_0_319"/>
          <p:cNvSpPr/>
          <p:nvPr/>
        </p:nvSpPr>
        <p:spPr>
          <a:xfrm>
            <a:off x="15927791" y="6305550"/>
            <a:ext cx="2743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34.574</a:t>
            </a:r>
            <a:endParaRPr b="0" i="0" sz="4800" u="none" cap="none" strike="noStrike">
              <a:solidFill>
                <a:schemeClr val="dk1"/>
              </a:solidFill>
              <a:latin typeface="Calibri"/>
              <a:ea typeface="Calibri"/>
              <a:cs typeface="Calibri"/>
              <a:sym typeface="Calibri"/>
            </a:endParaRPr>
          </a:p>
        </p:txBody>
      </p:sp>
      <p:sp>
        <p:nvSpPr>
          <p:cNvPr id="402" name="Google Shape;402;g26e8ce15a02_0_319"/>
          <p:cNvSpPr/>
          <p:nvPr/>
        </p:nvSpPr>
        <p:spPr>
          <a:xfrm>
            <a:off x="16696237" y="70421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03" name="Google Shape;403;g26e8ce15a02_0_319"/>
          <p:cNvSpPr/>
          <p:nvPr/>
        </p:nvSpPr>
        <p:spPr>
          <a:xfrm>
            <a:off x="13260457"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6e8ce15a02_0_319"/>
          <p:cNvSpPr/>
          <p:nvPr/>
        </p:nvSpPr>
        <p:spPr>
          <a:xfrm>
            <a:off x="13260457"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26e8ce15a02_0_319"/>
          <p:cNvSpPr/>
          <p:nvPr/>
        </p:nvSpPr>
        <p:spPr>
          <a:xfrm>
            <a:off x="13158845"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Treasure Found</a:t>
            </a:r>
            <a:endParaRPr b="0" i="0" sz="4800" u="none" cap="none" strike="noStrike">
              <a:solidFill>
                <a:schemeClr val="dk1"/>
              </a:solidFill>
              <a:latin typeface="Calibri"/>
              <a:ea typeface="Calibri"/>
              <a:cs typeface="Calibri"/>
              <a:sym typeface="Calibri"/>
            </a:endParaRPr>
          </a:p>
        </p:txBody>
      </p:sp>
      <p:sp>
        <p:nvSpPr>
          <p:cNvPr id="406" name="Google Shape;406;g26e8ce15a02_0_319"/>
          <p:cNvSpPr/>
          <p:nvPr/>
        </p:nvSpPr>
        <p:spPr>
          <a:xfrm>
            <a:off x="13192716" y="113538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07" name="Google Shape;407;g26e8ce15a02_0_319"/>
          <p:cNvSpPr/>
          <p:nvPr/>
        </p:nvSpPr>
        <p:spPr>
          <a:xfrm>
            <a:off x="3251606"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6e8ce15a02_0_319"/>
          <p:cNvSpPr/>
          <p:nvPr/>
        </p:nvSpPr>
        <p:spPr>
          <a:xfrm>
            <a:off x="3251606"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6e8ce15a02_0_319"/>
          <p:cNvSpPr/>
          <p:nvPr/>
        </p:nvSpPr>
        <p:spPr>
          <a:xfrm>
            <a:off x="3149994"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Spellcasting Progress</a:t>
            </a:r>
            <a:endParaRPr b="0" i="0" sz="4800" u="none" cap="none" strike="noStrike">
              <a:solidFill>
                <a:schemeClr val="dk1"/>
              </a:solidFill>
              <a:latin typeface="Calibri"/>
              <a:ea typeface="Calibri"/>
              <a:cs typeface="Calibri"/>
              <a:sym typeface="Calibri"/>
            </a:endParaRPr>
          </a:p>
        </p:txBody>
      </p:sp>
      <p:sp>
        <p:nvSpPr>
          <p:cNvPr id="410" name="Google Shape;410;g26e8ce15a02_0_319"/>
          <p:cNvSpPr/>
          <p:nvPr/>
        </p:nvSpPr>
        <p:spPr>
          <a:xfrm>
            <a:off x="3183865" y="113538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5" name="Shape 415"/>
        <p:cNvGrpSpPr/>
        <p:nvPr/>
      </p:nvGrpSpPr>
      <p:grpSpPr>
        <a:xfrm>
          <a:off x="0" y="0"/>
          <a:ext cx="0" cy="0"/>
          <a:chOff x="0" y="0"/>
          <a:chExt cx="0" cy="0"/>
        </a:xfrm>
      </p:grpSpPr>
      <p:pic>
        <p:nvPicPr>
          <p:cNvPr descr=" " id="416" name="Google Shape;416;g26e8ce15a02_0_385"/>
          <p:cNvPicPr preferRelativeResize="0"/>
          <p:nvPr/>
        </p:nvPicPr>
        <p:blipFill rotWithShape="1">
          <a:blip r:embed="rId3">
            <a:alphaModFix/>
          </a:blip>
          <a:srcRect b="0" l="0" r="0" t="0"/>
          <a:stretch/>
        </p:blipFill>
        <p:spPr>
          <a:xfrm>
            <a:off x="16029403" y="749300"/>
            <a:ext cx="7271995" cy="2819400"/>
          </a:xfrm>
          <a:prstGeom prst="rect">
            <a:avLst/>
          </a:prstGeom>
          <a:noFill/>
          <a:ln>
            <a:noFill/>
          </a:ln>
        </p:spPr>
      </p:pic>
      <p:pic>
        <p:nvPicPr>
          <p:cNvPr descr=" " id="417" name="Google Shape;417;g26e8ce15a02_0_385"/>
          <p:cNvPicPr preferRelativeResize="0"/>
          <p:nvPr/>
        </p:nvPicPr>
        <p:blipFill rotWithShape="1">
          <a:blip r:embed="rId4">
            <a:alphaModFix/>
          </a:blip>
          <a:srcRect b="0" l="0" r="0" t="0"/>
          <a:stretch/>
        </p:blipFill>
        <p:spPr>
          <a:xfrm>
            <a:off x="0" y="10248900"/>
            <a:ext cx="4051806" cy="3467100"/>
          </a:xfrm>
          <a:prstGeom prst="rect">
            <a:avLst/>
          </a:prstGeom>
          <a:noFill/>
          <a:ln>
            <a:noFill/>
          </a:ln>
        </p:spPr>
      </p:pic>
      <p:sp>
        <p:nvSpPr>
          <p:cNvPr id="418" name="Google Shape;418;g26e8ce15a02_0_3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9" name="Google Shape;419;g26e8ce15a02_0_38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20" name="Google Shape;420;g26e8ce15a02_0_385"/>
          <p:cNvSpPr/>
          <p:nvPr/>
        </p:nvSpPr>
        <p:spPr>
          <a:xfrm>
            <a:off x="13450981" y="5753100"/>
            <a:ext cx="8738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6e8ce15a02_0_385"/>
          <p:cNvSpPr/>
          <p:nvPr/>
        </p:nvSpPr>
        <p:spPr>
          <a:xfrm>
            <a:off x="13450981" y="5753100"/>
            <a:ext cx="87387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6e8ce15a02_0_385"/>
          <p:cNvSpPr/>
          <p:nvPr/>
        </p:nvSpPr>
        <p:spPr>
          <a:xfrm>
            <a:off x="13450981" y="57531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A web application</a:t>
            </a:r>
            <a:endParaRPr b="0" i="0" sz="4800" u="none" cap="none" strike="noStrike">
              <a:solidFill>
                <a:schemeClr val="dk1"/>
              </a:solidFill>
              <a:latin typeface="Calibri"/>
              <a:ea typeface="Calibri"/>
              <a:cs typeface="Calibri"/>
              <a:sym typeface="Calibri"/>
            </a:endParaRPr>
          </a:p>
        </p:txBody>
      </p:sp>
      <p:sp>
        <p:nvSpPr>
          <p:cNvPr id="423" name="Google Shape;423;g26e8ce15a02_0_385"/>
          <p:cNvSpPr/>
          <p:nvPr/>
        </p:nvSpPr>
        <p:spPr>
          <a:xfrm>
            <a:off x="13450981" y="66929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4" name="Google Shape;424;g26e8ce15a02_0_385"/>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25" name="Google Shape;425;g26e8ce15a02_0_385"/>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26" name="Google Shape;426;g26e8ce15a02_0_385"/>
          <p:cNvSpPr/>
          <p:nvPr/>
        </p:nvSpPr>
        <p:spPr>
          <a:xfrm>
            <a:off x="4111080" y="1219200"/>
            <a:ext cx="161649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1" name="Shape 431"/>
        <p:cNvGrpSpPr/>
        <p:nvPr/>
      </p:nvGrpSpPr>
      <p:grpSpPr>
        <a:xfrm>
          <a:off x="0" y="0"/>
          <a:ext cx="0" cy="0"/>
          <a:chOff x="0" y="0"/>
          <a:chExt cx="0" cy="0"/>
        </a:xfrm>
      </p:grpSpPr>
      <p:pic>
        <p:nvPicPr>
          <p:cNvPr descr=" " id="432" name="Google Shape;432;g26e8ce15a02_0_400"/>
          <p:cNvPicPr preferRelativeResize="0"/>
          <p:nvPr/>
        </p:nvPicPr>
        <p:blipFill rotWithShape="1">
          <a:blip r:embed="rId3">
            <a:alphaModFix/>
          </a:blip>
          <a:srcRect b="0" l="0" r="0" t="0"/>
          <a:stretch/>
        </p:blipFill>
        <p:spPr>
          <a:xfrm>
            <a:off x="660483" y="5537200"/>
            <a:ext cx="2819746" cy="7271096"/>
          </a:xfrm>
          <a:prstGeom prst="rect">
            <a:avLst/>
          </a:prstGeom>
          <a:noFill/>
          <a:ln>
            <a:noFill/>
          </a:ln>
        </p:spPr>
      </p:pic>
      <p:pic>
        <p:nvPicPr>
          <p:cNvPr descr=" " id="433" name="Google Shape;433;g26e8ce15a02_0_400"/>
          <p:cNvPicPr preferRelativeResize="0"/>
          <p:nvPr/>
        </p:nvPicPr>
        <p:blipFill rotWithShape="1">
          <a:blip r:embed="rId4">
            <a:alphaModFix/>
          </a:blip>
          <a:srcRect b="0" l="0" r="0" t="0"/>
          <a:stretch/>
        </p:blipFill>
        <p:spPr>
          <a:xfrm>
            <a:off x="17350369" y="0"/>
            <a:ext cx="7036679" cy="3721100"/>
          </a:xfrm>
          <a:prstGeom prst="rect">
            <a:avLst/>
          </a:prstGeom>
          <a:noFill/>
          <a:ln>
            <a:noFill/>
          </a:ln>
        </p:spPr>
      </p:pic>
      <p:sp>
        <p:nvSpPr>
          <p:cNvPr id="434" name="Google Shape;434;g26e8ce15a02_0_4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5" name="Google Shape;435;g26e8ce15a02_0_40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6" name="Google Shape;436;g26e8ce15a02_0_400"/>
          <p:cNvSpPr/>
          <p:nvPr/>
        </p:nvSpPr>
        <p:spPr>
          <a:xfrm>
            <a:off x="2946768" y="4152900"/>
            <a:ext cx="87387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6e8ce15a02_0_400"/>
          <p:cNvSpPr/>
          <p:nvPr/>
        </p:nvSpPr>
        <p:spPr>
          <a:xfrm>
            <a:off x="2946768" y="4152900"/>
            <a:ext cx="8738700" cy="276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26e8ce15a02_0_400"/>
          <p:cNvSpPr/>
          <p:nvPr/>
        </p:nvSpPr>
        <p:spPr>
          <a:xfrm>
            <a:off x="2946768" y="41529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An mobile app</a:t>
            </a:r>
            <a:endParaRPr b="0" i="0" sz="4800" u="none" cap="none" strike="noStrike">
              <a:solidFill>
                <a:schemeClr val="dk1"/>
              </a:solidFill>
              <a:latin typeface="Calibri"/>
              <a:ea typeface="Calibri"/>
              <a:cs typeface="Calibri"/>
              <a:sym typeface="Calibri"/>
            </a:endParaRPr>
          </a:p>
        </p:txBody>
      </p:sp>
      <p:sp>
        <p:nvSpPr>
          <p:cNvPr id="439" name="Google Shape;439;g26e8ce15a02_0_400"/>
          <p:cNvSpPr/>
          <p:nvPr/>
        </p:nvSpPr>
        <p:spPr>
          <a:xfrm>
            <a:off x="2946768" y="50927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40" name="Google Shape;440;g26e8ce15a02_0_400"/>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41" name="Google Shape;441;g26e8ce15a02_0_400"/>
          <p:cNvSpPr/>
          <p:nvPr/>
        </p:nvSpPr>
        <p:spPr>
          <a:xfrm>
            <a:off x="2895962" y="1854200"/>
            <a:ext cx="129006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The Future of Fantasy</a:t>
            </a:r>
            <a:endParaRPr b="0" i="0" sz="8000" u="none" cap="none" strike="noStrike">
              <a:solidFill>
                <a:schemeClr val="dk1"/>
              </a:solidFill>
              <a:latin typeface="Calibri"/>
              <a:ea typeface="Calibri"/>
              <a:cs typeface="Calibri"/>
              <a:sym typeface="Calibri"/>
            </a:endParaRPr>
          </a:p>
        </p:txBody>
      </p:sp>
      <p:pic>
        <p:nvPicPr>
          <p:cNvPr descr=" " id="442" name="Google Shape;442;g26e8ce15a02_0_400"/>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43" name="Google Shape;443;g26e8ce15a02_0_400"/>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48" name="Shape 448"/>
        <p:cNvGrpSpPr/>
        <p:nvPr/>
      </p:nvGrpSpPr>
      <p:grpSpPr>
        <a:xfrm>
          <a:off x="0" y="0"/>
          <a:ext cx="0" cy="0"/>
          <a:chOff x="0" y="0"/>
          <a:chExt cx="0" cy="0"/>
        </a:xfrm>
      </p:grpSpPr>
      <p:pic>
        <p:nvPicPr>
          <p:cNvPr descr=" " id="449" name="Google Shape;449;g26e8ce15a02_0_416"/>
          <p:cNvPicPr preferRelativeResize="0"/>
          <p:nvPr/>
        </p:nvPicPr>
        <p:blipFill rotWithShape="1">
          <a:blip r:embed="rId3">
            <a:alphaModFix/>
          </a:blip>
          <a:srcRect b="0" l="0" r="0" t="0"/>
          <a:stretch/>
        </p:blipFill>
        <p:spPr>
          <a:xfrm>
            <a:off x="6985873" y="10375900"/>
            <a:ext cx="7271995" cy="2819400"/>
          </a:xfrm>
          <a:prstGeom prst="rect">
            <a:avLst/>
          </a:prstGeom>
          <a:noFill/>
          <a:ln>
            <a:noFill/>
          </a:ln>
        </p:spPr>
      </p:pic>
      <p:pic>
        <p:nvPicPr>
          <p:cNvPr descr=" " id="450" name="Google Shape;450;g26e8ce15a02_0_416"/>
          <p:cNvPicPr preferRelativeResize="0"/>
          <p:nvPr/>
        </p:nvPicPr>
        <p:blipFill rotWithShape="1">
          <a:blip r:embed="rId4">
            <a:alphaModFix/>
          </a:blip>
          <a:srcRect b="0" l="0" r="0" t="0"/>
          <a:stretch/>
        </p:blipFill>
        <p:spPr>
          <a:xfrm>
            <a:off x="0" y="1676400"/>
            <a:ext cx="3162695" cy="5981700"/>
          </a:xfrm>
          <a:prstGeom prst="rect">
            <a:avLst/>
          </a:prstGeom>
          <a:noFill/>
          <a:ln>
            <a:noFill/>
          </a:ln>
        </p:spPr>
      </p:pic>
      <p:sp>
        <p:nvSpPr>
          <p:cNvPr id="451" name="Google Shape;451;g26e8ce15a02_0_4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2" name="Google Shape;452;g26e8ce15a02_0_41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3" name="Google Shape;453;g26e8ce15a02_0_416"/>
          <p:cNvSpPr/>
          <p:nvPr/>
        </p:nvSpPr>
        <p:spPr>
          <a:xfrm>
            <a:off x="876410" y="8305800"/>
            <a:ext cx="5715600" cy="3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6e8ce15a02_0_416"/>
          <p:cNvSpPr/>
          <p:nvPr/>
        </p:nvSpPr>
        <p:spPr>
          <a:xfrm>
            <a:off x="876410" y="8305800"/>
            <a:ext cx="5715600" cy="350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26e8ce15a02_0_416"/>
          <p:cNvSpPr/>
          <p:nvPr/>
        </p:nvSpPr>
        <p:spPr>
          <a:xfrm>
            <a:off x="876410" y="8305800"/>
            <a:ext cx="59190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A web application</a:t>
            </a:r>
            <a:endParaRPr b="0" i="0" sz="4800" u="none" cap="none" strike="noStrike">
              <a:solidFill>
                <a:schemeClr val="dk1"/>
              </a:solidFill>
              <a:latin typeface="Calibri"/>
              <a:ea typeface="Calibri"/>
              <a:cs typeface="Calibri"/>
              <a:sym typeface="Calibri"/>
            </a:endParaRPr>
          </a:p>
        </p:txBody>
      </p:sp>
      <p:sp>
        <p:nvSpPr>
          <p:cNvPr id="456" name="Google Shape;456;g26e8ce15a02_0_416"/>
          <p:cNvSpPr/>
          <p:nvPr/>
        </p:nvSpPr>
        <p:spPr>
          <a:xfrm>
            <a:off x="876410" y="99822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57" name="Google Shape;457;g26e8ce15a02_0_416"/>
          <p:cNvSpPr/>
          <p:nvPr/>
        </p:nvSpPr>
        <p:spPr>
          <a:xfrm>
            <a:off x="825603" y="1231900"/>
            <a:ext cx="7007100" cy="643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58" name="Google Shape;458;g26e8ce15a02_0_416"/>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59" name="Google Shape;459;g26e8ce15a02_0_416"/>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60" name="Google Shape;460;g26e8ce15a02_0_416"/>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65" name="Shape 465"/>
        <p:cNvGrpSpPr/>
        <p:nvPr/>
      </p:nvGrpSpPr>
      <p:grpSpPr>
        <a:xfrm>
          <a:off x="0" y="0"/>
          <a:ext cx="0" cy="0"/>
          <a:chOff x="0" y="0"/>
          <a:chExt cx="0" cy="0"/>
        </a:xfrm>
      </p:grpSpPr>
      <p:pic>
        <p:nvPicPr>
          <p:cNvPr descr=" " id="466" name="Google Shape;466;g26e8ce15a02_0_43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7" name="Google Shape;467;g26e8ce15a02_0_4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8" name="Google Shape;468;g26e8ce15a02_0_43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9" name="Google Shape;469;g26e8ce15a02_0_432"/>
          <p:cNvSpPr/>
          <p:nvPr/>
        </p:nvSpPr>
        <p:spPr>
          <a:xfrm>
            <a:off x="8467725" y="698500"/>
            <a:ext cx="7464300" cy="2777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 name="Shape 27"/>
        <p:cNvGrpSpPr/>
        <p:nvPr/>
      </p:nvGrpSpPr>
      <p:grpSpPr>
        <a:xfrm>
          <a:off x="0" y="0"/>
          <a:ext cx="0" cy="0"/>
          <a:chOff x="0" y="0"/>
          <a:chExt cx="0" cy="0"/>
        </a:xfrm>
      </p:grpSpPr>
      <p:pic>
        <p:nvPicPr>
          <p:cNvPr descr=" " id="28" name="Google Shape;28;g26e8ce15a02_0_11"/>
          <p:cNvPicPr preferRelativeResize="0"/>
          <p:nvPr/>
        </p:nvPicPr>
        <p:blipFill rotWithShape="1">
          <a:blip r:embed="rId3">
            <a:alphaModFix/>
          </a:blip>
          <a:srcRect b="0" l="0" r="0" t="0"/>
          <a:stretch/>
        </p:blipFill>
        <p:spPr>
          <a:xfrm>
            <a:off x="20970321" y="838200"/>
            <a:ext cx="2819746" cy="7271086"/>
          </a:xfrm>
          <a:prstGeom prst="rect">
            <a:avLst/>
          </a:prstGeom>
          <a:noFill/>
          <a:ln>
            <a:noFill/>
          </a:ln>
        </p:spPr>
      </p:pic>
      <p:pic>
        <p:nvPicPr>
          <p:cNvPr descr=" " id="29" name="Google Shape;29;g26e8ce15a02_0_11"/>
          <p:cNvPicPr preferRelativeResize="0"/>
          <p:nvPr/>
        </p:nvPicPr>
        <p:blipFill rotWithShape="1">
          <a:blip r:embed="rId4">
            <a:alphaModFix/>
          </a:blip>
          <a:srcRect b="0" l="0" r="0" t="0"/>
          <a:stretch/>
        </p:blipFill>
        <p:spPr>
          <a:xfrm>
            <a:off x="0" y="7543800"/>
            <a:ext cx="2603825" cy="4902200"/>
          </a:xfrm>
          <a:prstGeom prst="rect">
            <a:avLst/>
          </a:prstGeom>
          <a:noFill/>
          <a:ln>
            <a:noFill/>
          </a:ln>
        </p:spPr>
      </p:pic>
      <p:sp>
        <p:nvSpPr>
          <p:cNvPr id="30" name="Google Shape;30;g26e8ce15a02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 name="Google Shape;31;g26e8ce15a02_0_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 name="Google Shape;32;g26e8ce15a02_0_11"/>
          <p:cNvSpPr/>
          <p:nvPr/>
        </p:nvSpPr>
        <p:spPr>
          <a:xfrm>
            <a:off x="7883452" y="4394200"/>
            <a:ext cx="86328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Goldman"/>
              <a:buNone/>
            </a:pPr>
            <a:r>
              <a:rPr b="1" i="0" lang="en-US" sz="12800" u="none" cap="none" strike="noStrike">
                <a:solidFill>
                  <a:srgbClr val="272727"/>
                </a:solidFill>
                <a:latin typeface="Goldman"/>
                <a:ea typeface="Goldman"/>
                <a:cs typeface="Goldman"/>
                <a:sym typeface="Goldman"/>
              </a:rPr>
              <a:t>Welcome</a:t>
            </a:r>
            <a:endParaRPr b="0" i="0" sz="12800" u="none" cap="none" strike="noStrike">
              <a:solidFill>
                <a:schemeClr val="dk1"/>
              </a:solidFill>
              <a:latin typeface="Calibri"/>
              <a:ea typeface="Calibri"/>
              <a:cs typeface="Calibri"/>
              <a:sym typeface="Calibri"/>
            </a:endParaRPr>
          </a:p>
        </p:txBody>
      </p:sp>
      <p:sp>
        <p:nvSpPr>
          <p:cNvPr id="33" name="Google Shape;33;g26e8ce15a02_0_11"/>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74" name="Shape 474"/>
        <p:cNvGrpSpPr/>
        <p:nvPr/>
      </p:nvGrpSpPr>
      <p:grpSpPr>
        <a:xfrm>
          <a:off x="0" y="0"/>
          <a:ext cx="0" cy="0"/>
          <a:chOff x="0" y="0"/>
          <a:chExt cx="0" cy="0"/>
        </a:xfrm>
      </p:grpSpPr>
      <p:pic>
        <p:nvPicPr>
          <p:cNvPr descr=" " id="475" name="Google Shape;475;g26e8ce15a02_0_440"/>
          <p:cNvPicPr preferRelativeResize="0"/>
          <p:nvPr/>
        </p:nvPicPr>
        <p:blipFill rotWithShape="1">
          <a:blip r:embed="rId3">
            <a:alphaModFix/>
          </a:blip>
          <a:srcRect b="0" l="0" r="0" t="0"/>
          <a:stretch/>
        </p:blipFill>
        <p:spPr>
          <a:xfrm>
            <a:off x="16029403" y="749300"/>
            <a:ext cx="7271995" cy="2819400"/>
          </a:xfrm>
          <a:prstGeom prst="rect">
            <a:avLst/>
          </a:prstGeom>
          <a:noFill/>
          <a:ln>
            <a:noFill/>
          </a:ln>
        </p:spPr>
      </p:pic>
      <p:pic>
        <p:nvPicPr>
          <p:cNvPr descr=" " id="476" name="Google Shape;476;g26e8ce15a02_0_440"/>
          <p:cNvPicPr preferRelativeResize="0"/>
          <p:nvPr/>
        </p:nvPicPr>
        <p:blipFill rotWithShape="1">
          <a:blip r:embed="rId4">
            <a:alphaModFix/>
          </a:blip>
          <a:srcRect b="0" l="0" r="0" t="0"/>
          <a:stretch/>
        </p:blipFill>
        <p:spPr>
          <a:xfrm>
            <a:off x="0" y="10248900"/>
            <a:ext cx="4051806" cy="3467100"/>
          </a:xfrm>
          <a:prstGeom prst="rect">
            <a:avLst/>
          </a:prstGeom>
          <a:noFill/>
          <a:ln>
            <a:noFill/>
          </a:ln>
        </p:spPr>
      </p:pic>
      <p:sp>
        <p:nvSpPr>
          <p:cNvPr id="477" name="Google Shape;477;g26e8ce15a02_0_4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8" name="Google Shape;478;g26e8ce15a02_0_44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79" name="Google Shape;479;g26e8ce15a02_0_440"/>
          <p:cNvPicPr preferRelativeResize="0"/>
          <p:nvPr/>
        </p:nvPicPr>
        <p:blipFill rotWithShape="1">
          <a:blip r:embed="rId6">
            <a:alphaModFix/>
          </a:blip>
          <a:srcRect b="0" l="0" r="0" t="0"/>
          <a:stretch/>
        </p:blipFill>
        <p:spPr>
          <a:xfrm>
            <a:off x="0" y="0"/>
            <a:ext cx="7646356" cy="13716000"/>
          </a:xfrm>
          <a:prstGeom prst="rect">
            <a:avLst/>
          </a:prstGeom>
          <a:noFill/>
          <a:ln>
            <a:noFill/>
          </a:ln>
        </p:spPr>
      </p:pic>
      <p:pic>
        <p:nvPicPr>
          <p:cNvPr descr=" " id="480" name="Google Shape;480;g26e8ce15a02_0_440"/>
          <p:cNvPicPr preferRelativeResize="0"/>
          <p:nvPr/>
        </p:nvPicPr>
        <p:blipFill rotWithShape="1">
          <a:blip r:embed="rId7">
            <a:alphaModFix/>
          </a:blip>
          <a:srcRect b="0" l="0" r="0" t="0"/>
          <a:stretch/>
        </p:blipFill>
        <p:spPr>
          <a:xfrm>
            <a:off x="8675184" y="2578100"/>
            <a:ext cx="6604825" cy="3403600"/>
          </a:xfrm>
          <a:prstGeom prst="rect">
            <a:avLst/>
          </a:prstGeom>
          <a:noFill/>
          <a:ln>
            <a:noFill/>
          </a:ln>
        </p:spPr>
      </p:pic>
      <p:pic>
        <p:nvPicPr>
          <p:cNvPr descr=" " id="481" name="Google Shape;481;g26e8ce15a02_0_440"/>
          <p:cNvPicPr preferRelativeResize="0"/>
          <p:nvPr/>
        </p:nvPicPr>
        <p:blipFill rotWithShape="1">
          <a:blip r:embed="rId8">
            <a:alphaModFix/>
          </a:blip>
          <a:srcRect b="0" l="0" r="0" t="0"/>
          <a:stretch/>
        </p:blipFill>
        <p:spPr>
          <a:xfrm>
            <a:off x="8675184" y="6997700"/>
            <a:ext cx="6604825" cy="4013200"/>
          </a:xfrm>
          <a:prstGeom prst="rect">
            <a:avLst/>
          </a:prstGeom>
          <a:noFill/>
          <a:ln>
            <a:noFill/>
          </a:ln>
        </p:spPr>
      </p:pic>
      <p:sp>
        <p:nvSpPr>
          <p:cNvPr id="482" name="Google Shape;482;g26e8ce15a02_0_440"/>
          <p:cNvSpPr/>
          <p:nvPr/>
        </p:nvSpPr>
        <p:spPr>
          <a:xfrm>
            <a:off x="16181822" y="6997700"/>
            <a:ext cx="6604800" cy="462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26e8ce15a02_0_440"/>
          <p:cNvSpPr/>
          <p:nvPr/>
        </p:nvSpPr>
        <p:spPr>
          <a:xfrm>
            <a:off x="16181822" y="8331200"/>
            <a:ext cx="13464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26e8ce15a02_0_440"/>
          <p:cNvSpPr/>
          <p:nvPr/>
        </p:nvSpPr>
        <p:spPr>
          <a:xfrm>
            <a:off x="16181822" y="8331200"/>
            <a:ext cx="18882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oldman"/>
              <a:buNone/>
            </a:pPr>
            <a:r>
              <a:rPr b="1" i="0" lang="en-US" sz="12800" u="none" cap="none" strike="noStrike">
                <a:solidFill>
                  <a:srgbClr val="272727"/>
                </a:solidFill>
                <a:latin typeface="Goldman"/>
                <a:ea typeface="Goldman"/>
                <a:cs typeface="Goldman"/>
                <a:sym typeface="Goldman"/>
              </a:rPr>
              <a:t>4</a:t>
            </a:r>
            <a:endParaRPr b="0" i="0" sz="12800" u="none" cap="none" strike="noStrike">
              <a:solidFill>
                <a:schemeClr val="dk1"/>
              </a:solidFill>
              <a:latin typeface="Calibri"/>
              <a:ea typeface="Calibri"/>
              <a:cs typeface="Calibri"/>
              <a:sym typeface="Calibri"/>
            </a:endParaRPr>
          </a:p>
        </p:txBody>
      </p:sp>
      <p:sp>
        <p:nvSpPr>
          <p:cNvPr id="485" name="Google Shape;485;g26e8ce15a02_0_440"/>
          <p:cNvSpPr/>
          <p:nvPr/>
        </p:nvSpPr>
        <p:spPr>
          <a:xfrm>
            <a:off x="17731416" y="6997700"/>
            <a:ext cx="5055300" cy="462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6e8ce15a02_0_440"/>
          <p:cNvSpPr/>
          <p:nvPr/>
        </p:nvSpPr>
        <p:spPr>
          <a:xfrm>
            <a:off x="17731416" y="6997700"/>
            <a:ext cx="52584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Uncover the magic</a:t>
            </a:r>
            <a:endParaRPr b="0" i="0" sz="4800" u="none" cap="none" strike="noStrike">
              <a:solidFill>
                <a:schemeClr val="dk1"/>
              </a:solidFill>
              <a:latin typeface="Calibri"/>
              <a:ea typeface="Calibri"/>
              <a:cs typeface="Calibri"/>
              <a:sym typeface="Calibri"/>
            </a:endParaRPr>
          </a:p>
        </p:txBody>
      </p:sp>
      <p:sp>
        <p:nvSpPr>
          <p:cNvPr id="487" name="Google Shape;487;g26e8ce15a02_0_440"/>
          <p:cNvSpPr/>
          <p:nvPr/>
        </p:nvSpPr>
        <p:spPr>
          <a:xfrm>
            <a:off x="17731416" y="8572500"/>
            <a:ext cx="5190600" cy="318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88" name="Google Shape;488;g26e8ce15a02_0_440"/>
          <p:cNvSpPr/>
          <p:nvPr/>
        </p:nvSpPr>
        <p:spPr>
          <a:xfrm>
            <a:off x="16181822" y="2578100"/>
            <a:ext cx="66048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6e8ce15a02_0_440"/>
          <p:cNvSpPr/>
          <p:nvPr/>
        </p:nvSpPr>
        <p:spPr>
          <a:xfrm>
            <a:off x="16181822" y="3302000"/>
            <a:ext cx="11049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26e8ce15a02_0_440"/>
          <p:cNvSpPr/>
          <p:nvPr/>
        </p:nvSpPr>
        <p:spPr>
          <a:xfrm>
            <a:off x="16181822" y="3302000"/>
            <a:ext cx="16470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oldman"/>
              <a:buNone/>
            </a:pPr>
            <a:r>
              <a:rPr b="1" i="0" lang="en-US" sz="12800" u="none" cap="none" strike="noStrike">
                <a:solidFill>
                  <a:srgbClr val="272727"/>
                </a:solidFill>
                <a:latin typeface="Goldman"/>
                <a:ea typeface="Goldman"/>
                <a:cs typeface="Goldman"/>
                <a:sym typeface="Goldman"/>
              </a:rPr>
              <a:t>2</a:t>
            </a:r>
            <a:endParaRPr b="0" i="0" sz="12800" u="none" cap="none" strike="noStrike">
              <a:solidFill>
                <a:schemeClr val="dk1"/>
              </a:solidFill>
              <a:latin typeface="Calibri"/>
              <a:ea typeface="Calibri"/>
              <a:cs typeface="Calibri"/>
              <a:sym typeface="Calibri"/>
            </a:endParaRPr>
          </a:p>
        </p:txBody>
      </p:sp>
      <p:sp>
        <p:nvSpPr>
          <p:cNvPr id="491" name="Google Shape;491;g26e8ce15a02_0_440"/>
          <p:cNvSpPr/>
          <p:nvPr/>
        </p:nvSpPr>
        <p:spPr>
          <a:xfrm>
            <a:off x="17490086" y="2578100"/>
            <a:ext cx="52965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6e8ce15a02_0_440"/>
          <p:cNvSpPr/>
          <p:nvPr/>
        </p:nvSpPr>
        <p:spPr>
          <a:xfrm>
            <a:off x="17490086" y="2578100"/>
            <a:ext cx="54999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Find your own path</a:t>
            </a:r>
            <a:endParaRPr b="0" i="0" sz="4800" u="none" cap="none" strike="noStrike">
              <a:solidFill>
                <a:schemeClr val="dk1"/>
              </a:solidFill>
              <a:latin typeface="Calibri"/>
              <a:ea typeface="Calibri"/>
              <a:cs typeface="Calibri"/>
              <a:sym typeface="Calibri"/>
            </a:endParaRPr>
          </a:p>
        </p:txBody>
      </p:sp>
      <p:sp>
        <p:nvSpPr>
          <p:cNvPr id="493" name="Google Shape;493;g26e8ce15a02_0_440"/>
          <p:cNvSpPr/>
          <p:nvPr/>
        </p:nvSpPr>
        <p:spPr>
          <a:xfrm>
            <a:off x="17490086" y="4152900"/>
            <a:ext cx="54321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8" name="Shape 498"/>
        <p:cNvGrpSpPr/>
        <p:nvPr/>
      </p:nvGrpSpPr>
      <p:grpSpPr>
        <a:xfrm>
          <a:off x="0" y="0"/>
          <a:ext cx="0" cy="0"/>
          <a:chOff x="0" y="0"/>
          <a:chExt cx="0" cy="0"/>
        </a:xfrm>
      </p:grpSpPr>
      <p:pic>
        <p:nvPicPr>
          <p:cNvPr descr=" " id="499" name="Google Shape;499;g26e8ce15a02_0_463"/>
          <p:cNvPicPr preferRelativeResize="0"/>
          <p:nvPr/>
        </p:nvPicPr>
        <p:blipFill rotWithShape="1">
          <a:blip r:embed="rId3">
            <a:alphaModFix/>
          </a:blip>
          <a:srcRect b="0" l="0" r="0" t="0"/>
          <a:stretch/>
        </p:blipFill>
        <p:spPr>
          <a:xfrm>
            <a:off x="660483" y="5537200"/>
            <a:ext cx="2819746" cy="7271096"/>
          </a:xfrm>
          <a:prstGeom prst="rect">
            <a:avLst/>
          </a:prstGeom>
          <a:noFill/>
          <a:ln>
            <a:noFill/>
          </a:ln>
        </p:spPr>
      </p:pic>
      <p:pic>
        <p:nvPicPr>
          <p:cNvPr descr=" " id="500" name="Google Shape;500;g26e8ce15a02_0_463"/>
          <p:cNvPicPr preferRelativeResize="0"/>
          <p:nvPr/>
        </p:nvPicPr>
        <p:blipFill rotWithShape="1">
          <a:blip r:embed="rId4">
            <a:alphaModFix/>
          </a:blip>
          <a:srcRect b="0" l="0" r="0" t="0"/>
          <a:stretch/>
        </p:blipFill>
        <p:spPr>
          <a:xfrm>
            <a:off x="17350369" y="0"/>
            <a:ext cx="7036679" cy="3721100"/>
          </a:xfrm>
          <a:prstGeom prst="rect">
            <a:avLst/>
          </a:prstGeom>
          <a:noFill/>
          <a:ln>
            <a:noFill/>
          </a:ln>
        </p:spPr>
      </p:pic>
      <p:sp>
        <p:nvSpPr>
          <p:cNvPr id="501" name="Google Shape;501;g26e8ce15a02_0_46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2" name="Google Shape;502;g26e8ce15a02_0_46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03" name="Google Shape;503;g26e8ce15a02_0_463"/>
          <p:cNvPicPr preferRelativeResize="0"/>
          <p:nvPr/>
        </p:nvPicPr>
        <p:blipFill rotWithShape="1">
          <a:blip r:embed="rId6">
            <a:alphaModFix/>
          </a:blip>
          <a:srcRect b="0" l="0" r="0" t="0"/>
          <a:stretch/>
        </p:blipFill>
        <p:spPr>
          <a:xfrm>
            <a:off x="508063" y="2933700"/>
            <a:ext cx="14479810" cy="7861300"/>
          </a:xfrm>
          <a:prstGeom prst="rect">
            <a:avLst/>
          </a:prstGeom>
          <a:noFill/>
          <a:ln>
            <a:noFill/>
          </a:ln>
        </p:spPr>
      </p:pic>
      <p:sp>
        <p:nvSpPr>
          <p:cNvPr id="504" name="Google Shape;504;g26e8ce15a02_0_463"/>
          <p:cNvSpPr/>
          <p:nvPr/>
        </p:nvSpPr>
        <p:spPr>
          <a:xfrm>
            <a:off x="3882452" y="11696700"/>
            <a:ext cx="166347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Fantasy Realm at a Glance</a:t>
            </a:r>
            <a:endParaRPr b="0" i="0" sz="8000" u="none" cap="none" strike="noStrike">
              <a:solidFill>
                <a:schemeClr val="dk1"/>
              </a:solidFill>
              <a:latin typeface="Calibri"/>
              <a:ea typeface="Calibri"/>
              <a:cs typeface="Calibri"/>
              <a:sym typeface="Calibri"/>
            </a:endParaRPr>
          </a:p>
        </p:txBody>
      </p:sp>
      <p:sp>
        <p:nvSpPr>
          <p:cNvPr id="505" name="Google Shape;505;g26e8ce15a02_0_463"/>
          <p:cNvSpPr/>
          <p:nvPr/>
        </p:nvSpPr>
        <p:spPr>
          <a:xfrm>
            <a:off x="15724565" y="19558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6e8ce15a02_0_463"/>
          <p:cNvSpPr/>
          <p:nvPr/>
        </p:nvSpPr>
        <p:spPr>
          <a:xfrm>
            <a:off x="15724565" y="19558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6e8ce15a02_0_463"/>
          <p:cNvSpPr/>
          <p:nvPr/>
        </p:nvSpPr>
        <p:spPr>
          <a:xfrm>
            <a:off x="15724565" y="19558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The Forest</a:t>
            </a:r>
            <a:endParaRPr b="0" i="0" sz="4800" u="none" cap="none" strike="noStrike">
              <a:solidFill>
                <a:schemeClr val="dk1"/>
              </a:solidFill>
              <a:latin typeface="Calibri"/>
              <a:ea typeface="Calibri"/>
              <a:cs typeface="Calibri"/>
              <a:sym typeface="Calibri"/>
            </a:endParaRPr>
          </a:p>
        </p:txBody>
      </p:sp>
      <p:sp>
        <p:nvSpPr>
          <p:cNvPr id="508" name="Google Shape;508;g26e8ce15a02_0_463"/>
          <p:cNvSpPr/>
          <p:nvPr/>
        </p:nvSpPr>
        <p:spPr>
          <a:xfrm>
            <a:off x="15724565" y="27940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09" name="Google Shape;509;g26e8ce15a02_0_463"/>
          <p:cNvSpPr/>
          <p:nvPr/>
        </p:nvSpPr>
        <p:spPr>
          <a:xfrm>
            <a:off x="15724565" y="52578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6e8ce15a02_0_463"/>
          <p:cNvSpPr/>
          <p:nvPr/>
        </p:nvSpPr>
        <p:spPr>
          <a:xfrm>
            <a:off x="15724565" y="52578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6e8ce15a02_0_463"/>
          <p:cNvSpPr/>
          <p:nvPr/>
        </p:nvSpPr>
        <p:spPr>
          <a:xfrm>
            <a:off x="15724565" y="52578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The Caves</a:t>
            </a:r>
            <a:endParaRPr b="0" i="0" sz="4800" u="none" cap="none" strike="noStrike">
              <a:solidFill>
                <a:schemeClr val="dk1"/>
              </a:solidFill>
              <a:latin typeface="Calibri"/>
              <a:ea typeface="Calibri"/>
              <a:cs typeface="Calibri"/>
              <a:sym typeface="Calibri"/>
            </a:endParaRPr>
          </a:p>
        </p:txBody>
      </p:sp>
      <p:sp>
        <p:nvSpPr>
          <p:cNvPr id="512" name="Google Shape;512;g26e8ce15a02_0_463"/>
          <p:cNvSpPr/>
          <p:nvPr/>
        </p:nvSpPr>
        <p:spPr>
          <a:xfrm>
            <a:off x="15724565" y="60960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513" name="Google Shape;513;g26e8ce15a02_0_463"/>
          <p:cNvSpPr/>
          <p:nvPr/>
        </p:nvSpPr>
        <p:spPr>
          <a:xfrm>
            <a:off x="15724565" y="82804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6e8ce15a02_0_463"/>
          <p:cNvSpPr/>
          <p:nvPr/>
        </p:nvSpPr>
        <p:spPr>
          <a:xfrm>
            <a:off x="15724565" y="8280400"/>
            <a:ext cx="6935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6e8ce15a02_0_463"/>
          <p:cNvSpPr/>
          <p:nvPr/>
        </p:nvSpPr>
        <p:spPr>
          <a:xfrm>
            <a:off x="15724565" y="82804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The Lair</a:t>
            </a:r>
            <a:endParaRPr b="0" i="0" sz="4800" u="none" cap="none" strike="noStrike">
              <a:solidFill>
                <a:schemeClr val="dk1"/>
              </a:solidFill>
              <a:latin typeface="Calibri"/>
              <a:ea typeface="Calibri"/>
              <a:cs typeface="Calibri"/>
              <a:sym typeface="Calibri"/>
            </a:endParaRPr>
          </a:p>
        </p:txBody>
      </p:sp>
      <p:sp>
        <p:nvSpPr>
          <p:cNvPr id="516" name="Google Shape;516;g26e8ce15a02_0_463"/>
          <p:cNvSpPr/>
          <p:nvPr/>
        </p:nvSpPr>
        <p:spPr>
          <a:xfrm>
            <a:off x="15724565" y="91186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21" name="Shape 521"/>
        <p:cNvGrpSpPr/>
        <p:nvPr/>
      </p:nvGrpSpPr>
      <p:grpSpPr>
        <a:xfrm>
          <a:off x="0" y="0"/>
          <a:ext cx="0" cy="0"/>
          <a:chOff x="0" y="0"/>
          <a:chExt cx="0" cy="0"/>
        </a:xfrm>
      </p:grpSpPr>
      <p:pic>
        <p:nvPicPr>
          <p:cNvPr descr=" " id="522" name="Google Shape;522;g26e8ce15a02_0_485"/>
          <p:cNvPicPr preferRelativeResize="0"/>
          <p:nvPr/>
        </p:nvPicPr>
        <p:blipFill rotWithShape="1">
          <a:blip r:embed="rId3">
            <a:alphaModFix/>
          </a:blip>
          <a:srcRect b="0" l="0" r="0" t="0"/>
          <a:stretch/>
        </p:blipFill>
        <p:spPr>
          <a:xfrm>
            <a:off x="6985873" y="10375900"/>
            <a:ext cx="7271995" cy="2819400"/>
          </a:xfrm>
          <a:prstGeom prst="rect">
            <a:avLst/>
          </a:prstGeom>
          <a:noFill/>
          <a:ln>
            <a:noFill/>
          </a:ln>
        </p:spPr>
      </p:pic>
      <p:pic>
        <p:nvPicPr>
          <p:cNvPr descr=" " id="523" name="Google Shape;523;g26e8ce15a02_0_485"/>
          <p:cNvPicPr preferRelativeResize="0"/>
          <p:nvPr/>
        </p:nvPicPr>
        <p:blipFill rotWithShape="1">
          <a:blip r:embed="rId4">
            <a:alphaModFix/>
          </a:blip>
          <a:srcRect b="0" l="0" r="0" t="0"/>
          <a:stretch/>
        </p:blipFill>
        <p:spPr>
          <a:xfrm>
            <a:off x="0" y="1676400"/>
            <a:ext cx="3162695" cy="5981700"/>
          </a:xfrm>
          <a:prstGeom prst="rect">
            <a:avLst/>
          </a:prstGeom>
          <a:noFill/>
          <a:ln>
            <a:noFill/>
          </a:ln>
        </p:spPr>
      </p:pic>
      <p:sp>
        <p:nvSpPr>
          <p:cNvPr id="524" name="Google Shape;524;g26e8ce15a02_0_4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5" name="Google Shape;525;g26e8ce15a02_0_48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26" name="Google Shape;526;g26e8ce15a02_0_485"/>
          <p:cNvSpPr/>
          <p:nvPr/>
        </p:nvSpPr>
        <p:spPr>
          <a:xfrm>
            <a:off x="6054423" y="965200"/>
            <a:ext cx="122781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The Timeline</a:t>
            </a:r>
            <a:endParaRPr b="0" i="0" sz="8000" u="none" cap="none" strike="noStrike">
              <a:solidFill>
                <a:schemeClr val="dk1"/>
              </a:solidFill>
              <a:latin typeface="Calibri"/>
              <a:ea typeface="Calibri"/>
              <a:cs typeface="Calibri"/>
              <a:sym typeface="Calibri"/>
            </a:endParaRPr>
          </a:p>
        </p:txBody>
      </p:sp>
      <p:pic>
        <p:nvPicPr>
          <p:cNvPr descr=" " id="527" name="Google Shape;527;g26e8ce15a02_0_485"/>
          <p:cNvPicPr preferRelativeResize="0"/>
          <p:nvPr/>
        </p:nvPicPr>
        <p:blipFill rotWithShape="1">
          <a:blip r:embed="rId6">
            <a:alphaModFix/>
          </a:blip>
          <a:srcRect b="0" l="0" r="0" t="0"/>
          <a:stretch/>
        </p:blipFill>
        <p:spPr>
          <a:xfrm>
            <a:off x="927216" y="4470400"/>
            <a:ext cx="22532616" cy="7251700"/>
          </a:xfrm>
          <a:prstGeom prst="rect">
            <a:avLst/>
          </a:prstGeom>
          <a:noFill/>
          <a:ln>
            <a:noFill/>
          </a:ln>
        </p:spPr>
      </p:pic>
      <p:sp>
        <p:nvSpPr>
          <p:cNvPr id="528" name="Google Shape;528;g26e8ce15a02_0_485"/>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9" name="Google Shape;529;g26e8ce15a02_0_485"/>
          <p:cNvPicPr preferRelativeResize="0"/>
          <p:nvPr/>
        </p:nvPicPr>
        <p:blipFill rotWithShape="1">
          <a:blip r:embed="rId7">
            <a:alphaModFix/>
          </a:blip>
          <a:srcRect b="0" l="0" r="0" t="0"/>
          <a:stretch/>
        </p:blipFill>
        <p:spPr>
          <a:xfrm>
            <a:off x="3035679" y="7200900"/>
            <a:ext cx="1625803" cy="1625600"/>
          </a:xfrm>
          <a:prstGeom prst="rect">
            <a:avLst/>
          </a:prstGeom>
          <a:noFill/>
          <a:ln>
            <a:noFill/>
          </a:ln>
        </p:spPr>
      </p:pic>
      <p:sp>
        <p:nvSpPr>
          <p:cNvPr id="530" name="Google Shape;530;g26e8ce15a02_0_485"/>
          <p:cNvSpPr/>
          <p:nvPr/>
        </p:nvSpPr>
        <p:spPr>
          <a:xfrm>
            <a:off x="3035679" y="7200900"/>
            <a:ext cx="1625700" cy="1625700"/>
          </a:xfrm>
          <a:prstGeom prst="roundRect">
            <a:avLst>
              <a:gd fmla="val 781313" name="adj"/>
            </a:avLst>
          </a:prstGeom>
          <a:noFill/>
          <a:ln cap="flat" cmpd="sng" w="12700">
            <a:solidFill>
              <a:srgbClr val="F23F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6e8ce15a02_0_485"/>
          <p:cNvSpPr/>
          <p:nvPr/>
        </p:nvSpPr>
        <p:spPr>
          <a:xfrm>
            <a:off x="2883260" y="7543800"/>
            <a:ext cx="19305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23F55"/>
              </a:buClr>
              <a:buSzPts val="4800"/>
              <a:buFont typeface="Goldman"/>
              <a:buNone/>
            </a:pPr>
            <a:r>
              <a:rPr b="1" i="0" lang="en-US" sz="4800" u="none" cap="none" strike="noStrike">
                <a:solidFill>
                  <a:srgbClr val="F23F55"/>
                </a:solidFill>
                <a:latin typeface="Goldman"/>
                <a:ea typeface="Goldman"/>
                <a:cs typeface="Goldman"/>
                <a:sym typeface="Goldman"/>
              </a:rPr>
              <a:t>2022</a:t>
            </a:r>
            <a:endParaRPr b="0" i="0" sz="4800" u="none" cap="none" strike="noStrike">
              <a:solidFill>
                <a:schemeClr val="dk1"/>
              </a:solidFill>
              <a:latin typeface="Calibri"/>
              <a:ea typeface="Calibri"/>
              <a:cs typeface="Calibri"/>
              <a:sym typeface="Calibri"/>
            </a:endParaRPr>
          </a:p>
        </p:txBody>
      </p:sp>
      <p:sp>
        <p:nvSpPr>
          <p:cNvPr id="532" name="Google Shape;532;g26e8ce15a02_0_485"/>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3" name="Google Shape;533;g26e8ce15a02_0_485"/>
          <p:cNvPicPr preferRelativeResize="0"/>
          <p:nvPr/>
        </p:nvPicPr>
        <p:blipFill rotWithShape="1">
          <a:blip r:embed="rId8">
            <a:alphaModFix/>
          </a:blip>
          <a:srcRect b="0" l="0" r="0" t="0"/>
          <a:stretch/>
        </p:blipFill>
        <p:spPr>
          <a:xfrm>
            <a:off x="4661483" y="7975600"/>
            <a:ext cx="3861283" cy="38100"/>
          </a:xfrm>
          <a:prstGeom prst="rect">
            <a:avLst/>
          </a:prstGeom>
          <a:noFill/>
          <a:ln>
            <a:noFill/>
          </a:ln>
        </p:spPr>
      </p:pic>
      <p:pic>
        <p:nvPicPr>
          <p:cNvPr descr=" " id="534" name="Google Shape;534;g26e8ce15a02_0_485"/>
          <p:cNvPicPr preferRelativeResize="0"/>
          <p:nvPr/>
        </p:nvPicPr>
        <p:blipFill rotWithShape="1">
          <a:blip r:embed="rId7">
            <a:alphaModFix/>
          </a:blip>
          <a:srcRect b="0" l="0" r="0" t="0"/>
          <a:stretch/>
        </p:blipFill>
        <p:spPr>
          <a:xfrm>
            <a:off x="8522765" y="7200900"/>
            <a:ext cx="1625803" cy="1625600"/>
          </a:xfrm>
          <a:prstGeom prst="rect">
            <a:avLst/>
          </a:prstGeom>
          <a:noFill/>
          <a:ln>
            <a:noFill/>
          </a:ln>
        </p:spPr>
      </p:pic>
      <p:sp>
        <p:nvSpPr>
          <p:cNvPr id="535" name="Google Shape;535;g26e8ce15a02_0_485"/>
          <p:cNvSpPr/>
          <p:nvPr/>
        </p:nvSpPr>
        <p:spPr>
          <a:xfrm>
            <a:off x="8522765" y="7200900"/>
            <a:ext cx="1625700" cy="1625700"/>
          </a:xfrm>
          <a:prstGeom prst="roundRect">
            <a:avLst>
              <a:gd fmla="val 781313" name="adj"/>
            </a:avLst>
          </a:prstGeom>
          <a:noFill/>
          <a:ln cap="flat" cmpd="sng" w="12700">
            <a:solidFill>
              <a:srgbClr val="F23F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6e8ce15a02_0_485"/>
          <p:cNvSpPr/>
          <p:nvPr/>
        </p:nvSpPr>
        <p:spPr>
          <a:xfrm>
            <a:off x="8351294" y="7543800"/>
            <a:ext cx="1968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23F55"/>
              </a:buClr>
              <a:buSzPts val="4800"/>
              <a:buFont typeface="Goldman"/>
              <a:buNone/>
            </a:pPr>
            <a:r>
              <a:rPr b="1" i="0" lang="en-US" sz="4800" u="none" cap="none" strike="noStrike">
                <a:solidFill>
                  <a:srgbClr val="F23F55"/>
                </a:solidFill>
                <a:latin typeface="Goldman"/>
                <a:ea typeface="Goldman"/>
                <a:cs typeface="Goldman"/>
                <a:sym typeface="Goldman"/>
              </a:rPr>
              <a:t>2023</a:t>
            </a:r>
            <a:endParaRPr b="0" i="0" sz="4800" u="none" cap="none" strike="noStrike">
              <a:solidFill>
                <a:schemeClr val="dk1"/>
              </a:solidFill>
              <a:latin typeface="Calibri"/>
              <a:ea typeface="Calibri"/>
              <a:cs typeface="Calibri"/>
              <a:sym typeface="Calibri"/>
            </a:endParaRPr>
          </a:p>
        </p:txBody>
      </p:sp>
      <p:sp>
        <p:nvSpPr>
          <p:cNvPr id="537" name="Google Shape;537;g26e8ce15a02_0_485"/>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8" name="Google Shape;538;g26e8ce15a02_0_485"/>
          <p:cNvPicPr preferRelativeResize="0"/>
          <p:nvPr/>
        </p:nvPicPr>
        <p:blipFill rotWithShape="1">
          <a:blip r:embed="rId8">
            <a:alphaModFix/>
          </a:blip>
          <a:srcRect b="0" l="0" r="0" t="0"/>
          <a:stretch/>
        </p:blipFill>
        <p:spPr>
          <a:xfrm>
            <a:off x="10148568" y="7975600"/>
            <a:ext cx="3861283" cy="38100"/>
          </a:xfrm>
          <a:prstGeom prst="rect">
            <a:avLst/>
          </a:prstGeom>
          <a:noFill/>
          <a:ln>
            <a:noFill/>
          </a:ln>
        </p:spPr>
      </p:pic>
      <p:pic>
        <p:nvPicPr>
          <p:cNvPr descr=" " id="539" name="Google Shape;539;g26e8ce15a02_0_485"/>
          <p:cNvPicPr preferRelativeResize="0"/>
          <p:nvPr/>
        </p:nvPicPr>
        <p:blipFill rotWithShape="1">
          <a:blip r:embed="rId7">
            <a:alphaModFix/>
          </a:blip>
          <a:srcRect b="0" l="0" r="0" t="0"/>
          <a:stretch/>
        </p:blipFill>
        <p:spPr>
          <a:xfrm>
            <a:off x="14009851" y="7200900"/>
            <a:ext cx="1625803" cy="1625600"/>
          </a:xfrm>
          <a:prstGeom prst="rect">
            <a:avLst/>
          </a:prstGeom>
          <a:noFill/>
          <a:ln>
            <a:noFill/>
          </a:ln>
        </p:spPr>
      </p:pic>
      <p:sp>
        <p:nvSpPr>
          <p:cNvPr id="540" name="Google Shape;540;g26e8ce15a02_0_485"/>
          <p:cNvSpPr/>
          <p:nvPr/>
        </p:nvSpPr>
        <p:spPr>
          <a:xfrm>
            <a:off x="14009851" y="7200900"/>
            <a:ext cx="1625700" cy="1625700"/>
          </a:xfrm>
          <a:prstGeom prst="roundRect">
            <a:avLst>
              <a:gd fmla="val 781313" name="adj"/>
            </a:avLst>
          </a:prstGeom>
          <a:noFill/>
          <a:ln cap="flat" cmpd="sng" w="12700">
            <a:solidFill>
              <a:srgbClr val="F23F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6e8ce15a02_0_485"/>
          <p:cNvSpPr/>
          <p:nvPr/>
        </p:nvSpPr>
        <p:spPr>
          <a:xfrm>
            <a:off x="13812976" y="7543800"/>
            <a:ext cx="2019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23F55"/>
              </a:buClr>
              <a:buSzPts val="4800"/>
              <a:buFont typeface="Goldman"/>
              <a:buNone/>
            </a:pPr>
            <a:r>
              <a:rPr b="1" i="0" lang="en-US" sz="4800" u="none" cap="none" strike="noStrike">
                <a:solidFill>
                  <a:srgbClr val="F23F55"/>
                </a:solidFill>
                <a:latin typeface="Goldman"/>
                <a:ea typeface="Goldman"/>
                <a:cs typeface="Goldman"/>
                <a:sym typeface="Goldman"/>
              </a:rPr>
              <a:t>2024</a:t>
            </a:r>
            <a:endParaRPr b="0" i="0" sz="4800" u="none" cap="none" strike="noStrike">
              <a:solidFill>
                <a:schemeClr val="dk1"/>
              </a:solidFill>
              <a:latin typeface="Calibri"/>
              <a:ea typeface="Calibri"/>
              <a:cs typeface="Calibri"/>
              <a:sym typeface="Calibri"/>
            </a:endParaRPr>
          </a:p>
        </p:txBody>
      </p:sp>
      <p:sp>
        <p:nvSpPr>
          <p:cNvPr id="542" name="Google Shape;542;g26e8ce15a02_0_485"/>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3" name="Google Shape;543;g26e8ce15a02_0_485"/>
          <p:cNvPicPr preferRelativeResize="0"/>
          <p:nvPr/>
        </p:nvPicPr>
        <p:blipFill rotWithShape="1">
          <a:blip r:embed="rId8">
            <a:alphaModFix/>
          </a:blip>
          <a:srcRect b="0" l="0" r="0" t="0"/>
          <a:stretch/>
        </p:blipFill>
        <p:spPr>
          <a:xfrm>
            <a:off x="15635654" y="7975600"/>
            <a:ext cx="3861283" cy="38100"/>
          </a:xfrm>
          <a:prstGeom prst="rect">
            <a:avLst/>
          </a:prstGeom>
          <a:noFill/>
          <a:ln>
            <a:noFill/>
          </a:ln>
        </p:spPr>
      </p:pic>
      <p:pic>
        <p:nvPicPr>
          <p:cNvPr descr=" " id="544" name="Google Shape;544;g26e8ce15a02_0_485"/>
          <p:cNvPicPr preferRelativeResize="0"/>
          <p:nvPr/>
        </p:nvPicPr>
        <p:blipFill rotWithShape="1">
          <a:blip r:embed="rId7">
            <a:alphaModFix/>
          </a:blip>
          <a:srcRect b="0" l="0" r="0" t="0"/>
          <a:stretch/>
        </p:blipFill>
        <p:spPr>
          <a:xfrm>
            <a:off x="19496937" y="7200900"/>
            <a:ext cx="1625803" cy="1625600"/>
          </a:xfrm>
          <a:prstGeom prst="rect">
            <a:avLst/>
          </a:prstGeom>
          <a:noFill/>
          <a:ln>
            <a:noFill/>
          </a:ln>
        </p:spPr>
      </p:pic>
      <p:sp>
        <p:nvSpPr>
          <p:cNvPr id="545" name="Google Shape;545;g26e8ce15a02_0_485"/>
          <p:cNvSpPr/>
          <p:nvPr/>
        </p:nvSpPr>
        <p:spPr>
          <a:xfrm>
            <a:off x="19496937" y="7200900"/>
            <a:ext cx="1625700" cy="1625700"/>
          </a:xfrm>
          <a:prstGeom prst="roundRect">
            <a:avLst>
              <a:gd fmla="val 781313" name="adj"/>
            </a:avLst>
          </a:prstGeom>
          <a:noFill/>
          <a:ln cap="flat" cmpd="sng" w="12700">
            <a:solidFill>
              <a:srgbClr val="F23F5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6e8ce15a02_0_485"/>
          <p:cNvSpPr/>
          <p:nvPr/>
        </p:nvSpPr>
        <p:spPr>
          <a:xfrm>
            <a:off x="19325465" y="7543800"/>
            <a:ext cx="1968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23F55"/>
              </a:buClr>
              <a:buSzPts val="4800"/>
              <a:buFont typeface="Goldman"/>
              <a:buNone/>
            </a:pPr>
            <a:r>
              <a:rPr b="1" i="0" lang="en-US" sz="4800" u="none" cap="none" strike="noStrike">
                <a:solidFill>
                  <a:srgbClr val="F23F55"/>
                </a:solidFill>
                <a:latin typeface="Goldman"/>
                <a:ea typeface="Goldman"/>
                <a:cs typeface="Goldman"/>
                <a:sym typeface="Goldman"/>
              </a:rPr>
              <a:t>2025</a:t>
            </a:r>
            <a:endParaRPr b="0" i="0" sz="4800" u="none" cap="none" strike="noStrike">
              <a:solidFill>
                <a:schemeClr val="dk1"/>
              </a:solidFill>
              <a:latin typeface="Calibri"/>
              <a:ea typeface="Calibri"/>
              <a:cs typeface="Calibri"/>
              <a:sym typeface="Calibri"/>
            </a:endParaRPr>
          </a:p>
        </p:txBody>
      </p:sp>
      <p:sp>
        <p:nvSpPr>
          <p:cNvPr id="547" name="Google Shape;547;g26e8ce15a02_0_485"/>
          <p:cNvSpPr/>
          <p:nvPr/>
        </p:nvSpPr>
        <p:spPr>
          <a:xfrm>
            <a:off x="927216" y="4559300"/>
            <a:ext cx="60969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6e8ce15a02_0_485"/>
          <p:cNvSpPr/>
          <p:nvPr/>
        </p:nvSpPr>
        <p:spPr>
          <a:xfrm>
            <a:off x="927216" y="4559300"/>
            <a:ext cx="60969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6e8ce15a02_0_485"/>
          <p:cNvSpPr/>
          <p:nvPr/>
        </p:nvSpPr>
        <p:spPr>
          <a:xfrm>
            <a:off x="825603" y="45593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Dragon Taming</a:t>
            </a:r>
            <a:endParaRPr b="0" i="0" sz="4800" u="none" cap="none" strike="noStrike">
              <a:solidFill>
                <a:schemeClr val="dk1"/>
              </a:solidFill>
              <a:latin typeface="Calibri"/>
              <a:ea typeface="Calibri"/>
              <a:cs typeface="Calibri"/>
              <a:sym typeface="Calibri"/>
            </a:endParaRPr>
          </a:p>
        </p:txBody>
      </p:sp>
      <p:sp>
        <p:nvSpPr>
          <p:cNvPr id="550" name="Google Shape;550;g26e8ce15a02_0_485"/>
          <p:cNvSpPr/>
          <p:nvPr/>
        </p:nvSpPr>
        <p:spPr>
          <a:xfrm>
            <a:off x="859474" y="53975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51" name="Google Shape;551;g26e8ce15a02_0_485"/>
          <p:cNvSpPr/>
          <p:nvPr/>
        </p:nvSpPr>
        <p:spPr>
          <a:xfrm>
            <a:off x="11926791" y="4559300"/>
            <a:ext cx="60969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6e8ce15a02_0_485"/>
          <p:cNvSpPr/>
          <p:nvPr/>
        </p:nvSpPr>
        <p:spPr>
          <a:xfrm>
            <a:off x="11926791" y="4559300"/>
            <a:ext cx="60969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6e8ce15a02_0_485"/>
          <p:cNvSpPr/>
          <p:nvPr/>
        </p:nvSpPr>
        <p:spPr>
          <a:xfrm>
            <a:off x="11825178" y="45593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Unicorn Migration</a:t>
            </a:r>
            <a:endParaRPr b="0" i="0" sz="4800" u="none" cap="none" strike="noStrike">
              <a:solidFill>
                <a:schemeClr val="dk1"/>
              </a:solidFill>
              <a:latin typeface="Calibri"/>
              <a:ea typeface="Calibri"/>
              <a:cs typeface="Calibri"/>
              <a:sym typeface="Calibri"/>
            </a:endParaRPr>
          </a:p>
        </p:txBody>
      </p:sp>
      <p:sp>
        <p:nvSpPr>
          <p:cNvPr id="554" name="Google Shape;554;g26e8ce15a02_0_485"/>
          <p:cNvSpPr/>
          <p:nvPr/>
        </p:nvSpPr>
        <p:spPr>
          <a:xfrm>
            <a:off x="11859049" y="53975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55" name="Google Shape;555;g26e8ce15a02_0_485"/>
          <p:cNvSpPr/>
          <p:nvPr/>
        </p:nvSpPr>
        <p:spPr>
          <a:xfrm>
            <a:off x="17363070" y="9207500"/>
            <a:ext cx="60969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6e8ce15a02_0_485"/>
          <p:cNvSpPr/>
          <p:nvPr/>
        </p:nvSpPr>
        <p:spPr>
          <a:xfrm>
            <a:off x="17363070" y="9207500"/>
            <a:ext cx="60969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6e8ce15a02_0_485"/>
          <p:cNvSpPr/>
          <p:nvPr/>
        </p:nvSpPr>
        <p:spPr>
          <a:xfrm>
            <a:off x="17261457" y="9207500"/>
            <a:ext cx="6300000"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Rainbow Sightings</a:t>
            </a:r>
            <a:endParaRPr b="0" i="0" sz="4800" u="none" cap="none" strike="noStrike">
              <a:solidFill>
                <a:schemeClr val="dk1"/>
              </a:solidFill>
              <a:latin typeface="Calibri"/>
              <a:ea typeface="Calibri"/>
              <a:cs typeface="Calibri"/>
              <a:sym typeface="Calibri"/>
            </a:endParaRPr>
          </a:p>
        </p:txBody>
      </p:sp>
      <p:sp>
        <p:nvSpPr>
          <p:cNvPr id="558" name="Google Shape;558;g26e8ce15a02_0_485"/>
          <p:cNvSpPr/>
          <p:nvPr/>
        </p:nvSpPr>
        <p:spPr>
          <a:xfrm>
            <a:off x="17295328" y="107823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59" name="Google Shape;559;g26e8ce15a02_0_485"/>
          <p:cNvSpPr/>
          <p:nvPr/>
        </p:nvSpPr>
        <p:spPr>
          <a:xfrm>
            <a:off x="6490511" y="9575800"/>
            <a:ext cx="60969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6e8ce15a02_0_485"/>
          <p:cNvSpPr/>
          <p:nvPr/>
        </p:nvSpPr>
        <p:spPr>
          <a:xfrm>
            <a:off x="6490511" y="9575800"/>
            <a:ext cx="60969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6e8ce15a02_0_485"/>
          <p:cNvSpPr/>
          <p:nvPr/>
        </p:nvSpPr>
        <p:spPr>
          <a:xfrm>
            <a:off x="6388899" y="95758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Enchanted Pool</a:t>
            </a:r>
            <a:endParaRPr b="0" i="0" sz="4800" u="none" cap="none" strike="noStrike">
              <a:solidFill>
                <a:schemeClr val="dk1"/>
              </a:solidFill>
              <a:latin typeface="Calibri"/>
              <a:ea typeface="Calibri"/>
              <a:cs typeface="Calibri"/>
              <a:sym typeface="Calibri"/>
            </a:endParaRPr>
          </a:p>
        </p:txBody>
      </p:sp>
      <p:sp>
        <p:nvSpPr>
          <p:cNvPr id="562" name="Google Shape;562;g26e8ce15a02_0_485"/>
          <p:cNvSpPr/>
          <p:nvPr/>
        </p:nvSpPr>
        <p:spPr>
          <a:xfrm>
            <a:off x="6422769" y="104140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67" name="Shape 567"/>
        <p:cNvGrpSpPr/>
        <p:nvPr/>
      </p:nvGrpSpPr>
      <p:grpSpPr>
        <a:xfrm>
          <a:off x="0" y="0"/>
          <a:ext cx="0" cy="0"/>
          <a:chOff x="0" y="0"/>
          <a:chExt cx="0" cy="0"/>
        </a:xfrm>
      </p:grpSpPr>
      <p:pic>
        <p:nvPicPr>
          <p:cNvPr descr=" " id="568" name="Google Shape;568;g26e8ce15a02_0_530"/>
          <p:cNvPicPr preferRelativeResize="0"/>
          <p:nvPr/>
        </p:nvPicPr>
        <p:blipFill rotWithShape="1">
          <a:blip r:embed="rId3">
            <a:alphaModFix/>
          </a:blip>
          <a:srcRect b="0" l="0" r="0" t="0"/>
          <a:stretch/>
        </p:blipFill>
        <p:spPr>
          <a:xfrm>
            <a:off x="16029403" y="749300"/>
            <a:ext cx="7271995" cy="2819400"/>
          </a:xfrm>
          <a:prstGeom prst="rect">
            <a:avLst/>
          </a:prstGeom>
          <a:noFill/>
          <a:ln>
            <a:noFill/>
          </a:ln>
        </p:spPr>
      </p:pic>
      <p:pic>
        <p:nvPicPr>
          <p:cNvPr descr=" " id="569" name="Google Shape;569;g26e8ce15a02_0_530"/>
          <p:cNvPicPr preferRelativeResize="0"/>
          <p:nvPr/>
        </p:nvPicPr>
        <p:blipFill rotWithShape="1">
          <a:blip r:embed="rId4">
            <a:alphaModFix/>
          </a:blip>
          <a:srcRect b="0" l="0" r="0" t="0"/>
          <a:stretch/>
        </p:blipFill>
        <p:spPr>
          <a:xfrm>
            <a:off x="0" y="10248900"/>
            <a:ext cx="4051806" cy="3467100"/>
          </a:xfrm>
          <a:prstGeom prst="rect">
            <a:avLst/>
          </a:prstGeom>
          <a:noFill/>
          <a:ln>
            <a:noFill/>
          </a:ln>
        </p:spPr>
      </p:pic>
      <p:sp>
        <p:nvSpPr>
          <p:cNvPr id="570" name="Google Shape;570;g26e8ce15a02_0_5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1" name="Google Shape;571;g26e8ce15a02_0_53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72" name="Google Shape;572;g26e8ce15a02_0_530"/>
          <p:cNvSpPr/>
          <p:nvPr/>
        </p:nvSpPr>
        <p:spPr>
          <a:xfrm>
            <a:off x="3581848" y="711200"/>
            <a:ext cx="58512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Our Team</a:t>
            </a:r>
            <a:endParaRPr b="0" i="0" sz="8000" u="none" cap="none" strike="noStrike">
              <a:solidFill>
                <a:schemeClr val="dk1"/>
              </a:solidFill>
              <a:latin typeface="Calibri"/>
              <a:ea typeface="Calibri"/>
              <a:cs typeface="Calibri"/>
              <a:sym typeface="Calibri"/>
            </a:endParaRPr>
          </a:p>
        </p:txBody>
      </p:sp>
      <p:sp>
        <p:nvSpPr>
          <p:cNvPr id="573" name="Google Shape;573;g26e8ce15a02_0_530"/>
          <p:cNvSpPr/>
          <p:nvPr/>
        </p:nvSpPr>
        <p:spPr>
          <a:xfrm>
            <a:off x="3556445" y="2844800"/>
            <a:ext cx="4788600" cy="993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4" name="Google Shape;574;g26e8ce15a02_0_530"/>
          <p:cNvPicPr preferRelativeResize="0"/>
          <p:nvPr/>
        </p:nvPicPr>
        <p:blipFill rotWithShape="1">
          <a:blip r:embed="rId6">
            <a:alphaModFix/>
          </a:blip>
          <a:srcRect b="0" l="0" r="0" t="0"/>
          <a:stretch/>
        </p:blipFill>
        <p:spPr>
          <a:xfrm>
            <a:off x="3556445" y="2844800"/>
            <a:ext cx="4788498" cy="8229600"/>
          </a:xfrm>
          <a:prstGeom prst="rect">
            <a:avLst/>
          </a:prstGeom>
          <a:noFill/>
          <a:ln>
            <a:noFill/>
          </a:ln>
        </p:spPr>
      </p:pic>
      <p:sp>
        <p:nvSpPr>
          <p:cNvPr id="575" name="Google Shape;575;g26e8ce15a02_0_530"/>
          <p:cNvSpPr/>
          <p:nvPr/>
        </p:nvSpPr>
        <p:spPr>
          <a:xfrm>
            <a:off x="3556445" y="11277600"/>
            <a:ext cx="4788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6e8ce15a02_0_530"/>
          <p:cNvSpPr/>
          <p:nvPr/>
        </p:nvSpPr>
        <p:spPr>
          <a:xfrm>
            <a:off x="3556445" y="11277600"/>
            <a:ext cx="4788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6e8ce15a02_0_530"/>
          <p:cNvSpPr/>
          <p:nvPr/>
        </p:nvSpPr>
        <p:spPr>
          <a:xfrm>
            <a:off x="3454832" y="11277600"/>
            <a:ext cx="49917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Eldruin</a:t>
            </a:r>
            <a:endParaRPr b="0" i="0" sz="4800" u="none" cap="none" strike="noStrike">
              <a:solidFill>
                <a:schemeClr val="dk1"/>
              </a:solidFill>
              <a:latin typeface="Calibri"/>
              <a:ea typeface="Calibri"/>
              <a:cs typeface="Calibri"/>
              <a:sym typeface="Calibri"/>
            </a:endParaRPr>
          </a:p>
        </p:txBody>
      </p:sp>
      <p:sp>
        <p:nvSpPr>
          <p:cNvPr id="578" name="Google Shape;578;g26e8ce15a02_0_530"/>
          <p:cNvSpPr/>
          <p:nvPr/>
        </p:nvSpPr>
        <p:spPr>
          <a:xfrm>
            <a:off x="3488703" y="121666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79" name="Google Shape;579;g26e8ce15a02_0_530"/>
          <p:cNvSpPr/>
          <p:nvPr/>
        </p:nvSpPr>
        <p:spPr>
          <a:xfrm>
            <a:off x="9157845" y="2844800"/>
            <a:ext cx="4788600" cy="993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0" name="Google Shape;580;g26e8ce15a02_0_530"/>
          <p:cNvPicPr preferRelativeResize="0"/>
          <p:nvPr/>
        </p:nvPicPr>
        <p:blipFill rotWithShape="1">
          <a:blip r:embed="rId7">
            <a:alphaModFix/>
          </a:blip>
          <a:srcRect b="0" l="0" r="0" t="0"/>
          <a:stretch/>
        </p:blipFill>
        <p:spPr>
          <a:xfrm>
            <a:off x="9157845" y="2844800"/>
            <a:ext cx="4788498" cy="8229600"/>
          </a:xfrm>
          <a:prstGeom prst="rect">
            <a:avLst/>
          </a:prstGeom>
          <a:noFill/>
          <a:ln>
            <a:noFill/>
          </a:ln>
        </p:spPr>
      </p:pic>
      <p:sp>
        <p:nvSpPr>
          <p:cNvPr id="581" name="Google Shape;581;g26e8ce15a02_0_530"/>
          <p:cNvSpPr/>
          <p:nvPr/>
        </p:nvSpPr>
        <p:spPr>
          <a:xfrm>
            <a:off x="9157845" y="11277600"/>
            <a:ext cx="4788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6e8ce15a02_0_530"/>
          <p:cNvSpPr/>
          <p:nvPr/>
        </p:nvSpPr>
        <p:spPr>
          <a:xfrm>
            <a:off x="9157845" y="11277600"/>
            <a:ext cx="4788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6e8ce15a02_0_530"/>
          <p:cNvSpPr/>
          <p:nvPr/>
        </p:nvSpPr>
        <p:spPr>
          <a:xfrm>
            <a:off x="9056232" y="11277600"/>
            <a:ext cx="49917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Elementalen</a:t>
            </a:r>
            <a:endParaRPr b="0" i="0" sz="4800" u="none" cap="none" strike="noStrike">
              <a:solidFill>
                <a:schemeClr val="dk1"/>
              </a:solidFill>
              <a:latin typeface="Calibri"/>
              <a:ea typeface="Calibri"/>
              <a:cs typeface="Calibri"/>
              <a:sym typeface="Calibri"/>
            </a:endParaRPr>
          </a:p>
        </p:txBody>
      </p:sp>
      <p:sp>
        <p:nvSpPr>
          <p:cNvPr id="584" name="Google Shape;584;g26e8ce15a02_0_530"/>
          <p:cNvSpPr/>
          <p:nvPr/>
        </p:nvSpPr>
        <p:spPr>
          <a:xfrm>
            <a:off x="9090103" y="121666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85" name="Google Shape;585;g26e8ce15a02_0_530"/>
          <p:cNvSpPr/>
          <p:nvPr/>
        </p:nvSpPr>
        <p:spPr>
          <a:xfrm>
            <a:off x="14759245" y="2844800"/>
            <a:ext cx="4788600" cy="993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6" name="Google Shape;586;g26e8ce15a02_0_530"/>
          <p:cNvPicPr preferRelativeResize="0"/>
          <p:nvPr/>
        </p:nvPicPr>
        <p:blipFill rotWithShape="1">
          <a:blip r:embed="rId8">
            <a:alphaModFix/>
          </a:blip>
          <a:srcRect b="0" l="0" r="0" t="0"/>
          <a:stretch/>
        </p:blipFill>
        <p:spPr>
          <a:xfrm>
            <a:off x="14759245" y="2844800"/>
            <a:ext cx="4788498" cy="8229600"/>
          </a:xfrm>
          <a:prstGeom prst="rect">
            <a:avLst/>
          </a:prstGeom>
          <a:noFill/>
          <a:ln>
            <a:noFill/>
          </a:ln>
        </p:spPr>
      </p:pic>
      <p:sp>
        <p:nvSpPr>
          <p:cNvPr id="587" name="Google Shape;587;g26e8ce15a02_0_530"/>
          <p:cNvSpPr/>
          <p:nvPr/>
        </p:nvSpPr>
        <p:spPr>
          <a:xfrm>
            <a:off x="14759245" y="11277600"/>
            <a:ext cx="4788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6e8ce15a02_0_530"/>
          <p:cNvSpPr/>
          <p:nvPr/>
        </p:nvSpPr>
        <p:spPr>
          <a:xfrm>
            <a:off x="14759245" y="11277600"/>
            <a:ext cx="4788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26e8ce15a02_0_530"/>
          <p:cNvSpPr/>
          <p:nvPr/>
        </p:nvSpPr>
        <p:spPr>
          <a:xfrm>
            <a:off x="14657632" y="11277600"/>
            <a:ext cx="49917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Lunaria</a:t>
            </a:r>
            <a:endParaRPr b="0" i="0" sz="4800" u="none" cap="none" strike="noStrike">
              <a:solidFill>
                <a:schemeClr val="dk1"/>
              </a:solidFill>
              <a:latin typeface="Calibri"/>
              <a:ea typeface="Calibri"/>
              <a:cs typeface="Calibri"/>
              <a:sym typeface="Calibri"/>
            </a:endParaRPr>
          </a:p>
        </p:txBody>
      </p:sp>
      <p:sp>
        <p:nvSpPr>
          <p:cNvPr id="590" name="Google Shape;590;g26e8ce15a02_0_530"/>
          <p:cNvSpPr/>
          <p:nvPr/>
        </p:nvSpPr>
        <p:spPr>
          <a:xfrm>
            <a:off x="14691503" y="121666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95" name="Shape 595"/>
        <p:cNvGrpSpPr/>
        <p:nvPr/>
      </p:nvGrpSpPr>
      <p:grpSpPr>
        <a:xfrm>
          <a:off x="0" y="0"/>
          <a:ext cx="0" cy="0"/>
          <a:chOff x="0" y="0"/>
          <a:chExt cx="0" cy="0"/>
        </a:xfrm>
      </p:grpSpPr>
      <p:pic>
        <p:nvPicPr>
          <p:cNvPr descr=" " id="596" name="Google Shape;596;g26e8ce15a02_0_557"/>
          <p:cNvPicPr preferRelativeResize="0"/>
          <p:nvPr/>
        </p:nvPicPr>
        <p:blipFill rotWithShape="1">
          <a:blip r:embed="rId3">
            <a:alphaModFix/>
          </a:blip>
          <a:srcRect b="0" l="0" r="0" t="0"/>
          <a:stretch/>
        </p:blipFill>
        <p:spPr>
          <a:xfrm>
            <a:off x="6985873" y="10375900"/>
            <a:ext cx="7271995" cy="2819400"/>
          </a:xfrm>
          <a:prstGeom prst="rect">
            <a:avLst/>
          </a:prstGeom>
          <a:noFill/>
          <a:ln>
            <a:noFill/>
          </a:ln>
        </p:spPr>
      </p:pic>
      <p:pic>
        <p:nvPicPr>
          <p:cNvPr descr=" " id="597" name="Google Shape;597;g26e8ce15a02_0_557"/>
          <p:cNvPicPr preferRelativeResize="0"/>
          <p:nvPr/>
        </p:nvPicPr>
        <p:blipFill rotWithShape="1">
          <a:blip r:embed="rId4">
            <a:alphaModFix/>
          </a:blip>
          <a:srcRect b="0" l="0" r="0" t="0"/>
          <a:stretch/>
        </p:blipFill>
        <p:spPr>
          <a:xfrm>
            <a:off x="0" y="1676400"/>
            <a:ext cx="3162695" cy="5981700"/>
          </a:xfrm>
          <a:prstGeom prst="rect">
            <a:avLst/>
          </a:prstGeom>
          <a:noFill/>
          <a:ln>
            <a:noFill/>
          </a:ln>
        </p:spPr>
      </p:pic>
      <p:sp>
        <p:nvSpPr>
          <p:cNvPr id="598" name="Google Shape;598;g26e8ce15a02_0_5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9" name="Google Shape;599;g26e8ce15a02_0_55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00" name="Google Shape;600;g26e8ce15a02_0_557"/>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6e8ce15a02_0_557"/>
          <p:cNvSpPr/>
          <p:nvPr/>
        </p:nvSpPr>
        <p:spPr>
          <a:xfrm>
            <a:off x="10173972" y="3124200"/>
            <a:ext cx="5487000" cy="1663800"/>
          </a:xfrm>
          <a:prstGeom prst="rect">
            <a:avLst/>
          </a:prstGeom>
          <a:solidFill>
            <a:srgbClr val="FFFFFF"/>
          </a:solidFill>
          <a:ln cap="flat" cmpd="sng" w="25400">
            <a:solidFill>
              <a:srgbClr val="88BCE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2" name="Google Shape;602;g26e8ce15a02_0_557"/>
          <p:cNvPicPr preferRelativeResize="0"/>
          <p:nvPr/>
        </p:nvPicPr>
        <p:blipFill rotWithShape="1">
          <a:blip r:embed="rId6">
            <a:alphaModFix/>
          </a:blip>
          <a:srcRect b="0" l="0" r="0" t="0"/>
          <a:stretch/>
        </p:blipFill>
        <p:spPr>
          <a:xfrm>
            <a:off x="10478810" y="3397250"/>
            <a:ext cx="1117740" cy="1117600"/>
          </a:xfrm>
          <a:prstGeom prst="rect">
            <a:avLst/>
          </a:prstGeom>
          <a:noFill/>
          <a:ln>
            <a:noFill/>
          </a:ln>
        </p:spPr>
      </p:pic>
      <p:sp>
        <p:nvSpPr>
          <p:cNvPr id="603" name="Google Shape;603;g26e8ce15a02_0_557"/>
          <p:cNvSpPr/>
          <p:nvPr/>
        </p:nvSpPr>
        <p:spPr>
          <a:xfrm>
            <a:off x="11799775" y="33274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6e8ce15a02_0_557"/>
          <p:cNvSpPr/>
          <p:nvPr/>
        </p:nvSpPr>
        <p:spPr>
          <a:xfrm>
            <a:off x="11799775" y="33274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Chloe Ng</a:t>
            </a:r>
            <a:endParaRPr b="0" i="0" sz="3600" u="none" cap="none" strike="noStrike">
              <a:solidFill>
                <a:schemeClr val="dk1"/>
              </a:solidFill>
              <a:latin typeface="Calibri"/>
              <a:ea typeface="Calibri"/>
              <a:cs typeface="Calibri"/>
              <a:sym typeface="Calibri"/>
            </a:endParaRPr>
          </a:p>
        </p:txBody>
      </p:sp>
      <p:sp>
        <p:nvSpPr>
          <p:cNvPr id="605" name="Google Shape;605;g26e8ce15a02_0_557"/>
          <p:cNvSpPr/>
          <p:nvPr/>
        </p:nvSpPr>
        <p:spPr>
          <a:xfrm>
            <a:off x="11799775" y="3975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06" name="Google Shape;606;g26e8ce15a02_0_557"/>
          <p:cNvSpPr/>
          <p:nvPr/>
        </p:nvSpPr>
        <p:spPr>
          <a:xfrm>
            <a:off x="787498" y="5486400"/>
            <a:ext cx="5487000" cy="1663800"/>
          </a:xfrm>
          <a:prstGeom prst="rect">
            <a:avLst/>
          </a:prstGeom>
          <a:solidFill>
            <a:srgbClr val="FFFFFF"/>
          </a:solidFill>
          <a:ln cap="flat" cmpd="sng" w="25400">
            <a:solidFill>
              <a:srgbClr val="88BCE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7" name="Google Shape;607;g26e8ce15a02_0_557"/>
          <p:cNvPicPr preferRelativeResize="0"/>
          <p:nvPr/>
        </p:nvPicPr>
        <p:blipFill rotWithShape="1">
          <a:blip r:embed="rId7">
            <a:alphaModFix/>
          </a:blip>
          <a:srcRect b="0" l="0" r="0" t="0"/>
          <a:stretch/>
        </p:blipFill>
        <p:spPr>
          <a:xfrm>
            <a:off x="1092337" y="5759450"/>
            <a:ext cx="1117740" cy="1117600"/>
          </a:xfrm>
          <a:prstGeom prst="rect">
            <a:avLst/>
          </a:prstGeom>
          <a:noFill/>
          <a:ln>
            <a:noFill/>
          </a:ln>
        </p:spPr>
      </p:pic>
      <p:sp>
        <p:nvSpPr>
          <p:cNvPr id="608" name="Google Shape;608;g26e8ce15a02_0_557"/>
          <p:cNvSpPr/>
          <p:nvPr/>
        </p:nvSpPr>
        <p:spPr>
          <a:xfrm>
            <a:off x="2413302" y="56896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26e8ce15a02_0_557"/>
          <p:cNvSpPr/>
          <p:nvPr/>
        </p:nvSpPr>
        <p:spPr>
          <a:xfrm>
            <a:off x="2413302" y="56896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Valtorin</a:t>
            </a:r>
            <a:endParaRPr b="0" i="0" sz="3600" u="none" cap="none" strike="noStrike">
              <a:solidFill>
                <a:schemeClr val="dk1"/>
              </a:solidFill>
              <a:latin typeface="Calibri"/>
              <a:ea typeface="Calibri"/>
              <a:cs typeface="Calibri"/>
              <a:sym typeface="Calibri"/>
            </a:endParaRPr>
          </a:p>
        </p:txBody>
      </p:sp>
      <p:sp>
        <p:nvSpPr>
          <p:cNvPr id="610" name="Google Shape;610;g26e8ce15a02_0_557"/>
          <p:cNvSpPr/>
          <p:nvPr/>
        </p:nvSpPr>
        <p:spPr>
          <a:xfrm>
            <a:off x="2413302" y="6337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11" name="Google Shape;611;g26e8ce15a02_0_557"/>
          <p:cNvSpPr/>
          <p:nvPr/>
        </p:nvSpPr>
        <p:spPr>
          <a:xfrm>
            <a:off x="3835879" y="7823200"/>
            <a:ext cx="5487000" cy="1663800"/>
          </a:xfrm>
          <a:prstGeom prst="rect">
            <a:avLst/>
          </a:prstGeom>
          <a:solidFill>
            <a:srgbClr val="FFFFFF"/>
          </a:solidFill>
          <a:ln cap="flat" cmpd="sng" w="25400">
            <a:solidFill>
              <a:srgbClr val="88BCE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2" name="Google Shape;612;g26e8ce15a02_0_557"/>
          <p:cNvPicPr preferRelativeResize="0"/>
          <p:nvPr/>
        </p:nvPicPr>
        <p:blipFill rotWithShape="1">
          <a:blip r:embed="rId8">
            <a:alphaModFix/>
          </a:blip>
          <a:srcRect b="0" l="0" r="0" t="0"/>
          <a:stretch/>
        </p:blipFill>
        <p:spPr>
          <a:xfrm>
            <a:off x="4140718" y="8096250"/>
            <a:ext cx="1117740" cy="1117600"/>
          </a:xfrm>
          <a:prstGeom prst="rect">
            <a:avLst/>
          </a:prstGeom>
          <a:noFill/>
          <a:ln>
            <a:noFill/>
          </a:ln>
        </p:spPr>
      </p:pic>
      <p:sp>
        <p:nvSpPr>
          <p:cNvPr id="613" name="Google Shape;613;g26e8ce15a02_0_557"/>
          <p:cNvSpPr/>
          <p:nvPr/>
        </p:nvSpPr>
        <p:spPr>
          <a:xfrm>
            <a:off x="5461683" y="80264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26e8ce15a02_0_557"/>
          <p:cNvSpPr/>
          <p:nvPr/>
        </p:nvSpPr>
        <p:spPr>
          <a:xfrm>
            <a:off x="5461683" y="80264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Lucian</a:t>
            </a:r>
            <a:endParaRPr b="0" i="0" sz="3600" u="none" cap="none" strike="noStrike">
              <a:solidFill>
                <a:schemeClr val="dk1"/>
              </a:solidFill>
              <a:latin typeface="Calibri"/>
              <a:ea typeface="Calibri"/>
              <a:cs typeface="Calibri"/>
              <a:sym typeface="Calibri"/>
            </a:endParaRPr>
          </a:p>
        </p:txBody>
      </p:sp>
      <p:sp>
        <p:nvSpPr>
          <p:cNvPr id="615" name="Google Shape;615;g26e8ce15a02_0_557"/>
          <p:cNvSpPr/>
          <p:nvPr/>
        </p:nvSpPr>
        <p:spPr>
          <a:xfrm>
            <a:off x="5461683" y="8674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16" name="Google Shape;616;g26e8ce15a02_0_557"/>
          <p:cNvSpPr/>
          <p:nvPr/>
        </p:nvSpPr>
        <p:spPr>
          <a:xfrm>
            <a:off x="3835879" y="10210800"/>
            <a:ext cx="5487000" cy="1663800"/>
          </a:xfrm>
          <a:prstGeom prst="rect">
            <a:avLst/>
          </a:prstGeom>
          <a:solidFill>
            <a:srgbClr val="FFFFFF"/>
          </a:solidFill>
          <a:ln cap="flat" cmpd="sng" w="25400">
            <a:solidFill>
              <a:srgbClr val="88BCE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g26e8ce15a02_0_557"/>
          <p:cNvPicPr preferRelativeResize="0"/>
          <p:nvPr/>
        </p:nvPicPr>
        <p:blipFill rotWithShape="1">
          <a:blip r:embed="rId9">
            <a:alphaModFix/>
          </a:blip>
          <a:srcRect b="0" l="0" r="0" t="0"/>
          <a:stretch/>
        </p:blipFill>
        <p:spPr>
          <a:xfrm>
            <a:off x="4140718" y="10483850"/>
            <a:ext cx="1117740" cy="1117600"/>
          </a:xfrm>
          <a:prstGeom prst="rect">
            <a:avLst/>
          </a:prstGeom>
          <a:noFill/>
          <a:ln>
            <a:noFill/>
          </a:ln>
        </p:spPr>
      </p:pic>
      <p:sp>
        <p:nvSpPr>
          <p:cNvPr id="618" name="Google Shape;618;g26e8ce15a02_0_557"/>
          <p:cNvSpPr/>
          <p:nvPr/>
        </p:nvSpPr>
        <p:spPr>
          <a:xfrm>
            <a:off x="5461683" y="104140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6e8ce15a02_0_557"/>
          <p:cNvSpPr/>
          <p:nvPr/>
        </p:nvSpPr>
        <p:spPr>
          <a:xfrm>
            <a:off x="5461683" y="104140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Cedric</a:t>
            </a:r>
            <a:endParaRPr b="0" i="0" sz="3600" u="none" cap="none" strike="noStrike">
              <a:solidFill>
                <a:schemeClr val="dk1"/>
              </a:solidFill>
              <a:latin typeface="Calibri"/>
              <a:ea typeface="Calibri"/>
              <a:cs typeface="Calibri"/>
              <a:sym typeface="Calibri"/>
            </a:endParaRPr>
          </a:p>
        </p:txBody>
      </p:sp>
      <p:sp>
        <p:nvSpPr>
          <p:cNvPr id="620" name="Google Shape;620;g26e8ce15a02_0_557"/>
          <p:cNvSpPr/>
          <p:nvPr/>
        </p:nvSpPr>
        <p:spPr>
          <a:xfrm>
            <a:off x="5461683" y="11061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21" name="Google Shape;621;g26e8ce15a02_0_557"/>
          <p:cNvSpPr/>
          <p:nvPr/>
        </p:nvSpPr>
        <p:spPr>
          <a:xfrm>
            <a:off x="15343518" y="7848600"/>
            <a:ext cx="5487000" cy="1663800"/>
          </a:xfrm>
          <a:prstGeom prst="rect">
            <a:avLst/>
          </a:prstGeom>
          <a:solidFill>
            <a:srgbClr val="FFFFFF"/>
          </a:solidFill>
          <a:ln cap="flat" cmpd="sng" w="25400">
            <a:solidFill>
              <a:srgbClr val="88BCE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2" name="Google Shape;622;g26e8ce15a02_0_557"/>
          <p:cNvPicPr preferRelativeResize="0"/>
          <p:nvPr/>
        </p:nvPicPr>
        <p:blipFill rotWithShape="1">
          <a:blip r:embed="rId10">
            <a:alphaModFix/>
          </a:blip>
          <a:srcRect b="0" l="0" r="0" t="0"/>
          <a:stretch/>
        </p:blipFill>
        <p:spPr>
          <a:xfrm>
            <a:off x="15648356" y="8121650"/>
            <a:ext cx="1117740" cy="1117600"/>
          </a:xfrm>
          <a:prstGeom prst="rect">
            <a:avLst/>
          </a:prstGeom>
          <a:noFill/>
          <a:ln>
            <a:noFill/>
          </a:ln>
        </p:spPr>
      </p:pic>
      <p:sp>
        <p:nvSpPr>
          <p:cNvPr id="623" name="Google Shape;623;g26e8ce15a02_0_557"/>
          <p:cNvSpPr/>
          <p:nvPr/>
        </p:nvSpPr>
        <p:spPr>
          <a:xfrm>
            <a:off x="16969321" y="80518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6e8ce15a02_0_557"/>
          <p:cNvSpPr/>
          <p:nvPr/>
        </p:nvSpPr>
        <p:spPr>
          <a:xfrm>
            <a:off x="16969321" y="80518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Elvina</a:t>
            </a:r>
            <a:endParaRPr b="0" i="0" sz="3600" u="none" cap="none" strike="noStrike">
              <a:solidFill>
                <a:schemeClr val="dk1"/>
              </a:solidFill>
              <a:latin typeface="Calibri"/>
              <a:ea typeface="Calibri"/>
              <a:cs typeface="Calibri"/>
              <a:sym typeface="Calibri"/>
            </a:endParaRPr>
          </a:p>
        </p:txBody>
      </p:sp>
      <p:sp>
        <p:nvSpPr>
          <p:cNvPr id="625" name="Google Shape;625;g26e8ce15a02_0_557"/>
          <p:cNvSpPr/>
          <p:nvPr/>
        </p:nvSpPr>
        <p:spPr>
          <a:xfrm>
            <a:off x="16969321" y="8699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26" name="Google Shape;626;g26e8ce15a02_0_557"/>
          <p:cNvSpPr/>
          <p:nvPr/>
        </p:nvSpPr>
        <p:spPr>
          <a:xfrm>
            <a:off x="15343518" y="10210800"/>
            <a:ext cx="5487000" cy="1663800"/>
          </a:xfrm>
          <a:prstGeom prst="rect">
            <a:avLst/>
          </a:prstGeom>
          <a:solidFill>
            <a:srgbClr val="FFFFFF"/>
          </a:solidFill>
          <a:ln cap="flat" cmpd="sng" w="25400">
            <a:solidFill>
              <a:srgbClr val="88BCE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7" name="Google Shape;627;g26e8ce15a02_0_557"/>
          <p:cNvPicPr preferRelativeResize="0"/>
          <p:nvPr/>
        </p:nvPicPr>
        <p:blipFill rotWithShape="1">
          <a:blip r:embed="rId11">
            <a:alphaModFix/>
          </a:blip>
          <a:srcRect b="0" l="0" r="0" t="0"/>
          <a:stretch/>
        </p:blipFill>
        <p:spPr>
          <a:xfrm>
            <a:off x="15648356" y="10483850"/>
            <a:ext cx="1117740" cy="1117600"/>
          </a:xfrm>
          <a:prstGeom prst="rect">
            <a:avLst/>
          </a:prstGeom>
          <a:noFill/>
          <a:ln>
            <a:noFill/>
          </a:ln>
        </p:spPr>
      </p:pic>
      <p:sp>
        <p:nvSpPr>
          <p:cNvPr id="628" name="Google Shape;628;g26e8ce15a02_0_557"/>
          <p:cNvSpPr/>
          <p:nvPr/>
        </p:nvSpPr>
        <p:spPr>
          <a:xfrm>
            <a:off x="16969321" y="104140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26e8ce15a02_0_557"/>
          <p:cNvSpPr/>
          <p:nvPr/>
        </p:nvSpPr>
        <p:spPr>
          <a:xfrm>
            <a:off x="16969321" y="104140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Seraphina</a:t>
            </a:r>
            <a:endParaRPr b="0" i="0" sz="3600" u="none" cap="none" strike="noStrike">
              <a:solidFill>
                <a:schemeClr val="dk1"/>
              </a:solidFill>
              <a:latin typeface="Calibri"/>
              <a:ea typeface="Calibri"/>
              <a:cs typeface="Calibri"/>
              <a:sym typeface="Calibri"/>
            </a:endParaRPr>
          </a:p>
        </p:txBody>
      </p:sp>
      <p:sp>
        <p:nvSpPr>
          <p:cNvPr id="630" name="Google Shape;630;g26e8ce15a02_0_557"/>
          <p:cNvSpPr/>
          <p:nvPr/>
        </p:nvSpPr>
        <p:spPr>
          <a:xfrm>
            <a:off x="16969321" y="11061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31" name="Google Shape;631;g26e8ce15a02_0_557"/>
          <p:cNvSpPr/>
          <p:nvPr/>
        </p:nvSpPr>
        <p:spPr>
          <a:xfrm>
            <a:off x="6681035" y="5486400"/>
            <a:ext cx="5487000" cy="1663800"/>
          </a:xfrm>
          <a:prstGeom prst="rect">
            <a:avLst/>
          </a:prstGeom>
          <a:solidFill>
            <a:srgbClr val="FFFFFF"/>
          </a:solidFill>
          <a:ln cap="flat" cmpd="sng" w="25400">
            <a:solidFill>
              <a:srgbClr val="88BCE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2" name="Google Shape;632;g26e8ce15a02_0_557"/>
          <p:cNvPicPr preferRelativeResize="0"/>
          <p:nvPr/>
        </p:nvPicPr>
        <p:blipFill rotWithShape="1">
          <a:blip r:embed="rId12">
            <a:alphaModFix/>
          </a:blip>
          <a:srcRect b="0" l="0" r="0" t="0"/>
          <a:stretch/>
        </p:blipFill>
        <p:spPr>
          <a:xfrm>
            <a:off x="6985873" y="5759450"/>
            <a:ext cx="1117740" cy="1117600"/>
          </a:xfrm>
          <a:prstGeom prst="rect">
            <a:avLst/>
          </a:prstGeom>
          <a:noFill/>
          <a:ln>
            <a:noFill/>
          </a:ln>
        </p:spPr>
      </p:pic>
      <p:sp>
        <p:nvSpPr>
          <p:cNvPr id="633" name="Google Shape;633;g26e8ce15a02_0_557"/>
          <p:cNvSpPr/>
          <p:nvPr/>
        </p:nvSpPr>
        <p:spPr>
          <a:xfrm>
            <a:off x="8306838" y="56896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26e8ce15a02_0_557"/>
          <p:cNvSpPr/>
          <p:nvPr/>
        </p:nvSpPr>
        <p:spPr>
          <a:xfrm>
            <a:off x="8306838" y="56896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Aurielle</a:t>
            </a:r>
            <a:endParaRPr b="0" i="0" sz="3600" u="none" cap="none" strike="noStrike">
              <a:solidFill>
                <a:schemeClr val="dk1"/>
              </a:solidFill>
              <a:latin typeface="Calibri"/>
              <a:ea typeface="Calibri"/>
              <a:cs typeface="Calibri"/>
              <a:sym typeface="Calibri"/>
            </a:endParaRPr>
          </a:p>
        </p:txBody>
      </p:sp>
      <p:sp>
        <p:nvSpPr>
          <p:cNvPr id="635" name="Google Shape;635;g26e8ce15a02_0_557"/>
          <p:cNvSpPr/>
          <p:nvPr/>
        </p:nvSpPr>
        <p:spPr>
          <a:xfrm>
            <a:off x="8306838" y="6337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36" name="Google Shape;636;g26e8ce15a02_0_557"/>
          <p:cNvSpPr/>
          <p:nvPr/>
        </p:nvSpPr>
        <p:spPr>
          <a:xfrm>
            <a:off x="18468108" y="5486400"/>
            <a:ext cx="5487000" cy="1663800"/>
          </a:xfrm>
          <a:prstGeom prst="rect">
            <a:avLst/>
          </a:prstGeom>
          <a:solidFill>
            <a:srgbClr val="FFFFFF"/>
          </a:solidFill>
          <a:ln cap="flat" cmpd="sng" w="25400">
            <a:solidFill>
              <a:srgbClr val="88BCE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7" name="Google Shape;637;g26e8ce15a02_0_557"/>
          <p:cNvPicPr preferRelativeResize="0"/>
          <p:nvPr/>
        </p:nvPicPr>
        <p:blipFill rotWithShape="1">
          <a:blip r:embed="rId13">
            <a:alphaModFix/>
          </a:blip>
          <a:srcRect b="0" l="0" r="0" t="0"/>
          <a:stretch/>
        </p:blipFill>
        <p:spPr>
          <a:xfrm>
            <a:off x="18772946" y="5759450"/>
            <a:ext cx="1117740" cy="1117600"/>
          </a:xfrm>
          <a:prstGeom prst="rect">
            <a:avLst/>
          </a:prstGeom>
          <a:noFill/>
          <a:ln>
            <a:noFill/>
          </a:ln>
        </p:spPr>
      </p:pic>
      <p:sp>
        <p:nvSpPr>
          <p:cNvPr id="638" name="Google Shape;638;g26e8ce15a02_0_557"/>
          <p:cNvSpPr/>
          <p:nvPr/>
        </p:nvSpPr>
        <p:spPr>
          <a:xfrm>
            <a:off x="20093911" y="56896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26e8ce15a02_0_557"/>
          <p:cNvSpPr/>
          <p:nvPr/>
        </p:nvSpPr>
        <p:spPr>
          <a:xfrm>
            <a:off x="20093911" y="56896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Dariana</a:t>
            </a:r>
            <a:endParaRPr b="0" i="0" sz="3600" u="none" cap="none" strike="noStrike">
              <a:solidFill>
                <a:schemeClr val="dk1"/>
              </a:solidFill>
              <a:latin typeface="Calibri"/>
              <a:ea typeface="Calibri"/>
              <a:cs typeface="Calibri"/>
              <a:sym typeface="Calibri"/>
            </a:endParaRPr>
          </a:p>
        </p:txBody>
      </p:sp>
      <p:sp>
        <p:nvSpPr>
          <p:cNvPr id="640" name="Google Shape;640;g26e8ce15a02_0_557"/>
          <p:cNvSpPr/>
          <p:nvPr/>
        </p:nvSpPr>
        <p:spPr>
          <a:xfrm>
            <a:off x="20093911" y="6337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641" name="Google Shape;641;g26e8ce15a02_0_557"/>
          <p:cNvSpPr/>
          <p:nvPr/>
        </p:nvSpPr>
        <p:spPr>
          <a:xfrm>
            <a:off x="12574572" y="5486400"/>
            <a:ext cx="5487000" cy="1663800"/>
          </a:xfrm>
          <a:prstGeom prst="rect">
            <a:avLst/>
          </a:prstGeom>
          <a:solidFill>
            <a:srgbClr val="FFFFFF"/>
          </a:solidFill>
          <a:ln cap="flat" cmpd="sng" w="25400">
            <a:solidFill>
              <a:srgbClr val="88BCE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2" name="Google Shape;642;g26e8ce15a02_0_557"/>
          <p:cNvPicPr preferRelativeResize="0"/>
          <p:nvPr/>
        </p:nvPicPr>
        <p:blipFill rotWithShape="1">
          <a:blip r:embed="rId14">
            <a:alphaModFix/>
          </a:blip>
          <a:srcRect b="0" l="0" r="0" t="0"/>
          <a:stretch/>
        </p:blipFill>
        <p:spPr>
          <a:xfrm>
            <a:off x="12879410" y="5759450"/>
            <a:ext cx="1117740" cy="1117600"/>
          </a:xfrm>
          <a:prstGeom prst="rect">
            <a:avLst/>
          </a:prstGeom>
          <a:noFill/>
          <a:ln>
            <a:noFill/>
          </a:ln>
        </p:spPr>
      </p:pic>
      <p:sp>
        <p:nvSpPr>
          <p:cNvPr id="643" name="Google Shape;643;g26e8ce15a02_0_557"/>
          <p:cNvSpPr/>
          <p:nvPr/>
        </p:nvSpPr>
        <p:spPr>
          <a:xfrm>
            <a:off x="14200375" y="56896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6e8ce15a02_0_557"/>
          <p:cNvSpPr/>
          <p:nvPr/>
        </p:nvSpPr>
        <p:spPr>
          <a:xfrm>
            <a:off x="14200375" y="5689600"/>
            <a:ext cx="3708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Theronis</a:t>
            </a:r>
            <a:endParaRPr b="0" i="0" sz="3600" u="none" cap="none" strike="noStrike">
              <a:solidFill>
                <a:schemeClr val="dk1"/>
              </a:solidFill>
              <a:latin typeface="Calibri"/>
              <a:ea typeface="Calibri"/>
              <a:cs typeface="Calibri"/>
              <a:sym typeface="Calibri"/>
            </a:endParaRPr>
          </a:p>
        </p:txBody>
      </p:sp>
      <p:sp>
        <p:nvSpPr>
          <p:cNvPr id="645" name="Google Shape;645;g26e8ce15a02_0_557"/>
          <p:cNvSpPr/>
          <p:nvPr/>
        </p:nvSpPr>
        <p:spPr>
          <a:xfrm>
            <a:off x="14200375" y="63373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46" name="Google Shape;646;g26e8ce15a02_0_557"/>
          <p:cNvPicPr preferRelativeResize="0"/>
          <p:nvPr/>
        </p:nvPicPr>
        <p:blipFill rotWithShape="1">
          <a:blip r:embed="rId15">
            <a:alphaModFix/>
          </a:blip>
          <a:srcRect b="0" l="0" r="0" t="0"/>
          <a:stretch/>
        </p:blipFill>
        <p:spPr>
          <a:xfrm>
            <a:off x="3353219" y="5067300"/>
            <a:ext cx="17680610" cy="12700"/>
          </a:xfrm>
          <a:prstGeom prst="rect">
            <a:avLst/>
          </a:prstGeom>
          <a:noFill/>
          <a:ln>
            <a:noFill/>
          </a:ln>
        </p:spPr>
      </p:pic>
      <p:pic>
        <p:nvPicPr>
          <p:cNvPr descr=" " id="647" name="Google Shape;647;g26e8ce15a02_0_557"/>
          <p:cNvPicPr preferRelativeResize="0"/>
          <p:nvPr/>
        </p:nvPicPr>
        <p:blipFill rotWithShape="1">
          <a:blip r:embed="rId16">
            <a:alphaModFix/>
          </a:blip>
          <a:srcRect b="0" l="0" r="0" t="0"/>
          <a:stretch/>
        </p:blipFill>
        <p:spPr>
          <a:xfrm>
            <a:off x="13006426" y="4673600"/>
            <a:ext cx="12702" cy="406400"/>
          </a:xfrm>
          <a:prstGeom prst="rect">
            <a:avLst/>
          </a:prstGeom>
          <a:noFill/>
          <a:ln>
            <a:noFill/>
          </a:ln>
        </p:spPr>
      </p:pic>
      <p:pic>
        <p:nvPicPr>
          <p:cNvPr descr=" " id="648" name="Google Shape;648;g26e8ce15a02_0_557"/>
          <p:cNvPicPr preferRelativeResize="0"/>
          <p:nvPr/>
        </p:nvPicPr>
        <p:blipFill rotWithShape="1">
          <a:blip r:embed="rId17">
            <a:alphaModFix/>
          </a:blip>
          <a:srcRect b="0" l="0" r="0" t="0"/>
          <a:stretch/>
        </p:blipFill>
        <p:spPr>
          <a:xfrm>
            <a:off x="3353219" y="5080000"/>
            <a:ext cx="12702" cy="419100"/>
          </a:xfrm>
          <a:prstGeom prst="rect">
            <a:avLst/>
          </a:prstGeom>
          <a:noFill/>
          <a:ln>
            <a:noFill/>
          </a:ln>
        </p:spPr>
      </p:pic>
      <p:pic>
        <p:nvPicPr>
          <p:cNvPr descr=" " id="649" name="Google Shape;649;g26e8ce15a02_0_557"/>
          <p:cNvPicPr preferRelativeResize="0"/>
          <p:nvPr/>
        </p:nvPicPr>
        <p:blipFill rotWithShape="1">
          <a:blip r:embed="rId17">
            <a:alphaModFix/>
          </a:blip>
          <a:srcRect b="0" l="0" r="0" t="0"/>
          <a:stretch/>
        </p:blipFill>
        <p:spPr>
          <a:xfrm>
            <a:off x="9513489" y="5080000"/>
            <a:ext cx="12702" cy="419100"/>
          </a:xfrm>
          <a:prstGeom prst="rect">
            <a:avLst/>
          </a:prstGeom>
          <a:noFill/>
          <a:ln>
            <a:noFill/>
          </a:ln>
        </p:spPr>
      </p:pic>
      <p:pic>
        <p:nvPicPr>
          <p:cNvPr descr=" " id="650" name="Google Shape;650;g26e8ce15a02_0_557"/>
          <p:cNvPicPr preferRelativeResize="0"/>
          <p:nvPr/>
        </p:nvPicPr>
        <p:blipFill rotWithShape="1">
          <a:blip r:embed="rId17">
            <a:alphaModFix/>
          </a:blip>
          <a:srcRect b="0" l="0" r="0" t="0"/>
          <a:stretch/>
        </p:blipFill>
        <p:spPr>
          <a:xfrm>
            <a:off x="15407026" y="5080000"/>
            <a:ext cx="12702" cy="419100"/>
          </a:xfrm>
          <a:prstGeom prst="rect">
            <a:avLst/>
          </a:prstGeom>
          <a:noFill/>
          <a:ln>
            <a:noFill/>
          </a:ln>
        </p:spPr>
      </p:pic>
      <p:pic>
        <p:nvPicPr>
          <p:cNvPr descr=" " id="651" name="Google Shape;651;g26e8ce15a02_0_557"/>
          <p:cNvPicPr preferRelativeResize="0"/>
          <p:nvPr/>
        </p:nvPicPr>
        <p:blipFill rotWithShape="1">
          <a:blip r:embed="rId17">
            <a:alphaModFix/>
          </a:blip>
          <a:srcRect b="0" l="0" r="0" t="0"/>
          <a:stretch/>
        </p:blipFill>
        <p:spPr>
          <a:xfrm>
            <a:off x="21021127" y="5080000"/>
            <a:ext cx="12702" cy="419100"/>
          </a:xfrm>
          <a:prstGeom prst="rect">
            <a:avLst/>
          </a:prstGeom>
          <a:noFill/>
          <a:ln>
            <a:noFill/>
          </a:ln>
        </p:spPr>
      </p:pic>
      <p:pic>
        <p:nvPicPr>
          <p:cNvPr descr=" " id="652" name="Google Shape;652;g26e8ce15a02_0_557"/>
          <p:cNvPicPr preferRelativeResize="0"/>
          <p:nvPr/>
        </p:nvPicPr>
        <p:blipFill rotWithShape="1">
          <a:blip r:embed="rId18">
            <a:alphaModFix/>
          </a:blip>
          <a:srcRect b="0" l="0" r="0" t="0"/>
          <a:stretch/>
        </p:blipFill>
        <p:spPr>
          <a:xfrm>
            <a:off x="9513489" y="6896100"/>
            <a:ext cx="12702" cy="4165600"/>
          </a:xfrm>
          <a:prstGeom prst="rect">
            <a:avLst/>
          </a:prstGeom>
          <a:noFill/>
          <a:ln>
            <a:noFill/>
          </a:ln>
        </p:spPr>
      </p:pic>
      <p:pic>
        <p:nvPicPr>
          <p:cNvPr descr=" " id="653" name="Google Shape;653;g26e8ce15a02_0_557"/>
          <p:cNvPicPr preferRelativeResize="0"/>
          <p:nvPr/>
        </p:nvPicPr>
        <p:blipFill rotWithShape="1">
          <a:blip r:embed="rId19">
            <a:alphaModFix/>
          </a:blip>
          <a:srcRect b="0" l="0" r="0" t="0"/>
          <a:stretch/>
        </p:blipFill>
        <p:spPr>
          <a:xfrm>
            <a:off x="9322965" y="8585200"/>
            <a:ext cx="203225" cy="12700"/>
          </a:xfrm>
          <a:prstGeom prst="rect">
            <a:avLst/>
          </a:prstGeom>
          <a:noFill/>
          <a:ln>
            <a:noFill/>
          </a:ln>
        </p:spPr>
      </p:pic>
      <p:pic>
        <p:nvPicPr>
          <p:cNvPr descr=" " id="654" name="Google Shape;654;g26e8ce15a02_0_557"/>
          <p:cNvPicPr preferRelativeResize="0"/>
          <p:nvPr/>
        </p:nvPicPr>
        <p:blipFill rotWithShape="1">
          <a:blip r:embed="rId19">
            <a:alphaModFix/>
          </a:blip>
          <a:srcRect b="0" l="0" r="0" t="0"/>
          <a:stretch/>
        </p:blipFill>
        <p:spPr>
          <a:xfrm>
            <a:off x="20830603" y="8585200"/>
            <a:ext cx="203225" cy="12700"/>
          </a:xfrm>
          <a:prstGeom prst="rect">
            <a:avLst/>
          </a:prstGeom>
          <a:noFill/>
          <a:ln>
            <a:noFill/>
          </a:ln>
        </p:spPr>
      </p:pic>
      <p:pic>
        <p:nvPicPr>
          <p:cNvPr descr=" " id="655" name="Google Shape;655;g26e8ce15a02_0_557"/>
          <p:cNvPicPr preferRelativeResize="0"/>
          <p:nvPr/>
        </p:nvPicPr>
        <p:blipFill rotWithShape="1">
          <a:blip r:embed="rId19">
            <a:alphaModFix/>
          </a:blip>
          <a:srcRect b="0" l="0" r="0" t="0"/>
          <a:stretch/>
        </p:blipFill>
        <p:spPr>
          <a:xfrm>
            <a:off x="9322965" y="11049000"/>
            <a:ext cx="203225" cy="12700"/>
          </a:xfrm>
          <a:prstGeom prst="rect">
            <a:avLst/>
          </a:prstGeom>
          <a:noFill/>
          <a:ln>
            <a:noFill/>
          </a:ln>
        </p:spPr>
      </p:pic>
      <p:pic>
        <p:nvPicPr>
          <p:cNvPr descr=" " id="656" name="Google Shape;656;g26e8ce15a02_0_557"/>
          <p:cNvPicPr preferRelativeResize="0"/>
          <p:nvPr/>
        </p:nvPicPr>
        <p:blipFill rotWithShape="1">
          <a:blip r:embed="rId19">
            <a:alphaModFix/>
          </a:blip>
          <a:srcRect b="0" l="0" r="0" t="0"/>
          <a:stretch/>
        </p:blipFill>
        <p:spPr>
          <a:xfrm>
            <a:off x="20830603" y="11049000"/>
            <a:ext cx="203225" cy="12700"/>
          </a:xfrm>
          <a:prstGeom prst="rect">
            <a:avLst/>
          </a:prstGeom>
          <a:noFill/>
          <a:ln>
            <a:noFill/>
          </a:ln>
        </p:spPr>
      </p:pic>
      <p:pic>
        <p:nvPicPr>
          <p:cNvPr descr=" " id="657" name="Google Shape;657;g26e8ce15a02_0_557"/>
          <p:cNvPicPr preferRelativeResize="0"/>
          <p:nvPr/>
        </p:nvPicPr>
        <p:blipFill rotWithShape="1">
          <a:blip r:embed="rId20">
            <a:alphaModFix/>
          </a:blip>
          <a:srcRect b="0" l="0" r="0" t="0"/>
          <a:stretch/>
        </p:blipFill>
        <p:spPr>
          <a:xfrm>
            <a:off x="21021127" y="7035800"/>
            <a:ext cx="12702" cy="4025900"/>
          </a:xfrm>
          <a:prstGeom prst="rect">
            <a:avLst/>
          </a:prstGeom>
          <a:noFill/>
          <a:ln>
            <a:noFill/>
          </a:ln>
        </p:spPr>
      </p:pic>
      <p:sp>
        <p:nvSpPr>
          <p:cNvPr id="658" name="Google Shape;658;g26e8ce15a02_0_557"/>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59" name="Google Shape;659;g26e8ce15a02_0_557"/>
          <p:cNvSpPr/>
          <p:nvPr/>
        </p:nvSpPr>
        <p:spPr>
          <a:xfrm>
            <a:off x="6985873" y="571500"/>
            <a:ext cx="107541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64" name="Shape 664"/>
        <p:cNvGrpSpPr/>
        <p:nvPr/>
      </p:nvGrpSpPr>
      <p:grpSpPr>
        <a:xfrm>
          <a:off x="0" y="0"/>
          <a:ext cx="0" cy="0"/>
          <a:chOff x="0" y="0"/>
          <a:chExt cx="0" cy="0"/>
        </a:xfrm>
      </p:grpSpPr>
      <p:pic>
        <p:nvPicPr>
          <p:cNvPr descr=" " id="665" name="Google Shape;665;g26e8ce15a02_0_625"/>
          <p:cNvPicPr preferRelativeResize="0"/>
          <p:nvPr/>
        </p:nvPicPr>
        <p:blipFill rotWithShape="1">
          <a:blip r:embed="rId3">
            <a:alphaModFix/>
          </a:blip>
          <a:srcRect b="0" l="0" r="0" t="0"/>
          <a:stretch/>
        </p:blipFill>
        <p:spPr>
          <a:xfrm>
            <a:off x="20970321" y="838200"/>
            <a:ext cx="2819746" cy="7271096"/>
          </a:xfrm>
          <a:prstGeom prst="rect">
            <a:avLst/>
          </a:prstGeom>
          <a:noFill/>
          <a:ln>
            <a:noFill/>
          </a:ln>
        </p:spPr>
      </p:pic>
      <p:pic>
        <p:nvPicPr>
          <p:cNvPr descr=" " id="666" name="Google Shape;666;g26e8ce15a02_0_625"/>
          <p:cNvPicPr preferRelativeResize="0"/>
          <p:nvPr/>
        </p:nvPicPr>
        <p:blipFill rotWithShape="1">
          <a:blip r:embed="rId4">
            <a:alphaModFix/>
          </a:blip>
          <a:srcRect b="0" l="0" r="0" t="0"/>
          <a:stretch/>
        </p:blipFill>
        <p:spPr>
          <a:xfrm>
            <a:off x="0" y="7543800"/>
            <a:ext cx="2603825" cy="4902200"/>
          </a:xfrm>
          <a:prstGeom prst="rect">
            <a:avLst/>
          </a:prstGeom>
          <a:noFill/>
          <a:ln>
            <a:noFill/>
          </a:ln>
        </p:spPr>
      </p:pic>
      <p:sp>
        <p:nvSpPr>
          <p:cNvPr id="667" name="Google Shape;667;g26e8ce15a02_0_6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8" name="Google Shape;668;g26e8ce15a02_0_62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69" name="Google Shape;669;g26e8ce15a02_0_625"/>
          <p:cNvSpPr/>
          <p:nvPr/>
        </p:nvSpPr>
        <p:spPr>
          <a:xfrm>
            <a:off x="1981448" y="2641600"/>
            <a:ext cx="105507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Thank you for choosing EaTemp</a:t>
            </a:r>
            <a:endParaRPr b="0" i="0" sz="8000" u="none" cap="none" strike="noStrike">
              <a:solidFill>
                <a:schemeClr val="dk1"/>
              </a:solidFill>
              <a:latin typeface="Calibri"/>
              <a:ea typeface="Calibri"/>
              <a:cs typeface="Calibri"/>
              <a:sym typeface="Calibri"/>
            </a:endParaRPr>
          </a:p>
        </p:txBody>
      </p:sp>
      <p:sp>
        <p:nvSpPr>
          <p:cNvPr id="670" name="Google Shape;670;g26e8ce15a02_0_625"/>
          <p:cNvSpPr/>
          <p:nvPr/>
        </p:nvSpPr>
        <p:spPr>
          <a:xfrm>
            <a:off x="1981448" y="6299200"/>
            <a:ext cx="98904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71" name="Google Shape;671;g26e8ce15a02_0_625"/>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72" name="Google Shape;672;g26e8ce15a02_0_625"/>
          <p:cNvPicPr preferRelativeResize="0"/>
          <p:nvPr/>
        </p:nvPicPr>
        <p:blipFill rotWithShape="1">
          <a:blip r:embed="rId7">
            <a:alphaModFix/>
          </a:blip>
          <a:srcRect b="0" l="0" r="0" t="0"/>
          <a:stretch/>
        </p:blipFill>
        <p:spPr>
          <a:xfrm>
            <a:off x="11964895" y="1485900"/>
            <a:ext cx="11558445" cy="10756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 name="Shape 38"/>
        <p:cNvGrpSpPr/>
        <p:nvPr/>
      </p:nvGrpSpPr>
      <p:grpSpPr>
        <a:xfrm>
          <a:off x="0" y="0"/>
          <a:ext cx="0" cy="0"/>
          <a:chOff x="0" y="0"/>
          <a:chExt cx="0" cy="0"/>
        </a:xfrm>
      </p:grpSpPr>
      <p:pic>
        <p:nvPicPr>
          <p:cNvPr descr=" " id="39" name="Google Shape;39;g26e8ce15a02_0_21"/>
          <p:cNvPicPr preferRelativeResize="0"/>
          <p:nvPr/>
        </p:nvPicPr>
        <p:blipFill rotWithShape="1">
          <a:blip r:embed="rId3">
            <a:alphaModFix/>
          </a:blip>
          <a:srcRect b="0" l="0" r="0" t="0"/>
          <a:stretch/>
        </p:blipFill>
        <p:spPr>
          <a:xfrm>
            <a:off x="660483" y="5537197"/>
            <a:ext cx="2819746" cy="7271088"/>
          </a:xfrm>
          <a:prstGeom prst="rect">
            <a:avLst/>
          </a:prstGeom>
          <a:noFill/>
          <a:ln>
            <a:noFill/>
          </a:ln>
        </p:spPr>
      </p:pic>
      <p:pic>
        <p:nvPicPr>
          <p:cNvPr descr=" " id="40" name="Google Shape;40;g26e8ce15a02_0_21"/>
          <p:cNvPicPr preferRelativeResize="0"/>
          <p:nvPr/>
        </p:nvPicPr>
        <p:blipFill rotWithShape="1">
          <a:blip r:embed="rId4">
            <a:alphaModFix/>
          </a:blip>
          <a:srcRect b="0" l="0" r="0" t="0"/>
          <a:stretch/>
        </p:blipFill>
        <p:spPr>
          <a:xfrm>
            <a:off x="17350369" y="0"/>
            <a:ext cx="7036679" cy="3721100"/>
          </a:xfrm>
          <a:prstGeom prst="rect">
            <a:avLst/>
          </a:prstGeom>
          <a:noFill/>
          <a:ln>
            <a:noFill/>
          </a:ln>
        </p:spPr>
      </p:pic>
      <p:sp>
        <p:nvSpPr>
          <p:cNvPr id="41" name="Google Shape;41;g26e8ce15a02_0_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 name="Google Shape;42;g26e8ce15a02_0_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 name="Google Shape;43;g26e8ce15a02_0_21"/>
          <p:cNvSpPr/>
          <p:nvPr/>
        </p:nvSpPr>
        <p:spPr>
          <a:xfrm>
            <a:off x="4255032" y="838200"/>
            <a:ext cx="164316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Goldman"/>
              <a:buNone/>
            </a:pPr>
            <a:r>
              <a:rPr b="1" i="0" lang="en-US" sz="12800" u="none" cap="none" strike="noStrike">
                <a:solidFill>
                  <a:srgbClr val="272727"/>
                </a:solidFill>
                <a:latin typeface="Goldman"/>
                <a:ea typeface="Goldman"/>
                <a:cs typeface="Goldman"/>
                <a:sym typeface="Goldman"/>
              </a:rPr>
              <a:t>Table of Contents</a:t>
            </a:r>
            <a:endParaRPr b="0" i="0" sz="12800" u="none" cap="none" strike="noStrike">
              <a:solidFill>
                <a:schemeClr val="dk1"/>
              </a:solidFill>
              <a:latin typeface="Calibri"/>
              <a:ea typeface="Calibri"/>
              <a:cs typeface="Calibri"/>
              <a:sym typeface="Calibri"/>
            </a:endParaRPr>
          </a:p>
        </p:txBody>
      </p:sp>
      <p:sp>
        <p:nvSpPr>
          <p:cNvPr id="44" name="Google Shape;44;g26e8ce15a02_0_21"/>
          <p:cNvSpPr/>
          <p:nvPr/>
        </p:nvSpPr>
        <p:spPr>
          <a:xfrm>
            <a:off x="1181248"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6e8ce15a02_0_21"/>
          <p:cNvSpPr/>
          <p:nvPr/>
        </p:nvSpPr>
        <p:spPr>
          <a:xfrm>
            <a:off x="1181248" y="4051300"/>
            <a:ext cx="1625700" cy="1625700"/>
          </a:xfrm>
          <a:prstGeom prst="roundRect">
            <a:avLst>
              <a:gd fmla="val 781313" name="adj"/>
            </a:avLst>
          </a:prstGeom>
          <a:solidFill>
            <a:srgbClr val="F23F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6e8ce15a02_0_21"/>
          <p:cNvSpPr/>
          <p:nvPr/>
        </p:nvSpPr>
        <p:spPr>
          <a:xfrm>
            <a:off x="1517840" y="4394200"/>
            <a:ext cx="9525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01</a:t>
            </a:r>
            <a:endParaRPr b="0" i="0" sz="4800" u="none" cap="none" strike="noStrike">
              <a:solidFill>
                <a:schemeClr val="dk1"/>
              </a:solidFill>
              <a:latin typeface="Calibri"/>
              <a:ea typeface="Calibri"/>
              <a:cs typeface="Calibri"/>
              <a:sym typeface="Calibri"/>
            </a:endParaRPr>
          </a:p>
        </p:txBody>
      </p:sp>
      <p:sp>
        <p:nvSpPr>
          <p:cNvPr id="47" name="Google Shape;47;g26e8ce15a02_0_21"/>
          <p:cNvSpPr/>
          <p:nvPr/>
        </p:nvSpPr>
        <p:spPr>
          <a:xfrm>
            <a:off x="3010276" y="41402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6e8ce15a02_0_21"/>
          <p:cNvSpPr/>
          <p:nvPr/>
        </p:nvSpPr>
        <p:spPr>
          <a:xfrm>
            <a:off x="3010276" y="41402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Introduction</a:t>
            </a:r>
            <a:endParaRPr b="0" i="0" sz="4800" u="none" cap="none" strike="noStrike">
              <a:solidFill>
                <a:schemeClr val="dk1"/>
              </a:solidFill>
              <a:latin typeface="Calibri"/>
              <a:ea typeface="Calibri"/>
              <a:cs typeface="Calibri"/>
              <a:sym typeface="Calibri"/>
            </a:endParaRPr>
          </a:p>
        </p:txBody>
      </p:sp>
      <p:sp>
        <p:nvSpPr>
          <p:cNvPr id="49" name="Google Shape;49;g26e8ce15a02_0_21"/>
          <p:cNvSpPr/>
          <p:nvPr/>
        </p:nvSpPr>
        <p:spPr>
          <a:xfrm>
            <a:off x="3010276" y="49784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0" name="Google Shape;50;g26e8ce15a02_0_21"/>
          <p:cNvSpPr/>
          <p:nvPr/>
        </p:nvSpPr>
        <p:spPr>
          <a:xfrm>
            <a:off x="8649781"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6e8ce15a02_0_21"/>
          <p:cNvSpPr/>
          <p:nvPr/>
        </p:nvSpPr>
        <p:spPr>
          <a:xfrm>
            <a:off x="8649781" y="4051300"/>
            <a:ext cx="1625700" cy="1625700"/>
          </a:xfrm>
          <a:prstGeom prst="roundRect">
            <a:avLst>
              <a:gd fmla="val 781313" name="adj"/>
            </a:avLst>
          </a:prstGeom>
          <a:solidFill>
            <a:srgbClr val="F23F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6e8ce15a02_0_21"/>
          <p:cNvSpPr/>
          <p:nvPr/>
        </p:nvSpPr>
        <p:spPr>
          <a:xfrm>
            <a:off x="8910164" y="4394200"/>
            <a:ext cx="11049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02</a:t>
            </a:r>
            <a:endParaRPr b="0" i="0" sz="4800" u="none" cap="none" strike="noStrike">
              <a:solidFill>
                <a:schemeClr val="dk1"/>
              </a:solidFill>
              <a:latin typeface="Calibri"/>
              <a:ea typeface="Calibri"/>
              <a:cs typeface="Calibri"/>
              <a:sym typeface="Calibri"/>
            </a:endParaRPr>
          </a:p>
        </p:txBody>
      </p:sp>
      <p:sp>
        <p:nvSpPr>
          <p:cNvPr id="53" name="Google Shape;53;g26e8ce15a02_0_21"/>
          <p:cNvSpPr/>
          <p:nvPr/>
        </p:nvSpPr>
        <p:spPr>
          <a:xfrm>
            <a:off x="10478810" y="41402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6e8ce15a02_0_21"/>
          <p:cNvSpPr/>
          <p:nvPr/>
        </p:nvSpPr>
        <p:spPr>
          <a:xfrm>
            <a:off x="10478810" y="41402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Encounters</a:t>
            </a:r>
            <a:endParaRPr b="0" i="0" sz="4800" u="none" cap="none" strike="noStrike">
              <a:solidFill>
                <a:schemeClr val="dk1"/>
              </a:solidFill>
              <a:latin typeface="Calibri"/>
              <a:ea typeface="Calibri"/>
              <a:cs typeface="Calibri"/>
              <a:sym typeface="Calibri"/>
            </a:endParaRPr>
          </a:p>
        </p:txBody>
      </p:sp>
      <p:sp>
        <p:nvSpPr>
          <p:cNvPr id="55" name="Google Shape;55;g26e8ce15a02_0_21"/>
          <p:cNvSpPr/>
          <p:nvPr/>
        </p:nvSpPr>
        <p:spPr>
          <a:xfrm>
            <a:off x="10478810" y="49784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6" name="Google Shape;56;g26e8ce15a02_0_21"/>
          <p:cNvSpPr/>
          <p:nvPr/>
        </p:nvSpPr>
        <p:spPr>
          <a:xfrm>
            <a:off x="1181248"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6e8ce15a02_0_21"/>
          <p:cNvSpPr/>
          <p:nvPr/>
        </p:nvSpPr>
        <p:spPr>
          <a:xfrm>
            <a:off x="1181248" y="7035800"/>
            <a:ext cx="1625700" cy="1625700"/>
          </a:xfrm>
          <a:prstGeom prst="roundRect">
            <a:avLst>
              <a:gd fmla="val 781313" name="adj"/>
            </a:avLst>
          </a:prstGeom>
          <a:solidFill>
            <a:srgbClr val="88BC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6e8ce15a02_0_21"/>
          <p:cNvSpPr/>
          <p:nvPr/>
        </p:nvSpPr>
        <p:spPr>
          <a:xfrm>
            <a:off x="1422578" y="7378700"/>
            <a:ext cx="1143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03</a:t>
            </a:r>
            <a:endParaRPr b="0" i="0" sz="4800" u="none" cap="none" strike="noStrike">
              <a:solidFill>
                <a:schemeClr val="dk1"/>
              </a:solidFill>
              <a:latin typeface="Calibri"/>
              <a:ea typeface="Calibri"/>
              <a:cs typeface="Calibri"/>
              <a:sym typeface="Calibri"/>
            </a:endParaRPr>
          </a:p>
        </p:txBody>
      </p:sp>
      <p:sp>
        <p:nvSpPr>
          <p:cNvPr id="59" name="Google Shape;59;g26e8ce15a02_0_21"/>
          <p:cNvSpPr/>
          <p:nvPr/>
        </p:nvSpPr>
        <p:spPr>
          <a:xfrm>
            <a:off x="3010276" y="71247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6e8ce15a02_0_21"/>
          <p:cNvSpPr/>
          <p:nvPr/>
        </p:nvSpPr>
        <p:spPr>
          <a:xfrm>
            <a:off x="3010276" y="71247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Wonders</a:t>
            </a:r>
            <a:endParaRPr b="0" i="0" sz="4800" u="none" cap="none" strike="noStrike">
              <a:solidFill>
                <a:schemeClr val="dk1"/>
              </a:solidFill>
              <a:latin typeface="Calibri"/>
              <a:ea typeface="Calibri"/>
              <a:cs typeface="Calibri"/>
              <a:sym typeface="Calibri"/>
            </a:endParaRPr>
          </a:p>
        </p:txBody>
      </p:sp>
      <p:sp>
        <p:nvSpPr>
          <p:cNvPr id="61" name="Google Shape;61;g26e8ce15a02_0_21"/>
          <p:cNvSpPr/>
          <p:nvPr/>
        </p:nvSpPr>
        <p:spPr>
          <a:xfrm>
            <a:off x="3010276" y="79629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2" name="Google Shape;62;g26e8ce15a02_0_21"/>
          <p:cNvSpPr/>
          <p:nvPr/>
        </p:nvSpPr>
        <p:spPr>
          <a:xfrm>
            <a:off x="8649781"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6e8ce15a02_0_21"/>
          <p:cNvSpPr/>
          <p:nvPr/>
        </p:nvSpPr>
        <p:spPr>
          <a:xfrm>
            <a:off x="8649781" y="7035800"/>
            <a:ext cx="1625700" cy="1625700"/>
          </a:xfrm>
          <a:prstGeom prst="roundRect">
            <a:avLst>
              <a:gd fmla="val 781313" name="adj"/>
            </a:avLst>
          </a:prstGeom>
          <a:solidFill>
            <a:srgbClr val="88BC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6e8ce15a02_0_21"/>
          <p:cNvSpPr/>
          <p:nvPr/>
        </p:nvSpPr>
        <p:spPr>
          <a:xfrm>
            <a:off x="8865708" y="7378700"/>
            <a:ext cx="1194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04</a:t>
            </a:r>
            <a:endParaRPr b="0" i="0" sz="4800" u="none" cap="none" strike="noStrike">
              <a:solidFill>
                <a:schemeClr val="dk1"/>
              </a:solidFill>
              <a:latin typeface="Calibri"/>
              <a:ea typeface="Calibri"/>
              <a:cs typeface="Calibri"/>
              <a:sym typeface="Calibri"/>
            </a:endParaRPr>
          </a:p>
        </p:txBody>
      </p:sp>
      <p:sp>
        <p:nvSpPr>
          <p:cNvPr id="65" name="Google Shape;65;g26e8ce15a02_0_21"/>
          <p:cNvSpPr/>
          <p:nvPr/>
        </p:nvSpPr>
        <p:spPr>
          <a:xfrm>
            <a:off x="10478810" y="71247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6e8ce15a02_0_21"/>
          <p:cNvSpPr/>
          <p:nvPr/>
        </p:nvSpPr>
        <p:spPr>
          <a:xfrm>
            <a:off x="10478810" y="71247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Magic</a:t>
            </a:r>
            <a:endParaRPr b="0" i="0" sz="4800" u="none" cap="none" strike="noStrike">
              <a:solidFill>
                <a:schemeClr val="dk1"/>
              </a:solidFill>
              <a:latin typeface="Calibri"/>
              <a:ea typeface="Calibri"/>
              <a:cs typeface="Calibri"/>
              <a:sym typeface="Calibri"/>
            </a:endParaRPr>
          </a:p>
        </p:txBody>
      </p:sp>
      <p:sp>
        <p:nvSpPr>
          <p:cNvPr id="67" name="Google Shape;67;g26e8ce15a02_0_21"/>
          <p:cNvSpPr/>
          <p:nvPr/>
        </p:nvSpPr>
        <p:spPr>
          <a:xfrm>
            <a:off x="10478810" y="79629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8" name="Google Shape;68;g26e8ce15a02_0_21"/>
          <p:cNvSpPr/>
          <p:nvPr/>
        </p:nvSpPr>
        <p:spPr>
          <a:xfrm>
            <a:off x="1181248"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6e8ce15a02_0_21"/>
          <p:cNvSpPr/>
          <p:nvPr/>
        </p:nvSpPr>
        <p:spPr>
          <a:xfrm>
            <a:off x="1181248" y="10020300"/>
            <a:ext cx="1625700" cy="1625700"/>
          </a:xfrm>
          <a:prstGeom prst="roundRect">
            <a:avLst>
              <a:gd fmla="val 781313" name="adj"/>
            </a:avLst>
          </a:prstGeom>
          <a:solidFill>
            <a:srgbClr val="F23F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6e8ce15a02_0_21"/>
          <p:cNvSpPr/>
          <p:nvPr/>
        </p:nvSpPr>
        <p:spPr>
          <a:xfrm>
            <a:off x="1422578" y="10363200"/>
            <a:ext cx="1143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05</a:t>
            </a:r>
            <a:endParaRPr b="0" i="0" sz="4800" u="none" cap="none" strike="noStrike">
              <a:solidFill>
                <a:schemeClr val="dk1"/>
              </a:solidFill>
              <a:latin typeface="Calibri"/>
              <a:ea typeface="Calibri"/>
              <a:cs typeface="Calibri"/>
              <a:sym typeface="Calibri"/>
            </a:endParaRPr>
          </a:p>
        </p:txBody>
      </p:sp>
      <p:sp>
        <p:nvSpPr>
          <p:cNvPr id="71" name="Google Shape;71;g26e8ce15a02_0_21"/>
          <p:cNvSpPr/>
          <p:nvPr/>
        </p:nvSpPr>
        <p:spPr>
          <a:xfrm>
            <a:off x="3010276" y="101092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6e8ce15a02_0_21"/>
          <p:cNvSpPr/>
          <p:nvPr/>
        </p:nvSpPr>
        <p:spPr>
          <a:xfrm>
            <a:off x="3010276" y="101092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Adventure</a:t>
            </a:r>
            <a:endParaRPr b="0" i="0" sz="4800" u="none" cap="none" strike="noStrike">
              <a:solidFill>
                <a:schemeClr val="dk1"/>
              </a:solidFill>
              <a:latin typeface="Calibri"/>
              <a:ea typeface="Calibri"/>
              <a:cs typeface="Calibri"/>
              <a:sym typeface="Calibri"/>
            </a:endParaRPr>
          </a:p>
        </p:txBody>
      </p:sp>
      <p:sp>
        <p:nvSpPr>
          <p:cNvPr id="73" name="Google Shape;73;g26e8ce15a02_0_21"/>
          <p:cNvSpPr/>
          <p:nvPr/>
        </p:nvSpPr>
        <p:spPr>
          <a:xfrm>
            <a:off x="3010276" y="109474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4" name="Google Shape;74;g26e8ce15a02_0_21"/>
          <p:cNvSpPr/>
          <p:nvPr/>
        </p:nvSpPr>
        <p:spPr>
          <a:xfrm>
            <a:off x="8649781"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6e8ce15a02_0_21"/>
          <p:cNvSpPr/>
          <p:nvPr/>
        </p:nvSpPr>
        <p:spPr>
          <a:xfrm>
            <a:off x="8649781" y="10020300"/>
            <a:ext cx="1625700" cy="1625700"/>
          </a:xfrm>
          <a:prstGeom prst="roundRect">
            <a:avLst>
              <a:gd fmla="val 781313" name="adj"/>
            </a:avLst>
          </a:prstGeom>
          <a:solidFill>
            <a:srgbClr val="F23F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6e8ce15a02_0_21"/>
          <p:cNvSpPr/>
          <p:nvPr/>
        </p:nvSpPr>
        <p:spPr>
          <a:xfrm>
            <a:off x="8884760" y="10363200"/>
            <a:ext cx="11559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06</a:t>
            </a:r>
            <a:endParaRPr b="0" i="0" sz="4800" u="none" cap="none" strike="noStrike">
              <a:solidFill>
                <a:schemeClr val="dk1"/>
              </a:solidFill>
              <a:latin typeface="Calibri"/>
              <a:ea typeface="Calibri"/>
              <a:cs typeface="Calibri"/>
              <a:sym typeface="Calibri"/>
            </a:endParaRPr>
          </a:p>
        </p:txBody>
      </p:sp>
      <p:sp>
        <p:nvSpPr>
          <p:cNvPr id="77" name="Google Shape;77;g26e8ce15a02_0_21"/>
          <p:cNvSpPr/>
          <p:nvPr/>
        </p:nvSpPr>
        <p:spPr>
          <a:xfrm>
            <a:off x="10478810" y="10109200"/>
            <a:ext cx="54870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6e8ce15a02_0_21"/>
          <p:cNvSpPr/>
          <p:nvPr/>
        </p:nvSpPr>
        <p:spPr>
          <a:xfrm>
            <a:off x="10478810" y="10109200"/>
            <a:ext cx="5690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Conclusion</a:t>
            </a:r>
            <a:endParaRPr b="0" i="0" sz="4800" u="none" cap="none" strike="noStrike">
              <a:solidFill>
                <a:schemeClr val="dk1"/>
              </a:solidFill>
              <a:latin typeface="Calibri"/>
              <a:ea typeface="Calibri"/>
              <a:cs typeface="Calibri"/>
              <a:sym typeface="Calibri"/>
            </a:endParaRPr>
          </a:p>
        </p:txBody>
      </p:sp>
      <p:sp>
        <p:nvSpPr>
          <p:cNvPr id="79" name="Google Shape;79;g26e8ce15a02_0_21"/>
          <p:cNvSpPr/>
          <p:nvPr/>
        </p:nvSpPr>
        <p:spPr>
          <a:xfrm>
            <a:off x="10478810" y="109474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0" name="Google Shape;80;g26e8ce15a02_0_21"/>
          <p:cNvPicPr preferRelativeResize="0"/>
          <p:nvPr/>
        </p:nvPicPr>
        <p:blipFill rotWithShape="1">
          <a:blip r:embed="rId6">
            <a:alphaModFix/>
          </a:blip>
          <a:srcRect b="0" l="0" r="0" t="0"/>
          <a:stretch/>
        </p:blipFill>
        <p:spPr>
          <a:xfrm>
            <a:off x="14187673" y="2298700"/>
            <a:ext cx="9856432" cy="10033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5" name="Shape 85"/>
        <p:cNvGrpSpPr/>
        <p:nvPr/>
      </p:nvGrpSpPr>
      <p:grpSpPr>
        <a:xfrm>
          <a:off x="0" y="0"/>
          <a:ext cx="0" cy="0"/>
          <a:chOff x="0" y="0"/>
          <a:chExt cx="0" cy="0"/>
        </a:xfrm>
      </p:grpSpPr>
      <p:pic>
        <p:nvPicPr>
          <p:cNvPr descr=" " id="86" name="Google Shape;86;g26e8ce15a02_0_67"/>
          <p:cNvPicPr preferRelativeResize="0"/>
          <p:nvPr/>
        </p:nvPicPr>
        <p:blipFill rotWithShape="1">
          <a:blip r:embed="rId3">
            <a:alphaModFix/>
          </a:blip>
          <a:srcRect b="0" l="0" r="0" t="0"/>
          <a:stretch/>
        </p:blipFill>
        <p:spPr>
          <a:xfrm>
            <a:off x="6985873" y="10375900"/>
            <a:ext cx="7271995" cy="2819394"/>
          </a:xfrm>
          <a:prstGeom prst="rect">
            <a:avLst/>
          </a:prstGeom>
          <a:noFill/>
          <a:ln>
            <a:noFill/>
          </a:ln>
        </p:spPr>
      </p:pic>
      <p:pic>
        <p:nvPicPr>
          <p:cNvPr descr=" " id="87" name="Google Shape;87;g26e8ce15a02_0_67"/>
          <p:cNvPicPr preferRelativeResize="0"/>
          <p:nvPr/>
        </p:nvPicPr>
        <p:blipFill rotWithShape="1">
          <a:blip r:embed="rId4">
            <a:alphaModFix/>
          </a:blip>
          <a:srcRect b="0" l="0" r="0" t="0"/>
          <a:stretch/>
        </p:blipFill>
        <p:spPr>
          <a:xfrm>
            <a:off x="0" y="1676400"/>
            <a:ext cx="3162695" cy="5981700"/>
          </a:xfrm>
          <a:prstGeom prst="rect">
            <a:avLst/>
          </a:prstGeom>
          <a:noFill/>
          <a:ln>
            <a:noFill/>
          </a:ln>
        </p:spPr>
      </p:pic>
      <p:sp>
        <p:nvSpPr>
          <p:cNvPr id="88" name="Google Shape;88;g26e8ce15a02_0_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9" name="Google Shape;89;g26e8ce15a02_0_6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0" name="Google Shape;90;g26e8ce15a02_0_67"/>
          <p:cNvSpPr/>
          <p:nvPr/>
        </p:nvSpPr>
        <p:spPr>
          <a:xfrm>
            <a:off x="2959470" y="2501900"/>
            <a:ext cx="179430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The Realm of the Extraordinary</a:t>
            </a:r>
            <a:endParaRPr b="0" i="0" sz="8000" u="none" cap="none" strike="noStrike">
              <a:solidFill>
                <a:schemeClr val="dk1"/>
              </a:solidFill>
              <a:latin typeface="Calibri"/>
              <a:ea typeface="Calibri"/>
              <a:cs typeface="Calibri"/>
              <a:sym typeface="Calibri"/>
            </a:endParaRPr>
          </a:p>
        </p:txBody>
      </p:sp>
      <p:sp>
        <p:nvSpPr>
          <p:cNvPr id="91" name="Google Shape;91;g26e8ce15a02_0_67"/>
          <p:cNvSpPr/>
          <p:nvPr/>
        </p:nvSpPr>
        <p:spPr>
          <a:xfrm>
            <a:off x="2959470" y="4495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2" name="Google Shape;92;g26e8ce15a02_0_67"/>
          <p:cNvSpPr/>
          <p:nvPr/>
        </p:nvSpPr>
        <p:spPr>
          <a:xfrm>
            <a:off x="12701588" y="4495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7" name="Shape 97"/>
        <p:cNvGrpSpPr/>
        <p:nvPr/>
      </p:nvGrpSpPr>
      <p:grpSpPr>
        <a:xfrm>
          <a:off x="0" y="0"/>
          <a:ext cx="0" cy="0"/>
          <a:chOff x="0" y="0"/>
          <a:chExt cx="0" cy="0"/>
        </a:xfrm>
      </p:grpSpPr>
      <p:pic>
        <p:nvPicPr>
          <p:cNvPr descr=" " id="98" name="Google Shape;98;g26e8ce15a02_0_78"/>
          <p:cNvPicPr preferRelativeResize="0"/>
          <p:nvPr/>
        </p:nvPicPr>
        <p:blipFill rotWithShape="1">
          <a:blip r:embed="rId3">
            <a:alphaModFix/>
          </a:blip>
          <a:srcRect b="0" l="0" r="0" t="0"/>
          <a:stretch/>
        </p:blipFill>
        <p:spPr>
          <a:xfrm>
            <a:off x="16029403" y="749300"/>
            <a:ext cx="7271995" cy="2819394"/>
          </a:xfrm>
          <a:prstGeom prst="rect">
            <a:avLst/>
          </a:prstGeom>
          <a:noFill/>
          <a:ln>
            <a:noFill/>
          </a:ln>
        </p:spPr>
      </p:pic>
      <p:pic>
        <p:nvPicPr>
          <p:cNvPr descr=" " id="99" name="Google Shape;99;g26e8ce15a02_0_78"/>
          <p:cNvPicPr preferRelativeResize="0"/>
          <p:nvPr/>
        </p:nvPicPr>
        <p:blipFill rotWithShape="1">
          <a:blip r:embed="rId4">
            <a:alphaModFix/>
          </a:blip>
          <a:srcRect b="0" l="0" r="0" t="0"/>
          <a:stretch/>
        </p:blipFill>
        <p:spPr>
          <a:xfrm>
            <a:off x="0" y="10248900"/>
            <a:ext cx="4051806" cy="3467100"/>
          </a:xfrm>
          <a:prstGeom prst="rect">
            <a:avLst/>
          </a:prstGeom>
          <a:noFill/>
          <a:ln>
            <a:noFill/>
          </a:ln>
        </p:spPr>
      </p:pic>
      <p:sp>
        <p:nvSpPr>
          <p:cNvPr id="100" name="Google Shape;100;g26e8ce15a02_0_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1" name="Google Shape;101;g26e8ce15a02_0_7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2" name="Google Shape;102;g26e8ce15a02_0_78"/>
          <p:cNvPicPr preferRelativeResize="0"/>
          <p:nvPr/>
        </p:nvPicPr>
        <p:blipFill rotWithShape="1">
          <a:blip r:embed="rId6">
            <a:alphaModFix/>
          </a:blip>
          <a:srcRect b="0" l="0" r="0" t="0"/>
          <a:stretch/>
        </p:blipFill>
        <p:spPr>
          <a:xfrm>
            <a:off x="0" y="0"/>
            <a:ext cx="11685461" cy="13716000"/>
          </a:xfrm>
          <a:prstGeom prst="rect">
            <a:avLst/>
          </a:prstGeom>
          <a:noFill/>
          <a:ln>
            <a:noFill/>
          </a:ln>
        </p:spPr>
      </p:pic>
      <p:sp>
        <p:nvSpPr>
          <p:cNvPr id="103" name="Google Shape;103;g26e8ce15a02_0_78"/>
          <p:cNvSpPr/>
          <p:nvPr/>
        </p:nvSpPr>
        <p:spPr>
          <a:xfrm>
            <a:off x="13057232" y="2705100"/>
            <a:ext cx="99072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4" name="Google Shape;104;g26e8ce15a02_0_78"/>
          <p:cNvPicPr preferRelativeResize="0"/>
          <p:nvPr/>
        </p:nvPicPr>
        <p:blipFill rotWithShape="1">
          <a:blip r:embed="rId7">
            <a:alphaModFix/>
          </a:blip>
          <a:srcRect b="0" l="0" r="0" t="0"/>
          <a:stretch/>
        </p:blipFill>
        <p:spPr>
          <a:xfrm>
            <a:off x="13057232" y="3691266"/>
            <a:ext cx="1409876" cy="1405868"/>
          </a:xfrm>
          <a:prstGeom prst="rect">
            <a:avLst/>
          </a:prstGeom>
          <a:noFill/>
          <a:ln>
            <a:noFill/>
          </a:ln>
        </p:spPr>
      </p:pic>
      <p:sp>
        <p:nvSpPr>
          <p:cNvPr id="105" name="Google Shape;105;g26e8ce15a02_0_78"/>
          <p:cNvSpPr/>
          <p:nvPr/>
        </p:nvSpPr>
        <p:spPr>
          <a:xfrm>
            <a:off x="14873559" y="2705100"/>
            <a:ext cx="80910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26e8ce15a02_0_78"/>
          <p:cNvSpPr/>
          <p:nvPr/>
        </p:nvSpPr>
        <p:spPr>
          <a:xfrm>
            <a:off x="14873559" y="2705100"/>
            <a:ext cx="8294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Unicorn Sightings</a:t>
            </a:r>
            <a:endParaRPr b="0" i="0" sz="4800" u="none" cap="none" strike="noStrike">
              <a:solidFill>
                <a:schemeClr val="dk1"/>
              </a:solidFill>
              <a:latin typeface="Calibri"/>
              <a:ea typeface="Calibri"/>
              <a:cs typeface="Calibri"/>
              <a:sym typeface="Calibri"/>
            </a:endParaRPr>
          </a:p>
        </p:txBody>
      </p:sp>
      <p:sp>
        <p:nvSpPr>
          <p:cNvPr id="107" name="Google Shape;107;g26e8ce15a02_0_78"/>
          <p:cNvSpPr/>
          <p:nvPr/>
        </p:nvSpPr>
        <p:spPr>
          <a:xfrm>
            <a:off x="14873559" y="36449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8" name="Google Shape;108;g26e8ce15a02_0_78"/>
          <p:cNvSpPr/>
          <p:nvPr/>
        </p:nvSpPr>
        <p:spPr>
          <a:xfrm>
            <a:off x="13057232" y="6858000"/>
            <a:ext cx="99072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26e8ce15a02_0_78"/>
          <p:cNvPicPr preferRelativeResize="0"/>
          <p:nvPr/>
        </p:nvPicPr>
        <p:blipFill rotWithShape="1">
          <a:blip r:embed="rId8">
            <a:alphaModFix/>
          </a:blip>
          <a:srcRect b="0" l="0" r="0" t="0"/>
          <a:stretch/>
        </p:blipFill>
        <p:spPr>
          <a:xfrm>
            <a:off x="13057232" y="7975755"/>
            <a:ext cx="1409876" cy="1142690"/>
          </a:xfrm>
          <a:prstGeom prst="rect">
            <a:avLst/>
          </a:prstGeom>
          <a:noFill/>
          <a:ln>
            <a:noFill/>
          </a:ln>
        </p:spPr>
      </p:pic>
      <p:sp>
        <p:nvSpPr>
          <p:cNvPr id="110" name="Google Shape;110;g26e8ce15a02_0_78"/>
          <p:cNvSpPr/>
          <p:nvPr/>
        </p:nvSpPr>
        <p:spPr>
          <a:xfrm>
            <a:off x="14873559" y="6858000"/>
            <a:ext cx="80910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6e8ce15a02_0_78"/>
          <p:cNvSpPr/>
          <p:nvPr/>
        </p:nvSpPr>
        <p:spPr>
          <a:xfrm>
            <a:off x="14873559" y="6858000"/>
            <a:ext cx="8294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Dragon Taming</a:t>
            </a:r>
            <a:endParaRPr b="0" i="0" sz="4800" u="none" cap="none" strike="noStrike">
              <a:solidFill>
                <a:schemeClr val="dk1"/>
              </a:solidFill>
              <a:latin typeface="Calibri"/>
              <a:ea typeface="Calibri"/>
              <a:cs typeface="Calibri"/>
              <a:sym typeface="Calibri"/>
            </a:endParaRPr>
          </a:p>
        </p:txBody>
      </p:sp>
      <p:sp>
        <p:nvSpPr>
          <p:cNvPr id="112" name="Google Shape;112;g26e8ce15a02_0_78"/>
          <p:cNvSpPr/>
          <p:nvPr/>
        </p:nvSpPr>
        <p:spPr>
          <a:xfrm>
            <a:off x="14873559" y="7797800"/>
            <a:ext cx="822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7" name="Shape 117"/>
        <p:cNvGrpSpPr/>
        <p:nvPr/>
      </p:nvGrpSpPr>
      <p:grpSpPr>
        <a:xfrm>
          <a:off x="0" y="0"/>
          <a:ext cx="0" cy="0"/>
          <a:chOff x="0" y="0"/>
          <a:chExt cx="0" cy="0"/>
        </a:xfrm>
      </p:grpSpPr>
      <p:pic>
        <p:nvPicPr>
          <p:cNvPr descr=" " id="118" name="Google Shape;118;g26e8ce15a02_0_97"/>
          <p:cNvPicPr preferRelativeResize="0"/>
          <p:nvPr/>
        </p:nvPicPr>
        <p:blipFill rotWithShape="1">
          <a:blip r:embed="rId3">
            <a:alphaModFix/>
          </a:blip>
          <a:srcRect b="0" l="0" r="0" t="0"/>
          <a:stretch/>
        </p:blipFill>
        <p:spPr>
          <a:xfrm>
            <a:off x="660483" y="5537200"/>
            <a:ext cx="2819746" cy="7271085"/>
          </a:xfrm>
          <a:prstGeom prst="rect">
            <a:avLst/>
          </a:prstGeom>
          <a:noFill/>
          <a:ln>
            <a:noFill/>
          </a:ln>
        </p:spPr>
      </p:pic>
      <p:pic>
        <p:nvPicPr>
          <p:cNvPr descr=" " id="119" name="Google Shape;119;g26e8ce15a02_0_97"/>
          <p:cNvPicPr preferRelativeResize="0"/>
          <p:nvPr/>
        </p:nvPicPr>
        <p:blipFill rotWithShape="1">
          <a:blip r:embed="rId4">
            <a:alphaModFix/>
          </a:blip>
          <a:srcRect b="0" l="0" r="0" t="0"/>
          <a:stretch/>
        </p:blipFill>
        <p:spPr>
          <a:xfrm>
            <a:off x="17350369" y="0"/>
            <a:ext cx="7036679" cy="3721100"/>
          </a:xfrm>
          <a:prstGeom prst="rect">
            <a:avLst/>
          </a:prstGeom>
          <a:noFill/>
          <a:ln>
            <a:noFill/>
          </a:ln>
        </p:spPr>
      </p:pic>
      <p:sp>
        <p:nvSpPr>
          <p:cNvPr id="120" name="Google Shape;120;g26e8ce15a02_0_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26e8ce15a02_0_9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2" name="Google Shape;122;g26e8ce15a02_0_97"/>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g26e8ce15a02_0_97"/>
          <p:cNvPicPr preferRelativeResize="0"/>
          <p:nvPr/>
        </p:nvPicPr>
        <p:blipFill rotWithShape="1">
          <a:blip r:embed="rId6">
            <a:alphaModFix/>
          </a:blip>
          <a:srcRect b="0" l="0" r="0" t="0"/>
          <a:stretch/>
        </p:blipFill>
        <p:spPr>
          <a:xfrm>
            <a:off x="6981408" y="1384300"/>
            <a:ext cx="1253686" cy="1625600"/>
          </a:xfrm>
          <a:prstGeom prst="rect">
            <a:avLst/>
          </a:prstGeom>
          <a:noFill/>
          <a:ln>
            <a:noFill/>
          </a:ln>
        </p:spPr>
      </p:pic>
      <p:sp>
        <p:nvSpPr>
          <p:cNvPr id="124" name="Google Shape;124;g26e8ce15a02_0_97"/>
          <p:cNvSpPr/>
          <p:nvPr/>
        </p:nvSpPr>
        <p:spPr>
          <a:xfrm>
            <a:off x="4572572" y="3619500"/>
            <a:ext cx="60714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6e8ce15a02_0_97"/>
          <p:cNvSpPr/>
          <p:nvPr/>
        </p:nvSpPr>
        <p:spPr>
          <a:xfrm>
            <a:off x="4572572" y="3619500"/>
            <a:ext cx="6274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Unicorn Sightings</a:t>
            </a:r>
            <a:endParaRPr b="0" i="0" sz="4800" u="none" cap="none" strike="noStrike">
              <a:solidFill>
                <a:schemeClr val="dk1"/>
              </a:solidFill>
              <a:latin typeface="Calibri"/>
              <a:ea typeface="Calibri"/>
              <a:cs typeface="Calibri"/>
              <a:sym typeface="Calibri"/>
            </a:endParaRPr>
          </a:p>
        </p:txBody>
      </p:sp>
      <p:sp>
        <p:nvSpPr>
          <p:cNvPr id="126" name="Google Shape;126;g26e8ce15a02_0_97"/>
          <p:cNvSpPr/>
          <p:nvPr/>
        </p:nvSpPr>
        <p:spPr>
          <a:xfrm>
            <a:off x="3543743" y="49657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6e8ce15a02_0_97"/>
          <p:cNvSpPr/>
          <p:nvPr/>
        </p:nvSpPr>
        <p:spPr>
          <a:xfrm>
            <a:off x="3476001" y="49657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8" name="Google Shape;128;g26e8ce15a02_0_97"/>
          <p:cNvPicPr preferRelativeResize="0"/>
          <p:nvPr/>
        </p:nvPicPr>
        <p:blipFill rotWithShape="1">
          <a:blip r:embed="rId7">
            <a:alphaModFix/>
          </a:blip>
          <a:srcRect b="0" l="0" r="0" t="0"/>
          <a:stretch/>
        </p:blipFill>
        <p:spPr>
          <a:xfrm>
            <a:off x="3543743" y="7404100"/>
            <a:ext cx="8129016" cy="5194300"/>
          </a:xfrm>
          <a:prstGeom prst="rect">
            <a:avLst/>
          </a:prstGeom>
          <a:noFill/>
          <a:ln>
            <a:noFill/>
          </a:ln>
        </p:spPr>
      </p:pic>
      <p:sp>
        <p:nvSpPr>
          <p:cNvPr id="129" name="Google Shape;129;g26e8ce15a02_0_97"/>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g26e8ce15a02_0_97"/>
          <p:cNvPicPr preferRelativeResize="0"/>
          <p:nvPr/>
        </p:nvPicPr>
        <p:blipFill rotWithShape="1">
          <a:blip r:embed="rId8">
            <a:alphaModFix/>
          </a:blip>
          <a:srcRect b="0" l="0" r="0" t="0"/>
          <a:stretch/>
        </p:blipFill>
        <p:spPr>
          <a:xfrm>
            <a:off x="16252875" y="1384300"/>
            <a:ext cx="950231" cy="1625600"/>
          </a:xfrm>
          <a:prstGeom prst="rect">
            <a:avLst/>
          </a:prstGeom>
          <a:noFill/>
          <a:ln>
            <a:noFill/>
          </a:ln>
        </p:spPr>
      </p:pic>
      <p:sp>
        <p:nvSpPr>
          <p:cNvPr id="131" name="Google Shape;131;g26e8ce15a02_0_97"/>
          <p:cNvSpPr/>
          <p:nvPr/>
        </p:nvSpPr>
        <p:spPr>
          <a:xfrm>
            <a:off x="14206726" y="3619500"/>
            <a:ext cx="50424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6e8ce15a02_0_97"/>
          <p:cNvSpPr/>
          <p:nvPr/>
        </p:nvSpPr>
        <p:spPr>
          <a:xfrm>
            <a:off x="14206726" y="3619500"/>
            <a:ext cx="5245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Dragon Taming</a:t>
            </a:r>
            <a:endParaRPr b="0" i="0" sz="4800" u="none" cap="none" strike="noStrike">
              <a:solidFill>
                <a:schemeClr val="dk1"/>
              </a:solidFill>
              <a:latin typeface="Calibri"/>
              <a:ea typeface="Calibri"/>
              <a:cs typeface="Calibri"/>
              <a:sym typeface="Calibri"/>
            </a:endParaRPr>
          </a:p>
        </p:txBody>
      </p:sp>
      <p:sp>
        <p:nvSpPr>
          <p:cNvPr id="133" name="Google Shape;133;g26e8ce15a02_0_97"/>
          <p:cNvSpPr/>
          <p:nvPr/>
        </p:nvSpPr>
        <p:spPr>
          <a:xfrm>
            <a:off x="12663483" y="49657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6e8ce15a02_0_97"/>
          <p:cNvSpPr/>
          <p:nvPr/>
        </p:nvSpPr>
        <p:spPr>
          <a:xfrm>
            <a:off x="12595741" y="49657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5" name="Google Shape;135;g26e8ce15a02_0_97"/>
          <p:cNvPicPr preferRelativeResize="0"/>
          <p:nvPr/>
        </p:nvPicPr>
        <p:blipFill rotWithShape="1">
          <a:blip r:embed="rId9">
            <a:alphaModFix/>
          </a:blip>
          <a:srcRect b="0" l="0" r="0" t="0"/>
          <a:stretch/>
        </p:blipFill>
        <p:spPr>
          <a:xfrm>
            <a:off x="12663483" y="7404100"/>
            <a:ext cx="8129016" cy="5194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0" name="Shape 140"/>
        <p:cNvGrpSpPr/>
        <p:nvPr/>
      </p:nvGrpSpPr>
      <p:grpSpPr>
        <a:xfrm>
          <a:off x="0" y="0"/>
          <a:ext cx="0" cy="0"/>
          <a:chOff x="0" y="0"/>
          <a:chExt cx="0" cy="0"/>
        </a:xfrm>
      </p:grpSpPr>
      <p:pic>
        <p:nvPicPr>
          <p:cNvPr descr=" " id="141" name="Google Shape;141;g26e8ce15a02_0_119"/>
          <p:cNvPicPr preferRelativeResize="0"/>
          <p:nvPr/>
        </p:nvPicPr>
        <p:blipFill rotWithShape="1">
          <a:blip r:embed="rId3">
            <a:alphaModFix/>
          </a:blip>
          <a:srcRect b="0" l="0" r="0" t="0"/>
          <a:stretch/>
        </p:blipFill>
        <p:spPr>
          <a:xfrm>
            <a:off x="20970321" y="838200"/>
            <a:ext cx="2819746" cy="7271085"/>
          </a:xfrm>
          <a:prstGeom prst="rect">
            <a:avLst/>
          </a:prstGeom>
          <a:noFill/>
          <a:ln>
            <a:noFill/>
          </a:ln>
        </p:spPr>
      </p:pic>
      <p:pic>
        <p:nvPicPr>
          <p:cNvPr descr=" " id="142" name="Google Shape;142;g26e8ce15a02_0_119"/>
          <p:cNvPicPr preferRelativeResize="0"/>
          <p:nvPr/>
        </p:nvPicPr>
        <p:blipFill rotWithShape="1">
          <a:blip r:embed="rId4">
            <a:alphaModFix/>
          </a:blip>
          <a:srcRect b="0" l="0" r="0" t="0"/>
          <a:stretch/>
        </p:blipFill>
        <p:spPr>
          <a:xfrm>
            <a:off x="0" y="7543800"/>
            <a:ext cx="2603825" cy="4902200"/>
          </a:xfrm>
          <a:prstGeom prst="rect">
            <a:avLst/>
          </a:prstGeom>
          <a:noFill/>
          <a:ln>
            <a:noFill/>
          </a:ln>
        </p:spPr>
      </p:pic>
      <p:sp>
        <p:nvSpPr>
          <p:cNvPr id="143" name="Google Shape;143;g26e8ce15a02_0_1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4" name="Google Shape;144;g26e8ce15a02_0_11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45" name="Google Shape;145;g26e8ce15a02_0_119"/>
          <p:cNvPicPr preferRelativeResize="0"/>
          <p:nvPr/>
        </p:nvPicPr>
        <p:blipFill rotWithShape="1">
          <a:blip r:embed="rId6">
            <a:alphaModFix/>
          </a:blip>
          <a:srcRect b="0" l="0" r="0" t="0"/>
          <a:stretch/>
        </p:blipFill>
        <p:spPr>
          <a:xfrm>
            <a:off x="0" y="1384300"/>
            <a:ext cx="5458634" cy="4437887"/>
          </a:xfrm>
          <a:prstGeom prst="rect">
            <a:avLst/>
          </a:prstGeom>
          <a:noFill/>
          <a:ln>
            <a:noFill/>
          </a:ln>
        </p:spPr>
      </p:pic>
      <p:sp>
        <p:nvSpPr>
          <p:cNvPr id="146" name="Google Shape;146;g26e8ce15a02_0_119"/>
          <p:cNvSpPr/>
          <p:nvPr/>
        </p:nvSpPr>
        <p:spPr>
          <a:xfrm>
            <a:off x="5842730" y="4229100"/>
            <a:ext cx="13603500" cy="60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6e8ce15a02_0_119"/>
          <p:cNvSpPr/>
          <p:nvPr/>
        </p:nvSpPr>
        <p:spPr>
          <a:xfrm>
            <a:off x="5842730" y="4229100"/>
            <a:ext cx="13806600" cy="535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8" name="Google Shape;148;g26e8ce15a02_0_119"/>
          <p:cNvSpPr/>
          <p:nvPr/>
        </p:nvSpPr>
        <p:spPr>
          <a:xfrm>
            <a:off x="14632229" y="9690100"/>
            <a:ext cx="49662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Goldman"/>
              <a:buNone/>
            </a:pPr>
            <a:r>
              <a:rPr b="1" i="0" lang="en-US" sz="3600" u="none" cap="none" strike="noStrike">
                <a:solidFill>
                  <a:srgbClr val="0E0E0E"/>
                </a:solidFill>
                <a:latin typeface="Goldman"/>
                <a:ea typeface="Goldman"/>
                <a:cs typeface="Goldman"/>
                <a:sym typeface="Goldman"/>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3" name="Shape 153"/>
        <p:cNvGrpSpPr/>
        <p:nvPr/>
      </p:nvGrpSpPr>
      <p:grpSpPr>
        <a:xfrm>
          <a:off x="0" y="0"/>
          <a:ext cx="0" cy="0"/>
          <a:chOff x="0" y="0"/>
          <a:chExt cx="0" cy="0"/>
        </a:xfrm>
      </p:grpSpPr>
      <p:pic>
        <p:nvPicPr>
          <p:cNvPr descr=" " id="154" name="Google Shape;154;g26e8ce15a02_0_131"/>
          <p:cNvPicPr preferRelativeResize="0"/>
          <p:nvPr/>
        </p:nvPicPr>
        <p:blipFill rotWithShape="1">
          <a:blip r:embed="rId3">
            <a:alphaModFix/>
          </a:blip>
          <a:srcRect b="0" l="0" r="0" t="0"/>
          <a:stretch/>
        </p:blipFill>
        <p:spPr>
          <a:xfrm>
            <a:off x="6985873" y="10375900"/>
            <a:ext cx="7271995" cy="2819400"/>
          </a:xfrm>
          <a:prstGeom prst="rect">
            <a:avLst/>
          </a:prstGeom>
          <a:noFill/>
          <a:ln>
            <a:noFill/>
          </a:ln>
        </p:spPr>
      </p:pic>
      <p:pic>
        <p:nvPicPr>
          <p:cNvPr descr=" " id="155" name="Google Shape;155;g26e8ce15a02_0_131"/>
          <p:cNvPicPr preferRelativeResize="0"/>
          <p:nvPr/>
        </p:nvPicPr>
        <p:blipFill rotWithShape="1">
          <a:blip r:embed="rId4">
            <a:alphaModFix/>
          </a:blip>
          <a:srcRect b="0" l="0" r="0" t="0"/>
          <a:stretch/>
        </p:blipFill>
        <p:spPr>
          <a:xfrm>
            <a:off x="0" y="1676400"/>
            <a:ext cx="3162695" cy="5981700"/>
          </a:xfrm>
          <a:prstGeom prst="rect">
            <a:avLst/>
          </a:prstGeom>
          <a:noFill/>
          <a:ln>
            <a:noFill/>
          </a:ln>
        </p:spPr>
      </p:pic>
      <p:sp>
        <p:nvSpPr>
          <p:cNvPr id="156" name="Google Shape;156;g26e8ce15a02_0_1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7" name="Google Shape;157;g26e8ce15a02_0_13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58" name="Google Shape;158;g26e8ce15a02_0_131"/>
          <p:cNvPicPr preferRelativeResize="0"/>
          <p:nvPr/>
        </p:nvPicPr>
        <p:blipFill rotWithShape="1">
          <a:blip r:embed="rId6">
            <a:alphaModFix/>
          </a:blip>
          <a:srcRect b="0" l="0" r="0" t="0"/>
          <a:stretch/>
        </p:blipFill>
        <p:spPr>
          <a:xfrm>
            <a:off x="8395749" y="1866900"/>
            <a:ext cx="7595549" cy="10147300"/>
          </a:xfrm>
          <a:prstGeom prst="rect">
            <a:avLst/>
          </a:prstGeom>
          <a:noFill/>
          <a:ln>
            <a:noFill/>
          </a:ln>
        </p:spPr>
      </p:pic>
      <p:sp>
        <p:nvSpPr>
          <p:cNvPr id="159" name="Google Shape;159;g26e8ce15a02_0_131"/>
          <p:cNvSpPr/>
          <p:nvPr/>
        </p:nvSpPr>
        <p:spPr>
          <a:xfrm>
            <a:off x="3086486" y="1866900"/>
            <a:ext cx="4369200" cy="495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6e8ce15a02_0_131"/>
          <p:cNvSpPr/>
          <p:nvPr/>
        </p:nvSpPr>
        <p:spPr>
          <a:xfrm>
            <a:off x="3086486" y="1866900"/>
            <a:ext cx="4572600" cy="241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Dragon Taming Technique</a:t>
            </a:r>
            <a:endParaRPr b="0" i="0" sz="4800" u="none" cap="none" strike="noStrike">
              <a:solidFill>
                <a:schemeClr val="dk1"/>
              </a:solidFill>
              <a:latin typeface="Calibri"/>
              <a:ea typeface="Calibri"/>
              <a:cs typeface="Calibri"/>
              <a:sym typeface="Calibri"/>
            </a:endParaRPr>
          </a:p>
        </p:txBody>
      </p:sp>
      <p:sp>
        <p:nvSpPr>
          <p:cNvPr id="161" name="Google Shape;161;g26e8ce15a02_0_131"/>
          <p:cNvSpPr/>
          <p:nvPr/>
        </p:nvSpPr>
        <p:spPr>
          <a:xfrm>
            <a:off x="3086486" y="43815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2" name="Google Shape;162;g26e8ce15a02_0_131"/>
          <p:cNvSpPr/>
          <p:nvPr/>
        </p:nvSpPr>
        <p:spPr>
          <a:xfrm>
            <a:off x="16931216" y="6527800"/>
            <a:ext cx="4369200" cy="495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6e8ce15a02_0_131"/>
          <p:cNvSpPr/>
          <p:nvPr/>
        </p:nvSpPr>
        <p:spPr>
          <a:xfrm>
            <a:off x="16931216" y="6527800"/>
            <a:ext cx="4572600" cy="241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Goldman"/>
              <a:buNone/>
            </a:pPr>
            <a:r>
              <a:rPr b="1" i="0" lang="en-US" sz="4800" u="none" cap="none" strike="noStrike">
                <a:solidFill>
                  <a:srgbClr val="0E0E0E"/>
                </a:solidFill>
                <a:latin typeface="Goldman"/>
                <a:ea typeface="Goldman"/>
                <a:cs typeface="Goldman"/>
                <a:sym typeface="Goldman"/>
              </a:rPr>
              <a:t>The Art of Unicorn Sighting</a:t>
            </a:r>
            <a:endParaRPr b="0" i="0" sz="4800" u="none" cap="none" strike="noStrike">
              <a:solidFill>
                <a:schemeClr val="dk1"/>
              </a:solidFill>
              <a:latin typeface="Calibri"/>
              <a:ea typeface="Calibri"/>
              <a:cs typeface="Calibri"/>
              <a:sym typeface="Calibri"/>
            </a:endParaRPr>
          </a:p>
        </p:txBody>
      </p:sp>
      <p:sp>
        <p:nvSpPr>
          <p:cNvPr id="164" name="Google Shape;164;g26e8ce15a02_0_131"/>
          <p:cNvSpPr/>
          <p:nvPr/>
        </p:nvSpPr>
        <p:spPr>
          <a:xfrm>
            <a:off x="16931216" y="90424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9" name="Shape 169"/>
        <p:cNvGrpSpPr/>
        <p:nvPr/>
      </p:nvGrpSpPr>
      <p:grpSpPr>
        <a:xfrm>
          <a:off x="0" y="0"/>
          <a:ext cx="0" cy="0"/>
          <a:chOff x="0" y="0"/>
          <a:chExt cx="0" cy="0"/>
        </a:xfrm>
      </p:grpSpPr>
      <p:pic>
        <p:nvPicPr>
          <p:cNvPr descr=" " id="170" name="Google Shape;170;g26e8ce15a02_0_146"/>
          <p:cNvPicPr preferRelativeResize="0"/>
          <p:nvPr/>
        </p:nvPicPr>
        <p:blipFill rotWithShape="1">
          <a:blip r:embed="rId3">
            <a:alphaModFix/>
          </a:blip>
          <a:srcRect b="0" l="0" r="0" t="0"/>
          <a:stretch/>
        </p:blipFill>
        <p:spPr>
          <a:xfrm>
            <a:off x="920529" y="749300"/>
            <a:ext cx="7271995" cy="2819400"/>
          </a:xfrm>
          <a:prstGeom prst="rect">
            <a:avLst/>
          </a:prstGeom>
          <a:noFill/>
          <a:ln>
            <a:noFill/>
          </a:ln>
        </p:spPr>
      </p:pic>
      <p:pic>
        <p:nvPicPr>
          <p:cNvPr descr=" " id="171" name="Google Shape;171;g26e8ce15a02_0_146"/>
          <p:cNvPicPr preferRelativeResize="0"/>
          <p:nvPr/>
        </p:nvPicPr>
        <p:blipFill rotWithShape="1">
          <a:blip r:embed="rId4">
            <a:alphaModFix/>
          </a:blip>
          <a:srcRect b="0" l="0" r="0" t="0"/>
          <a:stretch/>
        </p:blipFill>
        <p:spPr>
          <a:xfrm>
            <a:off x="20170121" y="10248900"/>
            <a:ext cx="4216927" cy="3467100"/>
          </a:xfrm>
          <a:prstGeom prst="rect">
            <a:avLst/>
          </a:prstGeom>
          <a:noFill/>
          <a:ln>
            <a:noFill/>
          </a:ln>
        </p:spPr>
      </p:pic>
      <p:sp>
        <p:nvSpPr>
          <p:cNvPr id="172" name="Google Shape;172;g26e8ce15a02_0_146"/>
          <p:cNvSpPr/>
          <p:nvPr/>
        </p:nvSpPr>
        <p:spPr>
          <a:xfrm>
            <a:off x="2091528" y="749300"/>
            <a:ext cx="202167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Goldman"/>
              <a:buNone/>
            </a:pPr>
            <a:r>
              <a:rPr b="1" i="0" lang="en-US" sz="8000" u="none" cap="none" strike="noStrike">
                <a:solidFill>
                  <a:srgbClr val="272727"/>
                </a:solidFill>
                <a:latin typeface="Goldman"/>
                <a:ea typeface="Goldman"/>
                <a:cs typeface="Goldman"/>
                <a:sym typeface="Goldman"/>
              </a:rPr>
              <a:t>The Magic of Dragons: A Research</a:t>
            </a:r>
            <a:endParaRPr b="0" i="0" sz="8000" u="none" cap="none" strike="noStrike">
              <a:solidFill>
                <a:schemeClr val="dk1"/>
              </a:solidFill>
              <a:latin typeface="Calibri"/>
              <a:ea typeface="Calibri"/>
              <a:cs typeface="Calibri"/>
              <a:sym typeface="Calibri"/>
            </a:endParaRPr>
          </a:p>
        </p:txBody>
      </p:sp>
      <p:sp>
        <p:nvSpPr>
          <p:cNvPr id="173" name="Google Shape;173;g26e8ce15a02_0_146"/>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6e8ce15a02_0_146"/>
          <p:cNvSpPr/>
          <p:nvPr/>
        </p:nvSpPr>
        <p:spPr>
          <a:xfrm>
            <a:off x="2146568" y="4025900"/>
            <a:ext cx="8205300" cy="8204100"/>
          </a:xfrm>
          <a:prstGeom prst="ellipse">
            <a:avLst/>
          </a:prstGeom>
          <a:solidFill>
            <a:srgbClr val="F23F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6e8ce15a02_0_146"/>
          <p:cNvSpPr/>
          <p:nvPr/>
        </p:nvSpPr>
        <p:spPr>
          <a:xfrm>
            <a:off x="3175397" y="5918200"/>
            <a:ext cx="6160200" cy="6159600"/>
          </a:xfrm>
          <a:prstGeom prst="ellipse">
            <a:avLst/>
          </a:prstGeom>
          <a:solidFill>
            <a:srgbClr val="88BC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6e8ce15a02_0_146"/>
          <p:cNvSpPr/>
          <p:nvPr/>
        </p:nvSpPr>
        <p:spPr>
          <a:xfrm>
            <a:off x="4204225" y="7797800"/>
            <a:ext cx="4089900" cy="4089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6e8ce15a02_0_146"/>
          <p:cNvSpPr/>
          <p:nvPr/>
        </p:nvSpPr>
        <p:spPr>
          <a:xfrm>
            <a:off x="5283860" y="4559300"/>
            <a:ext cx="19179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6.7M</a:t>
            </a:r>
            <a:endParaRPr b="0" i="0" sz="4800" u="none" cap="none" strike="noStrike">
              <a:solidFill>
                <a:schemeClr val="dk1"/>
              </a:solidFill>
              <a:latin typeface="Calibri"/>
              <a:ea typeface="Calibri"/>
              <a:cs typeface="Calibri"/>
              <a:sym typeface="Calibri"/>
            </a:endParaRPr>
          </a:p>
        </p:txBody>
      </p:sp>
      <p:sp>
        <p:nvSpPr>
          <p:cNvPr id="178" name="Google Shape;178;g26e8ce15a02_0_146"/>
          <p:cNvSpPr/>
          <p:nvPr/>
        </p:nvSpPr>
        <p:spPr>
          <a:xfrm>
            <a:off x="5309264" y="9372600"/>
            <a:ext cx="18924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23F55"/>
              </a:buClr>
              <a:buSzPts val="4800"/>
              <a:buFont typeface="Goldman"/>
              <a:buNone/>
            </a:pPr>
            <a:r>
              <a:rPr b="1" i="0" lang="en-US" sz="4800" u="none" cap="none" strike="noStrike">
                <a:solidFill>
                  <a:srgbClr val="F23F55"/>
                </a:solidFill>
                <a:latin typeface="Goldman"/>
                <a:ea typeface="Goldman"/>
                <a:cs typeface="Goldman"/>
                <a:sym typeface="Goldman"/>
              </a:rPr>
              <a:t>2.3M</a:t>
            </a:r>
            <a:endParaRPr b="0" i="0" sz="4800" u="none" cap="none" strike="noStrike">
              <a:solidFill>
                <a:schemeClr val="dk1"/>
              </a:solidFill>
              <a:latin typeface="Calibri"/>
              <a:ea typeface="Calibri"/>
              <a:cs typeface="Calibri"/>
              <a:sym typeface="Calibri"/>
            </a:endParaRPr>
          </a:p>
        </p:txBody>
      </p:sp>
      <p:sp>
        <p:nvSpPr>
          <p:cNvPr id="179" name="Google Shape;179;g26e8ce15a02_0_146"/>
          <p:cNvSpPr/>
          <p:nvPr/>
        </p:nvSpPr>
        <p:spPr>
          <a:xfrm>
            <a:off x="5233054" y="6438900"/>
            <a:ext cx="20322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Goldman"/>
              <a:buNone/>
            </a:pPr>
            <a:r>
              <a:rPr b="1" i="0" lang="en-US" sz="4800" u="none" cap="none" strike="noStrike">
                <a:solidFill>
                  <a:srgbClr val="FFFFFF"/>
                </a:solidFill>
                <a:latin typeface="Goldman"/>
                <a:ea typeface="Goldman"/>
                <a:cs typeface="Goldman"/>
                <a:sym typeface="Goldman"/>
              </a:rPr>
              <a:t>4.4M</a:t>
            </a:r>
            <a:endParaRPr b="0" i="0" sz="4800" u="none" cap="none" strike="noStrike">
              <a:solidFill>
                <a:schemeClr val="dk1"/>
              </a:solidFill>
              <a:latin typeface="Calibri"/>
              <a:ea typeface="Calibri"/>
              <a:cs typeface="Calibri"/>
              <a:sym typeface="Calibri"/>
            </a:endParaRPr>
          </a:p>
        </p:txBody>
      </p:sp>
      <p:sp>
        <p:nvSpPr>
          <p:cNvPr id="180" name="Google Shape;180;g26e8ce15a02_0_1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1" name="Google Shape;181;g26e8ce15a02_0_14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82" name="Google Shape;182;g26e8ce15a02_0_146"/>
          <p:cNvSpPr/>
          <p:nvPr/>
        </p:nvSpPr>
        <p:spPr>
          <a:xfrm>
            <a:off x="12638080" y="35941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3" name="Google Shape;183;g26e8ce15a02_0_146"/>
          <p:cNvPicPr preferRelativeResize="0"/>
          <p:nvPr/>
        </p:nvPicPr>
        <p:blipFill rotWithShape="1">
          <a:blip r:embed="rId6">
            <a:alphaModFix/>
          </a:blip>
          <a:srcRect b="0" l="0" r="0" t="0"/>
          <a:stretch/>
        </p:blipFill>
        <p:spPr>
          <a:xfrm>
            <a:off x="12638080" y="3594100"/>
            <a:ext cx="1119265" cy="1117600"/>
          </a:xfrm>
          <a:prstGeom prst="rect">
            <a:avLst/>
          </a:prstGeom>
          <a:noFill/>
          <a:ln>
            <a:noFill/>
          </a:ln>
        </p:spPr>
      </p:pic>
      <p:sp>
        <p:nvSpPr>
          <p:cNvPr id="184" name="Google Shape;184;g26e8ce15a02_0_146"/>
          <p:cNvSpPr/>
          <p:nvPr/>
        </p:nvSpPr>
        <p:spPr>
          <a:xfrm>
            <a:off x="12638080" y="5016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6e8ce15a02_0_146"/>
          <p:cNvSpPr/>
          <p:nvPr/>
        </p:nvSpPr>
        <p:spPr>
          <a:xfrm>
            <a:off x="12638080" y="5016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6" name="Google Shape;186;g26e8ce15a02_0_146"/>
          <p:cNvSpPr/>
          <p:nvPr/>
        </p:nvSpPr>
        <p:spPr>
          <a:xfrm>
            <a:off x="12638080" y="69469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7" name="Google Shape;187;g26e8ce15a02_0_146"/>
          <p:cNvPicPr preferRelativeResize="0"/>
          <p:nvPr/>
        </p:nvPicPr>
        <p:blipFill rotWithShape="1">
          <a:blip r:embed="rId7">
            <a:alphaModFix/>
          </a:blip>
          <a:srcRect b="0" l="0" r="0" t="0"/>
          <a:stretch/>
        </p:blipFill>
        <p:spPr>
          <a:xfrm>
            <a:off x="12638080" y="6946900"/>
            <a:ext cx="1115454" cy="1117600"/>
          </a:xfrm>
          <a:prstGeom prst="rect">
            <a:avLst/>
          </a:prstGeom>
          <a:noFill/>
          <a:ln>
            <a:noFill/>
          </a:ln>
        </p:spPr>
      </p:pic>
      <p:sp>
        <p:nvSpPr>
          <p:cNvPr id="188" name="Google Shape;188;g26e8ce15a02_0_146"/>
          <p:cNvSpPr/>
          <p:nvPr/>
        </p:nvSpPr>
        <p:spPr>
          <a:xfrm>
            <a:off x="12638080" y="83693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6e8ce15a02_0_146"/>
          <p:cNvSpPr/>
          <p:nvPr/>
        </p:nvSpPr>
        <p:spPr>
          <a:xfrm>
            <a:off x="12638080" y="83693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90" name="Google Shape;190;g26e8ce15a02_0_146"/>
          <p:cNvSpPr/>
          <p:nvPr/>
        </p:nvSpPr>
        <p:spPr>
          <a:xfrm>
            <a:off x="12638080" y="10299700"/>
            <a:ext cx="84594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26e8ce15a02_0_146"/>
          <p:cNvPicPr preferRelativeResize="0"/>
          <p:nvPr/>
        </p:nvPicPr>
        <p:blipFill rotWithShape="1">
          <a:blip r:embed="rId8">
            <a:alphaModFix/>
          </a:blip>
          <a:srcRect b="0" l="0" r="0" t="0"/>
          <a:stretch/>
        </p:blipFill>
        <p:spPr>
          <a:xfrm>
            <a:off x="12638080" y="10299700"/>
            <a:ext cx="1116186" cy="1117600"/>
          </a:xfrm>
          <a:prstGeom prst="rect">
            <a:avLst/>
          </a:prstGeom>
          <a:noFill/>
          <a:ln>
            <a:noFill/>
          </a:ln>
        </p:spPr>
      </p:pic>
      <p:sp>
        <p:nvSpPr>
          <p:cNvPr id="192" name="Google Shape;192;g26e8ce15a02_0_146"/>
          <p:cNvSpPr/>
          <p:nvPr/>
        </p:nvSpPr>
        <p:spPr>
          <a:xfrm>
            <a:off x="12638080" y="117221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6e8ce15a02_0_146"/>
          <p:cNvSpPr/>
          <p:nvPr/>
        </p:nvSpPr>
        <p:spPr>
          <a:xfrm>
            <a:off x="12638080" y="117221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2024-04-15T07:07:41Z</dcterms:created>
  <dc:creator>PptxGenJS</dc:creator>
</cp:coreProperties>
</file>