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4" Type="http://schemas.openxmlformats.org/officeDocument/2006/relationships/slideLayout" Target="../slideLayouts/slideLayout1.xml"/><Relationship Id="rId1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5" Type="http://schemas.openxmlformats.org/officeDocument/2006/relationships/image" Target="../media/image-25-4.png"/><Relationship Id="rId6" Type="http://schemas.openxmlformats.org/officeDocument/2006/relationships/slideLayout" Target="../slideLayouts/slideLayout1.xml"/><Relationship Id="rId7"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2055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a:off x="-857250" y="7686675"/>
            <a:ext cx="3895725" cy="3676650"/>
          </a:xfrm>
          <a:prstGeom prst="rect">
            <a:avLst/>
          </a:prstGeom>
        </p:spPr>
      </p:pic>
      <p:grpSp>
        <p:nvGrpSpPr>
          <p:cNvPr id="640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1695450"/>
            <a:ext cx="8905875" cy="6896100"/>
          </a:xfrm>
          <a:prstGeom prst="rect">
            <a:avLst/>
          </a:prstGeom>
        </p:spPr>
      </p:pic>
      <p:sp>
        <p:nvSpPr>
          <p:cNvPr id="7" name="Text 1"/>
          <p:cNvSpPr/>
          <p:nvPr/>
        </p:nvSpPr>
        <p:spPr>
          <a:xfrm>
            <a:off x="5000625" y="2400300"/>
            <a:ext cx="13639800" cy="3248025"/>
          </a:xfrm>
          <a:prstGeom prst="rect">
            <a:avLst/>
          </a:prstGeom>
          <a:noFill/>
          <a:ln/>
        </p:spPr>
        <p:txBody>
          <a:bodyPr wrap="square" lIns="0" tIns="0" rIns="0" bIns="0" rtlCol="0" anchor="t"/>
          <a:lstStyle/>
          <a:p>
            <a:pPr algn="l" indent="0" marL="0">
              <a:buNone/>
            </a:pPr>
            <a:r>
              <a:rPr lang="en-US" sz="16500" b="1" u="none" dirty="0">
                <a:solidFill>
                  <a:srgbClr val="272727"/>
                </a:solidFill>
                <a:latin typeface="Goldman" pitchFamily="34" charset="0"/>
                <a:ea typeface="Goldman" pitchFamily="34" charset="-122"/>
                <a:cs typeface="Goldman" pitchFamily="34" charset="-120"/>
              </a:rPr>
              <a:t>Democracy </a:t>
            </a:r>
            <a:endParaRPr lang="en-US" sz="16500" dirty="0"/>
          </a:p>
        </p:txBody>
      </p:sp>
      <p:sp>
        <p:nvSpPr>
          <p:cNvPr id="8" name="Text 2"/>
          <p:cNvSpPr/>
          <p:nvPr/>
        </p:nvSpPr>
        <p:spPr>
          <a:xfrm>
            <a:off x="6793230" y="4914900"/>
            <a:ext cx="11113770" cy="2042160"/>
          </a:xfrm>
          <a:prstGeom prst="rect">
            <a:avLst/>
          </a:prstGeom>
          <a:noFill/>
          <a:ln/>
        </p:spPr>
        <p:txBody>
          <a:bodyPr wrap="square" lIns="0" tIns="0" rIns="0" bIns="0" rtlCol="0" anchor="t"/>
          <a:lstStyle/>
          <a:p>
            <a:pPr algn="r"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 BY EATEMP</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4056391" y="2298034"/>
            <a:ext cx="5453314" cy="2114547"/>
          </a:xfrm>
          <a:prstGeom prst="rect">
            <a:avLst/>
          </a:prstGeom>
        </p:spPr>
      </p:pic>
      <p:pic>
        <p:nvPicPr>
          <p:cNvPr id="3" name="Image 1" descr="preencoded.png">    </p:cNvPr>
          <p:cNvPicPr>
            <a:picLocks noChangeAspect="1"/>
          </p:cNvPicPr>
          <p:nvPr/>
        </p:nvPicPr>
        <p:blipFill>
          <a:blip r:embed="rId2"/>
          <a:stretch>
            <a:fillRect/>
          </a:stretch>
        </p:blipFill>
        <p:spPr>
          <a:xfrm>
            <a:off x="-1943100" y="5657850"/>
            <a:ext cx="3895725" cy="3676650"/>
          </a:xfrm>
          <a:prstGeom prst="rect">
            <a:avLst/>
          </a:prstGeom>
        </p:spPr>
      </p:pic>
      <p:grpSp>
        <p:nvGrpSpPr>
          <p:cNvPr id="8823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0254615" y="3248025"/>
            <a:ext cx="6494145" cy="1893570"/>
          </a:xfrm>
          <a:prstGeom prst="rect">
            <a:avLst/>
          </a:prstGeom>
          <a:noFill/>
          <a:ln/>
        </p:spPr>
        <p:txBody>
          <a:bodyPr wrap="square" lIns="0" tIns="0" rIns="0" bIns="0" rtlCol="0" anchor="t"/>
          <a:lstStyle/>
          <a:p>
            <a:pPr algn="ctr" indent="0" marL="0">
              <a:buNone/>
            </a:pPr>
            <a:r>
              <a:rPr lang="en-US" sz="9600" b="1" u="none" dirty="0">
                <a:solidFill>
                  <a:srgbClr val="272727"/>
                </a:solidFill>
                <a:latin typeface="Goldman" pitchFamily="34" charset="0"/>
                <a:ea typeface="Goldman" pitchFamily="34" charset="-122"/>
                <a:cs typeface="Goldman" pitchFamily="34" charset="-120"/>
              </a:rPr>
              <a:t>Welcome</a:t>
            </a:r>
            <a:endParaRPr lang="en-US" sz="9600" dirty="0"/>
          </a:p>
        </p:txBody>
      </p:sp>
      <p:sp>
        <p:nvSpPr>
          <p:cNvPr id="7" name="Text 2"/>
          <p:cNvSpPr/>
          <p:nvPr/>
        </p:nvSpPr>
        <p:spPr>
          <a:xfrm>
            <a:off x="9599295" y="5143500"/>
            <a:ext cx="7804785" cy="2849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3" descr="preencoded.png">    </p:cNvPr>
          <p:cNvPicPr>
            <a:picLocks noChangeAspect="1"/>
          </p:cNvPicPr>
          <p:nvPr/>
        </p:nvPicPr>
        <p:blipFill>
          <a:blip r:embed="rId4"/>
          <a:stretch>
            <a:fillRect/>
          </a:stretch>
        </p:blipFill>
        <p:spPr>
          <a:xfrm>
            <a:off x="0" y="1104900"/>
            <a:ext cx="9048750" cy="80867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174084" y="5822283"/>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5400000">
            <a:off x="12853987" y="-2643188"/>
            <a:ext cx="5591175" cy="5276850"/>
          </a:xfrm>
          <a:prstGeom prst="rect">
            <a:avLst/>
          </a:prstGeom>
        </p:spPr>
      </p:pic>
      <p:grpSp>
        <p:nvGrpSpPr>
          <p:cNvPr id="7105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3190875" y="628650"/>
            <a:ext cx="123424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Table of Contents</a:t>
            </a:r>
            <a:endParaRPr lang="en-US" sz="9600" dirty="0"/>
          </a:p>
        </p:txBody>
      </p:sp>
      <p:grpSp>
        <p:nvGrpSpPr>
          <p:cNvPr id="83606" name="Group"/>
          <p:cNvGrpSpPr/>
          <p:nvPr/>
        </p:nvGrpSpPr>
        <p:grpSpPr>
          <a:xfrm>
            <a:off x="885825" y="3038475"/>
            <a:ext cx="1219200" cy="1219200"/>
            <a:chOff x="885825" y="3038475"/>
            <a:chExt cx="1219200" cy="1219200"/>
          </a:xfrm>
        </p:grpSpPr>
        <p:sp>
          <p:nvSpPr>
            <p:cNvPr id="7" name="Shape 2"/>
            <p:cNvSpPr/>
            <p:nvPr/>
          </p:nvSpPr>
          <p:spPr>
            <a:xfrm>
              <a:off x="885825" y="3038475"/>
              <a:ext cx="1219200" cy="1219200"/>
            </a:xfrm>
            <a:prstGeom prst="ellipse">
              <a:avLst/>
            </a:prstGeom>
            <a:solidFill>
              <a:srgbClr val="F23F55"/>
            </a:solidFill>
            <a:ln/>
          </p:spPr>
        </p:sp>
        <p:sp>
          <p:nvSpPr>
            <p:cNvPr id="8" name="Text 3"/>
            <p:cNvSpPr/>
            <p:nvPr/>
          </p:nvSpPr>
          <p:spPr>
            <a:xfrm>
              <a:off x="1134428" y="3291840"/>
              <a:ext cx="7219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01</a:t>
              </a:r>
              <a:endParaRPr lang="en-US" sz="3600" dirty="0"/>
            </a:p>
          </p:txBody>
        </p:sp>
      </p:grpSp>
      <p:grpSp>
        <p:nvGrpSpPr>
          <p:cNvPr id="32815" name="Group"/>
          <p:cNvGrpSpPr/>
          <p:nvPr/>
        </p:nvGrpSpPr>
        <p:grpSpPr>
          <a:xfrm>
            <a:off x="2257425" y="3105150"/>
            <a:ext cx="4206240" cy="1192530"/>
            <a:chOff x="2257425" y="3105150"/>
            <a:chExt cx="4206240" cy="1192530"/>
          </a:xfrm>
        </p:grpSpPr>
        <p:sp>
          <p:nvSpPr>
            <p:cNvPr id="9" name="Text 4"/>
            <p:cNvSpPr/>
            <p:nvPr/>
          </p:nvSpPr>
          <p:spPr>
            <a:xfrm>
              <a:off x="2257425" y="3105150"/>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Introduction</a:t>
              </a:r>
              <a:endParaRPr lang="en-US" sz="3600" dirty="0"/>
            </a:p>
          </p:txBody>
        </p:sp>
        <p:sp>
          <p:nvSpPr>
            <p:cNvPr id="10" name="Text 5"/>
            <p:cNvSpPr/>
            <p:nvPr/>
          </p:nvSpPr>
          <p:spPr>
            <a:xfrm>
              <a:off x="2257425" y="37338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78387" name="Group"/>
          <p:cNvGrpSpPr/>
          <p:nvPr/>
        </p:nvGrpSpPr>
        <p:grpSpPr>
          <a:xfrm>
            <a:off x="6486525" y="3038475"/>
            <a:ext cx="1219200" cy="1219200"/>
            <a:chOff x="6486525" y="3038475"/>
            <a:chExt cx="1219200" cy="1219200"/>
          </a:xfrm>
        </p:grpSpPr>
        <p:sp>
          <p:nvSpPr>
            <p:cNvPr id="11" name="Shape 6"/>
            <p:cNvSpPr/>
            <p:nvPr/>
          </p:nvSpPr>
          <p:spPr>
            <a:xfrm>
              <a:off x="6486525" y="3038475"/>
              <a:ext cx="1219200" cy="1219200"/>
            </a:xfrm>
            <a:prstGeom prst="ellipse">
              <a:avLst/>
            </a:prstGeom>
            <a:solidFill>
              <a:srgbClr val="F23F55"/>
            </a:solidFill>
            <a:ln/>
          </p:spPr>
        </p:sp>
        <p:sp>
          <p:nvSpPr>
            <p:cNvPr id="12" name="Text 7"/>
            <p:cNvSpPr/>
            <p:nvPr/>
          </p:nvSpPr>
          <p:spPr>
            <a:xfrm>
              <a:off x="6677978" y="3291840"/>
              <a:ext cx="8362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02</a:t>
              </a:r>
              <a:endParaRPr lang="en-US" sz="3600" dirty="0"/>
            </a:p>
          </p:txBody>
        </p:sp>
      </p:grpSp>
      <p:grpSp>
        <p:nvGrpSpPr>
          <p:cNvPr id="45794" name="Group"/>
          <p:cNvGrpSpPr/>
          <p:nvPr/>
        </p:nvGrpSpPr>
        <p:grpSpPr>
          <a:xfrm>
            <a:off x="7858125" y="3105150"/>
            <a:ext cx="4206240" cy="1192530"/>
            <a:chOff x="7858125" y="3105150"/>
            <a:chExt cx="4206240" cy="1192530"/>
          </a:xfrm>
        </p:grpSpPr>
        <p:sp>
          <p:nvSpPr>
            <p:cNvPr id="13" name="Text 8"/>
            <p:cNvSpPr/>
            <p:nvPr/>
          </p:nvSpPr>
          <p:spPr>
            <a:xfrm>
              <a:off x="7858125" y="3105150"/>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Encounters</a:t>
              </a:r>
              <a:endParaRPr lang="en-US" sz="3600" dirty="0"/>
            </a:p>
          </p:txBody>
        </p:sp>
        <p:sp>
          <p:nvSpPr>
            <p:cNvPr id="14" name="Text 9"/>
            <p:cNvSpPr/>
            <p:nvPr/>
          </p:nvSpPr>
          <p:spPr>
            <a:xfrm>
              <a:off x="7858125" y="37338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10000" name="Group"/>
          <p:cNvGrpSpPr/>
          <p:nvPr/>
        </p:nvGrpSpPr>
        <p:grpSpPr>
          <a:xfrm>
            <a:off x="885825" y="5276850"/>
            <a:ext cx="1219200" cy="1219200"/>
            <a:chOff x="885825" y="5276850"/>
            <a:chExt cx="1219200" cy="1219200"/>
          </a:xfrm>
        </p:grpSpPr>
        <p:sp>
          <p:nvSpPr>
            <p:cNvPr id="15" name="Shape 10"/>
            <p:cNvSpPr/>
            <p:nvPr/>
          </p:nvSpPr>
          <p:spPr>
            <a:xfrm>
              <a:off x="885825" y="5276850"/>
              <a:ext cx="1219200" cy="1219200"/>
            </a:xfrm>
            <a:prstGeom prst="ellipse">
              <a:avLst/>
            </a:prstGeom>
            <a:solidFill>
              <a:srgbClr val="88BCEE"/>
            </a:solidFill>
            <a:ln/>
          </p:spPr>
        </p:sp>
        <p:sp>
          <p:nvSpPr>
            <p:cNvPr id="16" name="Text 11"/>
            <p:cNvSpPr/>
            <p:nvPr/>
          </p:nvSpPr>
          <p:spPr>
            <a:xfrm>
              <a:off x="1062990" y="5530215"/>
              <a:ext cx="86487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03</a:t>
              </a:r>
              <a:endParaRPr lang="en-US" sz="3600" dirty="0"/>
            </a:p>
          </p:txBody>
        </p:sp>
      </p:grpSp>
      <p:grpSp>
        <p:nvGrpSpPr>
          <p:cNvPr id="84979" name="Group"/>
          <p:cNvGrpSpPr/>
          <p:nvPr/>
        </p:nvGrpSpPr>
        <p:grpSpPr>
          <a:xfrm>
            <a:off x="2257425" y="5343525"/>
            <a:ext cx="4206240" cy="1192530"/>
            <a:chOff x="2257425" y="5343525"/>
            <a:chExt cx="4206240" cy="1192530"/>
          </a:xfrm>
        </p:grpSpPr>
        <p:sp>
          <p:nvSpPr>
            <p:cNvPr id="17" name="Text 12"/>
            <p:cNvSpPr/>
            <p:nvPr/>
          </p:nvSpPr>
          <p:spPr>
            <a:xfrm>
              <a:off x="2257425" y="5343525"/>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Wonders</a:t>
              </a:r>
              <a:endParaRPr lang="en-US" sz="3600" dirty="0"/>
            </a:p>
          </p:txBody>
        </p:sp>
        <p:sp>
          <p:nvSpPr>
            <p:cNvPr id="18" name="Text 13"/>
            <p:cNvSpPr/>
            <p:nvPr/>
          </p:nvSpPr>
          <p:spPr>
            <a:xfrm>
              <a:off x="2257425" y="59721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44088" name="Group"/>
          <p:cNvGrpSpPr/>
          <p:nvPr/>
        </p:nvGrpSpPr>
        <p:grpSpPr>
          <a:xfrm>
            <a:off x="6486525" y="5276850"/>
            <a:ext cx="1219200" cy="1219200"/>
            <a:chOff x="6486525" y="5276850"/>
            <a:chExt cx="1219200" cy="1219200"/>
          </a:xfrm>
        </p:grpSpPr>
        <p:sp>
          <p:nvSpPr>
            <p:cNvPr id="19" name="Shape 14"/>
            <p:cNvSpPr/>
            <p:nvPr/>
          </p:nvSpPr>
          <p:spPr>
            <a:xfrm>
              <a:off x="6486525" y="5276850"/>
              <a:ext cx="1219200" cy="1219200"/>
            </a:xfrm>
            <a:prstGeom prst="ellipse">
              <a:avLst/>
            </a:prstGeom>
            <a:solidFill>
              <a:srgbClr val="88BCEE"/>
            </a:solidFill>
            <a:ln/>
          </p:spPr>
        </p:sp>
        <p:sp>
          <p:nvSpPr>
            <p:cNvPr id="20" name="Text 15"/>
            <p:cNvSpPr/>
            <p:nvPr/>
          </p:nvSpPr>
          <p:spPr>
            <a:xfrm>
              <a:off x="6644640" y="5530215"/>
              <a:ext cx="90297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04</a:t>
              </a:r>
              <a:endParaRPr lang="en-US" sz="3600" dirty="0"/>
            </a:p>
          </p:txBody>
        </p:sp>
      </p:grpSp>
      <p:grpSp>
        <p:nvGrpSpPr>
          <p:cNvPr id="93694" name="Group"/>
          <p:cNvGrpSpPr/>
          <p:nvPr/>
        </p:nvGrpSpPr>
        <p:grpSpPr>
          <a:xfrm>
            <a:off x="7858125" y="5343525"/>
            <a:ext cx="4206240" cy="1192530"/>
            <a:chOff x="7858125" y="5343525"/>
            <a:chExt cx="4206240" cy="1192530"/>
          </a:xfrm>
        </p:grpSpPr>
        <p:sp>
          <p:nvSpPr>
            <p:cNvPr id="21" name="Text 16"/>
            <p:cNvSpPr/>
            <p:nvPr/>
          </p:nvSpPr>
          <p:spPr>
            <a:xfrm>
              <a:off x="7858125" y="5343525"/>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Magic</a:t>
              </a:r>
              <a:endParaRPr lang="en-US" sz="3600" dirty="0"/>
            </a:p>
          </p:txBody>
        </p:sp>
        <p:sp>
          <p:nvSpPr>
            <p:cNvPr id="22" name="Text 17"/>
            <p:cNvSpPr/>
            <p:nvPr/>
          </p:nvSpPr>
          <p:spPr>
            <a:xfrm>
              <a:off x="7858125" y="59721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65691" name="Group"/>
          <p:cNvGrpSpPr/>
          <p:nvPr/>
        </p:nvGrpSpPr>
        <p:grpSpPr>
          <a:xfrm>
            <a:off x="885825" y="7515225"/>
            <a:ext cx="1219200" cy="1219200"/>
            <a:chOff x="885825" y="7515225"/>
            <a:chExt cx="1219200" cy="1219200"/>
          </a:xfrm>
        </p:grpSpPr>
        <p:sp>
          <p:nvSpPr>
            <p:cNvPr id="23" name="Shape 18"/>
            <p:cNvSpPr/>
            <p:nvPr/>
          </p:nvSpPr>
          <p:spPr>
            <a:xfrm>
              <a:off x="885825" y="7515225"/>
              <a:ext cx="1219200" cy="1219200"/>
            </a:xfrm>
            <a:prstGeom prst="ellipse">
              <a:avLst/>
            </a:prstGeom>
            <a:solidFill>
              <a:srgbClr val="F23F55"/>
            </a:solidFill>
            <a:ln/>
          </p:spPr>
        </p:sp>
        <p:sp>
          <p:nvSpPr>
            <p:cNvPr id="24" name="Text 19"/>
            <p:cNvSpPr/>
            <p:nvPr/>
          </p:nvSpPr>
          <p:spPr>
            <a:xfrm>
              <a:off x="1062990" y="7768590"/>
              <a:ext cx="86487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05</a:t>
              </a:r>
              <a:endParaRPr lang="en-US" sz="3600" dirty="0"/>
            </a:p>
          </p:txBody>
        </p:sp>
      </p:grpSp>
      <p:grpSp>
        <p:nvGrpSpPr>
          <p:cNvPr id="66075" name="Group"/>
          <p:cNvGrpSpPr/>
          <p:nvPr/>
        </p:nvGrpSpPr>
        <p:grpSpPr>
          <a:xfrm>
            <a:off x="2257425" y="7581900"/>
            <a:ext cx="4206240" cy="1192530"/>
            <a:chOff x="2257425" y="7581900"/>
            <a:chExt cx="4206240" cy="1192530"/>
          </a:xfrm>
        </p:grpSpPr>
        <p:sp>
          <p:nvSpPr>
            <p:cNvPr id="25" name="Text 20"/>
            <p:cNvSpPr/>
            <p:nvPr/>
          </p:nvSpPr>
          <p:spPr>
            <a:xfrm>
              <a:off x="2257425" y="7581900"/>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Adventure</a:t>
              </a:r>
              <a:endParaRPr lang="en-US" sz="3600" dirty="0"/>
            </a:p>
          </p:txBody>
        </p:sp>
        <p:sp>
          <p:nvSpPr>
            <p:cNvPr id="26" name="Text 21"/>
            <p:cNvSpPr/>
            <p:nvPr/>
          </p:nvSpPr>
          <p:spPr>
            <a:xfrm>
              <a:off x="2257425" y="82105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77765" name="Group"/>
          <p:cNvGrpSpPr/>
          <p:nvPr/>
        </p:nvGrpSpPr>
        <p:grpSpPr>
          <a:xfrm>
            <a:off x="6486525" y="7515225"/>
            <a:ext cx="1219200" cy="1219200"/>
            <a:chOff x="6486525" y="7515225"/>
            <a:chExt cx="1219200" cy="1219200"/>
          </a:xfrm>
        </p:grpSpPr>
        <p:sp>
          <p:nvSpPr>
            <p:cNvPr id="27" name="Shape 22"/>
            <p:cNvSpPr/>
            <p:nvPr/>
          </p:nvSpPr>
          <p:spPr>
            <a:xfrm>
              <a:off x="6486525" y="7515225"/>
              <a:ext cx="1219200" cy="1219200"/>
            </a:xfrm>
            <a:prstGeom prst="ellipse">
              <a:avLst/>
            </a:prstGeom>
            <a:solidFill>
              <a:srgbClr val="F23F55"/>
            </a:solidFill>
            <a:ln/>
          </p:spPr>
        </p:sp>
        <p:sp>
          <p:nvSpPr>
            <p:cNvPr id="28" name="Text 23"/>
            <p:cNvSpPr/>
            <p:nvPr/>
          </p:nvSpPr>
          <p:spPr>
            <a:xfrm>
              <a:off x="6658928" y="7768590"/>
              <a:ext cx="8743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06</a:t>
              </a:r>
              <a:endParaRPr lang="en-US" sz="3600" dirty="0"/>
            </a:p>
          </p:txBody>
        </p:sp>
      </p:grpSp>
      <p:grpSp>
        <p:nvGrpSpPr>
          <p:cNvPr id="40833" name="Group"/>
          <p:cNvGrpSpPr/>
          <p:nvPr/>
        </p:nvGrpSpPr>
        <p:grpSpPr>
          <a:xfrm>
            <a:off x="7858125" y="7581900"/>
            <a:ext cx="4206240" cy="1192530"/>
            <a:chOff x="7858125" y="7581900"/>
            <a:chExt cx="4206240" cy="1192530"/>
          </a:xfrm>
        </p:grpSpPr>
        <p:sp>
          <p:nvSpPr>
            <p:cNvPr id="29" name="Text 24"/>
            <p:cNvSpPr/>
            <p:nvPr/>
          </p:nvSpPr>
          <p:spPr>
            <a:xfrm>
              <a:off x="7858125" y="7581900"/>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Conclusion</a:t>
              </a:r>
              <a:endParaRPr lang="en-US" sz="3600" dirty="0"/>
            </a:p>
          </p:txBody>
        </p:sp>
        <p:sp>
          <p:nvSpPr>
            <p:cNvPr id="30" name="Text 25"/>
            <p:cNvSpPr/>
            <p:nvPr/>
          </p:nvSpPr>
          <p:spPr>
            <a:xfrm>
              <a:off x="7858125" y="82105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1" name="Image 3" descr="preencoded.png">    </p:cNvPr>
          <p:cNvPicPr>
            <a:picLocks noChangeAspect="1"/>
          </p:cNvPicPr>
          <p:nvPr/>
        </p:nvPicPr>
        <p:blipFill>
          <a:blip r:embed="rId4"/>
          <a:stretch>
            <a:fillRect/>
          </a:stretch>
        </p:blipFill>
        <p:spPr>
          <a:xfrm>
            <a:off x="10429875" y="2924175"/>
            <a:ext cx="7858125" cy="56483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9345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1876425"/>
            <a:ext cx="1346835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The Realm of the Extraordinary</a:t>
            </a:r>
            <a:endParaRPr lang="en-US" sz="6000" dirty="0"/>
          </a:p>
        </p:txBody>
      </p:sp>
      <p:grpSp>
        <p:nvGrpSpPr>
          <p:cNvPr id="63582" name="Group"/>
          <p:cNvGrpSpPr/>
          <p:nvPr/>
        </p:nvGrpSpPr>
        <p:grpSpPr>
          <a:xfrm>
            <a:off x="2219325" y="3371850"/>
            <a:ext cx="13910310" cy="5135880"/>
            <a:chOff x="2219325" y="3371850"/>
            <a:chExt cx="13910310" cy="5135880"/>
          </a:xfrm>
        </p:grpSpPr>
        <p:sp>
          <p:nvSpPr>
            <p:cNvPr id="7" name="Text 2"/>
            <p:cNvSpPr/>
            <p:nvPr/>
          </p:nvSpPr>
          <p:spPr>
            <a:xfrm>
              <a:off x="2219325" y="33718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3718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2055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a:off x="-857250" y="7686675"/>
            <a:ext cx="3895725" cy="3676650"/>
          </a:xfrm>
          <a:prstGeom prst="rect">
            <a:avLst/>
          </a:prstGeom>
        </p:spPr>
      </p:pic>
      <p:grpSp>
        <p:nvGrpSpPr>
          <p:cNvPr id="6484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38904" name="Group"/>
          <p:cNvGrpSpPr/>
          <p:nvPr/>
        </p:nvGrpSpPr>
        <p:grpSpPr>
          <a:xfrm>
            <a:off x="9763125" y="2700338"/>
            <a:ext cx="1114425" cy="1190625"/>
            <a:chOff x="9763125" y="2700338"/>
            <a:chExt cx="1114425" cy="1190625"/>
          </a:xfrm>
        </p:grpSpPr>
        <p:pic>
          <p:nvPicPr>
            <p:cNvPr id="7" name="Image 4" descr="preencoded.png">    </p:cNvPr>
            <p:cNvPicPr>
              <a:picLocks noChangeAspect="1"/>
            </p:cNvPicPr>
            <p:nvPr/>
          </p:nvPicPr>
          <p:blipFill>
            <a:blip r:embed="rId5"/>
            <a:stretch>
              <a:fillRect/>
            </a:stretch>
          </p:blipFill>
          <p:spPr>
            <a:xfrm>
              <a:off x="9763125" y="2700338"/>
              <a:ext cx="1114425" cy="1190625"/>
            </a:xfrm>
            <a:prstGeom prst="rect">
              <a:avLst/>
            </a:prstGeom>
          </p:spPr>
        </p:pic>
        <p:grpSp>
          <p:nvGrpSpPr>
            <p:cNvPr id="58012" name="Group"/>
            <p:cNvGrpSpPr/>
            <p:nvPr/>
          </p:nvGrpSpPr>
          <p:grpSpPr>
            <a:xfrm>
              <a:off x="11153775" y="2028825"/>
              <a:ext cx="6158865" cy="2640330"/>
              <a:chOff x="11153775" y="2028825"/>
              <a:chExt cx="6158865" cy="2640330"/>
            </a:xfrm>
          </p:grpSpPr>
          <p:sp>
            <p:nvSpPr>
              <p:cNvPr id="8" name="Text 1"/>
              <p:cNvSpPr/>
              <p:nvPr/>
            </p:nvSpPr>
            <p:spPr>
              <a:xfrm>
                <a:off x="11153775" y="2028825"/>
                <a:ext cx="6158865"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Unicorn Sightings</a:t>
                </a:r>
                <a:endParaRPr lang="en-US" sz="3600" dirty="0"/>
              </a:p>
            </p:txBody>
          </p:sp>
          <p:sp>
            <p:nvSpPr>
              <p:cNvPr id="9" name="Text 2"/>
              <p:cNvSpPr/>
              <p:nvPr/>
            </p:nvSpPr>
            <p:spPr>
              <a:xfrm>
                <a:off x="11153775" y="273367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22999" name="Group"/>
          <p:cNvGrpSpPr/>
          <p:nvPr/>
        </p:nvGrpSpPr>
        <p:grpSpPr>
          <a:xfrm>
            <a:off x="9763125" y="5795963"/>
            <a:ext cx="1114425" cy="1228725"/>
            <a:chOff x="9763125" y="5795963"/>
            <a:chExt cx="1114425" cy="1228725"/>
          </a:xfrm>
        </p:grpSpPr>
        <p:pic>
          <p:nvPicPr>
            <p:cNvPr id="10" name="Image 5" descr="preencoded.png">    </p:cNvPr>
            <p:cNvPicPr>
              <a:picLocks noChangeAspect="1"/>
            </p:cNvPicPr>
            <p:nvPr/>
          </p:nvPicPr>
          <p:blipFill>
            <a:blip r:embed="rId6"/>
            <a:stretch>
              <a:fillRect/>
            </a:stretch>
          </p:blipFill>
          <p:spPr>
            <a:xfrm>
              <a:off x="9763125" y="5795963"/>
              <a:ext cx="1114425" cy="1228725"/>
            </a:xfrm>
            <a:prstGeom prst="rect">
              <a:avLst/>
            </a:prstGeom>
          </p:spPr>
        </p:pic>
        <p:grpSp>
          <p:nvGrpSpPr>
            <p:cNvPr id="24928" name="Group"/>
            <p:cNvGrpSpPr/>
            <p:nvPr/>
          </p:nvGrpSpPr>
          <p:grpSpPr>
            <a:xfrm>
              <a:off x="11153775" y="5143500"/>
              <a:ext cx="6158865" cy="2640330"/>
              <a:chOff x="11153775" y="5143500"/>
              <a:chExt cx="6158865" cy="2640330"/>
            </a:xfrm>
          </p:grpSpPr>
          <p:sp>
            <p:nvSpPr>
              <p:cNvPr id="11" name="Text 3"/>
              <p:cNvSpPr/>
              <p:nvPr/>
            </p:nvSpPr>
            <p:spPr>
              <a:xfrm>
                <a:off x="11153775" y="5143500"/>
                <a:ext cx="6158865"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Dragon Taming</a:t>
                </a:r>
                <a:endParaRPr lang="en-US" sz="3600" dirty="0"/>
              </a:p>
            </p:txBody>
          </p:sp>
          <p:sp>
            <p:nvSpPr>
              <p:cNvPr id="12" name="Text 4"/>
              <p:cNvSpPr/>
              <p:nvPr/>
            </p:nvSpPr>
            <p:spPr>
              <a:xfrm>
                <a:off x="11153775" y="584835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174084" y="5822283"/>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5400000">
            <a:off x="12853987" y="-2643188"/>
            <a:ext cx="5591175" cy="5276850"/>
          </a:xfrm>
          <a:prstGeom prst="rect">
            <a:avLst/>
          </a:prstGeom>
        </p:spPr>
      </p:pic>
      <p:grpSp>
        <p:nvGrpSpPr>
          <p:cNvPr id="9673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54138" name="Group"/>
          <p:cNvGrpSpPr/>
          <p:nvPr/>
        </p:nvGrpSpPr>
        <p:grpSpPr>
          <a:xfrm>
            <a:off x="2657475" y="1009650"/>
            <a:ext cx="6096000" cy="8439150"/>
            <a:chOff x="2657475" y="1009650"/>
            <a:chExt cx="6096000" cy="8439150"/>
          </a:xfrm>
        </p:grpSpPr>
        <p:pic>
          <p:nvPicPr>
            <p:cNvPr id="6" name="Image 3" descr="preencoded.png">    </p:cNvPr>
            <p:cNvPicPr>
              <a:picLocks noChangeAspect="1"/>
            </p:cNvPicPr>
            <p:nvPr/>
          </p:nvPicPr>
          <p:blipFill>
            <a:blip r:embed="rId4"/>
            <a:stretch>
              <a:fillRect/>
            </a:stretch>
          </p:blipFill>
          <p:spPr>
            <a:xfrm>
              <a:off x="5267325" y="1009650"/>
              <a:ext cx="876300" cy="1114425"/>
            </a:xfrm>
            <a:prstGeom prst="rect">
              <a:avLst/>
            </a:prstGeom>
          </p:spPr>
        </p:pic>
        <p:grpSp>
          <p:nvGrpSpPr>
            <p:cNvPr id="27510" name="Group"/>
            <p:cNvGrpSpPr/>
            <p:nvPr/>
          </p:nvGrpSpPr>
          <p:grpSpPr>
            <a:xfrm>
              <a:off x="3429000" y="2552700"/>
              <a:ext cx="4712970" cy="712470"/>
              <a:chOff x="3429000" y="2552700"/>
              <a:chExt cx="4712970" cy="712470"/>
            </a:xfrm>
          </p:grpSpPr>
          <p:sp>
            <p:nvSpPr>
              <p:cNvPr id="7" name="Text 1"/>
              <p:cNvSpPr/>
              <p:nvPr/>
            </p:nvSpPr>
            <p:spPr>
              <a:xfrm>
                <a:off x="3429000" y="2552700"/>
                <a:ext cx="471297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Unicorn Sightings</a:t>
                </a:r>
                <a:endParaRPr lang="en-US" sz="3600" dirty="0"/>
              </a:p>
            </p:txBody>
          </p:sp>
        </p:grpSp>
        <p:grpSp>
          <p:nvGrpSpPr>
            <p:cNvPr id="84286" name="Group"/>
            <p:cNvGrpSpPr/>
            <p:nvPr/>
          </p:nvGrpSpPr>
          <p:grpSpPr>
            <a:xfrm>
              <a:off x="2626995" y="3562350"/>
              <a:ext cx="6156960" cy="1478280"/>
              <a:chOff x="2626995" y="3562350"/>
              <a:chExt cx="6156960" cy="1478280"/>
            </a:xfrm>
          </p:grpSpPr>
          <p:sp>
            <p:nvSpPr>
              <p:cNvPr id="8" name="Text 2"/>
              <p:cNvSpPr/>
              <p:nvPr/>
            </p:nvSpPr>
            <p:spPr>
              <a:xfrm>
                <a:off x="2626995" y="35623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391150"/>
              <a:ext cx="6096000" cy="4057650"/>
            </a:xfrm>
            <a:prstGeom prst="rect">
              <a:avLst/>
            </a:prstGeom>
          </p:spPr>
        </p:pic>
      </p:grpSp>
      <p:grpSp>
        <p:nvGrpSpPr>
          <p:cNvPr id="92823"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1896724" y="1009650"/>
              <a:ext cx="1295402" cy="1114425"/>
            </a:xfrm>
            <a:prstGeom prst="rect">
              <a:avLst/>
            </a:prstGeom>
          </p:spPr>
        </p:pic>
        <p:grpSp>
          <p:nvGrpSpPr>
            <p:cNvPr id="15194" name="Group"/>
            <p:cNvGrpSpPr/>
            <p:nvPr/>
          </p:nvGrpSpPr>
          <p:grpSpPr>
            <a:xfrm>
              <a:off x="10653713" y="2552700"/>
              <a:ext cx="3941445" cy="712470"/>
              <a:chOff x="10653713" y="2552700"/>
              <a:chExt cx="3941445" cy="712470"/>
            </a:xfrm>
          </p:grpSpPr>
          <p:sp>
            <p:nvSpPr>
              <p:cNvPr id="11" name="Text 3"/>
              <p:cNvSpPr/>
              <p:nvPr/>
            </p:nvSpPr>
            <p:spPr>
              <a:xfrm>
                <a:off x="10653713" y="2552700"/>
                <a:ext cx="3941445"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Dragon Taming</a:t>
                </a:r>
                <a:endParaRPr lang="en-US" sz="3600" dirty="0"/>
              </a:p>
            </p:txBody>
          </p:sp>
        </p:grpSp>
        <p:grpSp>
          <p:nvGrpSpPr>
            <p:cNvPr id="31980" name="Group"/>
            <p:cNvGrpSpPr/>
            <p:nvPr/>
          </p:nvGrpSpPr>
          <p:grpSpPr>
            <a:xfrm>
              <a:off x="9465945" y="3562350"/>
              <a:ext cx="6156960" cy="1478280"/>
              <a:chOff x="9465945" y="3562350"/>
              <a:chExt cx="6156960" cy="1478280"/>
            </a:xfrm>
          </p:grpSpPr>
          <p:sp>
            <p:nvSpPr>
              <p:cNvPr id="12" name="Text 4"/>
              <p:cNvSpPr/>
              <p:nvPr/>
            </p:nvSpPr>
            <p:spPr>
              <a:xfrm>
                <a:off x="9465945" y="35623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391150"/>
              <a:ext cx="6096000" cy="40576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4056391" y="2298033"/>
            <a:ext cx="5453314" cy="2114547"/>
          </a:xfrm>
          <a:prstGeom prst="rect">
            <a:avLst/>
          </a:prstGeom>
        </p:spPr>
      </p:pic>
      <p:pic>
        <p:nvPicPr>
          <p:cNvPr id="3" name="Image 1" descr="preencoded.png">    </p:cNvPr>
          <p:cNvPicPr>
            <a:picLocks noChangeAspect="1"/>
          </p:cNvPicPr>
          <p:nvPr/>
        </p:nvPicPr>
        <p:blipFill>
          <a:blip r:embed="rId2"/>
          <a:stretch>
            <a:fillRect/>
          </a:stretch>
        </p:blipFill>
        <p:spPr>
          <a:xfrm>
            <a:off x="-1943100" y="5657850"/>
            <a:ext cx="3895725" cy="3676650"/>
          </a:xfrm>
          <a:prstGeom prst="rect">
            <a:avLst/>
          </a:prstGeom>
        </p:spPr>
      </p:pic>
      <p:grpSp>
        <p:nvGrpSpPr>
          <p:cNvPr id="2740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1038225"/>
            <a:ext cx="4474464" cy="3328416"/>
          </a:xfrm>
          <a:prstGeom prst="rect">
            <a:avLst/>
          </a:prstGeom>
        </p:spPr>
      </p:pic>
      <p:grpSp>
        <p:nvGrpSpPr>
          <p:cNvPr id="70365" name="Group"/>
          <p:cNvGrpSpPr/>
          <p:nvPr/>
        </p:nvGrpSpPr>
        <p:grpSpPr>
          <a:xfrm>
            <a:off x="4381500" y="3171825"/>
            <a:ext cx="10321290" cy="4625340"/>
            <a:chOff x="4381500" y="3171825"/>
            <a:chExt cx="10321290" cy="4625340"/>
          </a:xfrm>
        </p:grpSpPr>
        <p:sp>
          <p:nvSpPr>
            <p:cNvPr id="7" name="Text 1"/>
            <p:cNvSpPr/>
            <p:nvPr/>
          </p:nvSpPr>
          <p:spPr>
            <a:xfrm>
              <a:off x="4381500" y="3171825"/>
              <a:ext cx="10292715" cy="40271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0972800" y="7267575"/>
              <a:ext cx="372999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6060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4933950" y="1600200"/>
            <a:ext cx="8420100" cy="7086600"/>
          </a:xfrm>
          <a:prstGeom prst="rect">
            <a:avLst/>
          </a:prstGeom>
        </p:spPr>
      </p:pic>
      <p:grpSp>
        <p:nvGrpSpPr>
          <p:cNvPr id="79773" name="Group"/>
          <p:cNvGrpSpPr/>
          <p:nvPr/>
        </p:nvGrpSpPr>
        <p:grpSpPr>
          <a:xfrm>
            <a:off x="2314575" y="1400175"/>
            <a:ext cx="3368040" cy="3821430"/>
            <a:chOff x="2314575" y="1400175"/>
            <a:chExt cx="3368040" cy="3821430"/>
          </a:xfrm>
        </p:grpSpPr>
        <p:sp>
          <p:nvSpPr>
            <p:cNvPr id="7" name="Text 1"/>
            <p:cNvSpPr/>
            <p:nvPr/>
          </p:nvSpPr>
          <p:spPr>
            <a:xfrm>
              <a:off x="2314575" y="1400175"/>
              <a:ext cx="3368040" cy="18173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Dragon Taming Technique</a:t>
              </a:r>
              <a:endParaRPr lang="en-US" sz="3600" dirty="0"/>
            </a:p>
          </p:txBody>
        </p:sp>
        <p:sp>
          <p:nvSpPr>
            <p:cNvPr id="8" name="Text 2"/>
            <p:cNvSpPr/>
            <p:nvPr/>
          </p:nvSpPr>
          <p:spPr>
            <a:xfrm>
              <a:off x="2314575" y="328612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64409" name="Group"/>
          <p:cNvGrpSpPr/>
          <p:nvPr/>
        </p:nvGrpSpPr>
        <p:grpSpPr>
          <a:xfrm>
            <a:off x="12696825" y="4895850"/>
            <a:ext cx="3368040" cy="3821430"/>
            <a:chOff x="12696825" y="4895850"/>
            <a:chExt cx="3368040" cy="3821430"/>
          </a:xfrm>
        </p:grpSpPr>
        <p:sp>
          <p:nvSpPr>
            <p:cNvPr id="9" name="Text 3"/>
            <p:cNvSpPr/>
            <p:nvPr/>
          </p:nvSpPr>
          <p:spPr>
            <a:xfrm>
              <a:off x="12696825" y="4895850"/>
              <a:ext cx="3368040" cy="18173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The Art of Unicorn Sighting</a:t>
              </a:r>
              <a:endParaRPr lang="en-US" sz="3600" dirty="0"/>
            </a:p>
          </p:txBody>
        </p:sp>
        <p:sp>
          <p:nvSpPr>
            <p:cNvPr id="10" name="Text 4"/>
            <p:cNvSpPr/>
            <p:nvPr/>
          </p:nvSpPr>
          <p:spPr>
            <a:xfrm>
              <a:off x="12696825" y="678180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9031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15125700" y="7686675"/>
            <a:ext cx="3895725" cy="3676650"/>
          </a:xfrm>
          <a:prstGeom prst="rect">
            <a:avLst/>
          </a:prstGeom>
        </p:spPr>
      </p:pic>
      <p:sp>
        <p:nvSpPr>
          <p:cNvPr id="4" name="Text 0"/>
          <p:cNvSpPr/>
          <p:nvPr/>
        </p:nvSpPr>
        <p:spPr>
          <a:xfrm>
            <a:off x="1619250" y="561975"/>
            <a:ext cx="15059025"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Goldman" pitchFamily="34" charset="0"/>
                <a:ea typeface="Goldman" pitchFamily="34" charset="-122"/>
                <a:cs typeface="Goldman" pitchFamily="34" charset="-120"/>
              </a:rPr>
              <a:t>The Magic of Dragons: A Research</a:t>
            </a:r>
            <a:endParaRPr lang="en-US" sz="6000" dirty="0"/>
          </a:p>
        </p:txBody>
      </p:sp>
      <p:grpSp>
        <p:nvGrpSpPr>
          <p:cNvPr id="45569"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F23F55"/>
            </a:solidFill>
            <a:ln/>
          </p:spPr>
        </p:sp>
        <p:sp>
          <p:nvSpPr>
            <p:cNvPr id="6" name="Shape 2"/>
            <p:cNvSpPr/>
            <p:nvPr/>
          </p:nvSpPr>
          <p:spPr>
            <a:xfrm>
              <a:off x="2381250" y="4438650"/>
              <a:ext cx="4619625" cy="4619625"/>
            </a:xfrm>
            <a:prstGeom prst="ellipse">
              <a:avLst/>
            </a:prstGeom>
            <a:solidFill>
              <a:srgbClr val="88BCEE"/>
            </a:solidFill>
            <a:ln/>
          </p:spPr>
        </p:sp>
        <p:sp>
          <p:nvSpPr>
            <p:cNvPr id="7" name="Shape 3"/>
            <p:cNvSpPr/>
            <p:nvPr/>
          </p:nvSpPr>
          <p:spPr>
            <a:xfrm>
              <a:off x="3152775" y="5848350"/>
              <a:ext cx="3067050" cy="3067050"/>
            </a:xfrm>
            <a:prstGeom prst="ellipse">
              <a:avLst/>
            </a:prstGeom>
            <a:solidFill>
              <a:srgbClr val="FFFFFF"/>
            </a:solidFill>
            <a:ln/>
          </p:spPr>
        </p:sp>
        <p:sp>
          <p:nvSpPr>
            <p:cNvPr id="8" name="Text 4"/>
            <p:cNvSpPr/>
            <p:nvPr/>
          </p:nvSpPr>
          <p:spPr>
            <a:xfrm>
              <a:off x="3958590" y="3415665"/>
              <a:ext cx="14458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6.7M</a:t>
              </a:r>
              <a:endParaRPr lang="en-US" sz="3600" dirty="0"/>
            </a:p>
          </p:txBody>
        </p:sp>
        <p:sp>
          <p:nvSpPr>
            <p:cNvPr id="9" name="Text 5"/>
            <p:cNvSpPr/>
            <p:nvPr/>
          </p:nvSpPr>
          <p:spPr>
            <a:xfrm>
              <a:off x="3977640" y="7025640"/>
              <a:ext cx="1426845" cy="712470"/>
            </a:xfrm>
            <a:prstGeom prst="rect">
              <a:avLst/>
            </a:prstGeom>
            <a:noFill/>
            <a:ln/>
          </p:spPr>
          <p:txBody>
            <a:bodyPr wrap="square" lIns="0" tIns="0" rIns="0" bIns="0" rtlCol="0" anchor="ctr"/>
            <a:lstStyle/>
            <a:p>
              <a:pPr algn="ctr" indent="0" marL="0">
                <a:buNone/>
              </a:pPr>
              <a:r>
                <a:rPr lang="en-US" sz="3600" b="1" u="none" dirty="0">
                  <a:solidFill>
                    <a:srgbClr val="F23F55"/>
                  </a:solidFill>
                  <a:latin typeface="Goldman" pitchFamily="34" charset="0"/>
                  <a:ea typeface="Goldman" pitchFamily="34" charset="-122"/>
                  <a:cs typeface="Goldman" pitchFamily="34" charset="-120"/>
                </a:rPr>
                <a:t>2.3M</a:t>
              </a:r>
              <a:endParaRPr lang="en-US" sz="3600" dirty="0"/>
            </a:p>
          </p:txBody>
        </p:sp>
        <p:sp>
          <p:nvSpPr>
            <p:cNvPr id="10" name="Text 6"/>
            <p:cNvSpPr/>
            <p:nvPr/>
          </p:nvSpPr>
          <p:spPr>
            <a:xfrm>
              <a:off x="3920490" y="4825365"/>
              <a:ext cx="153162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Goldman" pitchFamily="34" charset="0"/>
                  <a:ea typeface="Goldman" pitchFamily="34" charset="-122"/>
                  <a:cs typeface="Goldman" pitchFamily="34" charset="-120"/>
                </a:rPr>
                <a:t>4.4M</a:t>
              </a:r>
              <a:endParaRPr lang="en-US" sz="3600" dirty="0"/>
            </a:p>
          </p:txBody>
        </p:sp>
      </p:grpSp>
      <p:grpSp>
        <p:nvGrpSpPr>
          <p:cNvPr id="69430"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61195" name="Group"/>
          <p:cNvGrpSpPr/>
          <p:nvPr/>
        </p:nvGrpSpPr>
        <p:grpSpPr>
          <a:xfrm>
            <a:off x="9448800" y="2667000"/>
            <a:ext cx="1047750" cy="857250"/>
            <a:chOff x="9448800" y="2667000"/>
            <a:chExt cx="1047750" cy="857250"/>
          </a:xfrm>
        </p:grpSpPr>
        <p:pic>
          <p:nvPicPr>
            <p:cNvPr id="13" name="Image 3" descr="preencoded.png">    </p:cNvPr>
            <p:cNvPicPr>
              <a:picLocks noChangeAspect="1"/>
            </p:cNvPicPr>
            <p:nvPr/>
          </p:nvPicPr>
          <p:blipFill>
            <a:blip r:embed="rId4"/>
            <a:stretch>
              <a:fillRect/>
            </a:stretch>
          </p:blipFill>
          <p:spPr>
            <a:xfrm>
              <a:off x="9448800" y="2667000"/>
              <a:ext cx="1047750" cy="857250"/>
            </a:xfrm>
            <a:prstGeom prst="rect">
              <a:avLst/>
            </a:prstGeom>
          </p:spPr>
        </p:pic>
        <p:grpSp>
          <p:nvGrpSpPr>
            <p:cNvPr id="70381" name="Group"/>
            <p:cNvGrpSpPr/>
            <p:nvPr/>
          </p:nvGrpSpPr>
          <p:grpSpPr>
            <a:xfrm>
              <a:off x="9477375" y="3724275"/>
              <a:ext cx="6404610" cy="1021080"/>
              <a:chOff x="9477375" y="3724275"/>
              <a:chExt cx="6404610" cy="1021080"/>
            </a:xfrm>
          </p:grpSpPr>
          <p:sp>
            <p:nvSpPr>
              <p:cNvPr id="14" name="Text 8"/>
              <p:cNvSpPr/>
              <p:nvPr/>
            </p:nvSpPr>
            <p:spPr>
              <a:xfrm>
                <a:off x="9477375" y="37242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63134" name="Group"/>
          <p:cNvGrpSpPr/>
          <p:nvPr/>
        </p:nvGrpSpPr>
        <p:grpSpPr>
          <a:xfrm>
            <a:off x="9448800" y="5181600"/>
            <a:ext cx="866775" cy="590550"/>
            <a:chOff x="9448800" y="5181600"/>
            <a:chExt cx="866775" cy="590550"/>
          </a:xfrm>
        </p:grpSpPr>
        <p:pic>
          <p:nvPicPr>
            <p:cNvPr id="15" name="Image 4" descr="preencoded.png">    </p:cNvPr>
            <p:cNvPicPr>
              <a:picLocks noChangeAspect="1"/>
            </p:cNvPicPr>
            <p:nvPr/>
          </p:nvPicPr>
          <p:blipFill>
            <a:blip r:embed="rId5"/>
            <a:stretch>
              <a:fillRect/>
            </a:stretch>
          </p:blipFill>
          <p:spPr>
            <a:xfrm>
              <a:off x="9448800" y="5181600"/>
              <a:ext cx="866775" cy="590550"/>
            </a:xfrm>
            <a:prstGeom prst="rect">
              <a:avLst/>
            </a:prstGeom>
          </p:spPr>
        </p:pic>
        <p:grpSp>
          <p:nvGrpSpPr>
            <p:cNvPr id="12626" name="Group"/>
            <p:cNvGrpSpPr/>
            <p:nvPr/>
          </p:nvGrpSpPr>
          <p:grpSpPr>
            <a:xfrm>
              <a:off x="9477375" y="5972175"/>
              <a:ext cx="6404610" cy="1021080"/>
              <a:chOff x="9477375" y="5972175"/>
              <a:chExt cx="6404610" cy="1021080"/>
            </a:xfrm>
          </p:grpSpPr>
          <p:sp>
            <p:nvSpPr>
              <p:cNvPr id="16" name="Text 9"/>
              <p:cNvSpPr/>
              <p:nvPr/>
            </p:nvSpPr>
            <p:spPr>
              <a:xfrm>
                <a:off x="9477375" y="59721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64520" name="Group"/>
          <p:cNvGrpSpPr/>
          <p:nvPr/>
        </p:nvGrpSpPr>
        <p:grpSpPr>
          <a:xfrm>
            <a:off x="9448800" y="7696200"/>
            <a:ext cx="1009650" cy="723900"/>
            <a:chOff x="9448800" y="7696200"/>
            <a:chExt cx="1009650" cy="723900"/>
          </a:xfrm>
        </p:grpSpPr>
        <p:pic>
          <p:nvPicPr>
            <p:cNvPr id="17" name="Image 5" descr="preencoded.png">    </p:cNvPr>
            <p:cNvPicPr>
              <a:picLocks noChangeAspect="1"/>
            </p:cNvPicPr>
            <p:nvPr/>
          </p:nvPicPr>
          <p:blipFill>
            <a:blip r:embed="rId6"/>
            <a:stretch>
              <a:fillRect/>
            </a:stretch>
          </p:blipFill>
          <p:spPr>
            <a:xfrm>
              <a:off x="9448800" y="7696200"/>
              <a:ext cx="1009650" cy="723900"/>
            </a:xfrm>
            <a:prstGeom prst="rect">
              <a:avLst/>
            </a:prstGeom>
          </p:spPr>
        </p:pic>
        <p:grpSp>
          <p:nvGrpSpPr>
            <p:cNvPr id="95017" name="Group"/>
            <p:cNvGrpSpPr/>
            <p:nvPr/>
          </p:nvGrpSpPr>
          <p:grpSpPr>
            <a:xfrm>
              <a:off x="9477375" y="8620125"/>
              <a:ext cx="6404610" cy="1021080"/>
              <a:chOff x="9477375" y="8620125"/>
              <a:chExt cx="6404610" cy="1021080"/>
            </a:xfrm>
          </p:grpSpPr>
          <p:sp>
            <p:nvSpPr>
              <p:cNvPr id="18" name="Text 10"/>
              <p:cNvSpPr/>
              <p:nvPr/>
            </p:nvSpPr>
            <p:spPr>
              <a:xfrm>
                <a:off x="9477375" y="86201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9940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538162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Pricing Plan</a:t>
            </a:r>
            <a:endParaRPr lang="en-US" sz="6000" dirty="0"/>
          </a:p>
        </p:txBody>
      </p:sp>
      <p:grpSp>
        <p:nvGrpSpPr>
          <p:cNvPr id="70653" name="Group"/>
          <p:cNvGrpSpPr/>
          <p:nvPr/>
        </p:nvGrpSpPr>
        <p:grpSpPr>
          <a:xfrm>
            <a:off x="1333500" y="1866900"/>
            <a:ext cx="15630525" cy="7496175"/>
            <a:chOff x="1333500" y="1866900"/>
            <a:chExt cx="15630525" cy="7496175"/>
          </a:xfrm>
        </p:grpSpPr>
        <p:sp>
          <p:nvSpPr>
            <p:cNvPr id="7" name="Shape 2"/>
            <p:cNvSpPr/>
            <p:nvPr/>
          </p:nvSpPr>
          <p:spPr>
            <a:xfrm>
              <a:off x="1333500" y="1866900"/>
              <a:ext cx="4829175" cy="7496175"/>
            </a:xfrm>
            <a:prstGeom prst="roundRect">
              <a:avLst>
                <a:gd name="adj" fmla="val 1195"/>
              </a:avLst>
            </a:prstGeom>
            <a:noFill/>
            <a:ln w="9525">
              <a:solidFill>
                <a:srgbClr val="F23F55"/>
              </a:solidFill>
              <a:prstDash val="solid"/>
            </a:ln>
          </p:spPr>
        </p:sp>
        <p:pic>
          <p:nvPicPr>
            <p:cNvPr id="8" name="Image 3" descr="preencoded.png">    </p:cNvPr>
            <p:cNvPicPr>
              <a:picLocks noChangeAspect="1"/>
            </p:cNvPicPr>
            <p:nvPr/>
          </p:nvPicPr>
          <p:blipFill>
            <a:blip r:embed="rId4"/>
            <a:stretch>
              <a:fillRect/>
            </a:stretch>
          </p:blipFill>
          <p:spPr>
            <a:xfrm>
              <a:off x="3429000" y="2181225"/>
              <a:ext cx="638175" cy="1114425"/>
            </a:xfrm>
            <a:prstGeom prst="rect">
              <a:avLst/>
            </a:prstGeom>
          </p:spPr>
        </p:pic>
        <p:sp>
          <p:nvSpPr>
            <p:cNvPr id="9" name="Shape 3"/>
            <p:cNvSpPr/>
            <p:nvPr/>
          </p:nvSpPr>
          <p:spPr>
            <a:xfrm>
              <a:off x="6734175" y="1866900"/>
              <a:ext cx="4829175" cy="7496175"/>
            </a:xfrm>
            <a:prstGeom prst="roundRect">
              <a:avLst>
                <a:gd name="adj" fmla="val 1195"/>
              </a:avLst>
            </a:prstGeom>
            <a:noFill/>
            <a:ln w="9525">
              <a:solidFill>
                <a:srgbClr val="F23F55"/>
              </a:solidFill>
              <a:prstDash val="solid"/>
            </a:ln>
          </p:spPr>
        </p:sp>
        <p:pic>
          <p:nvPicPr>
            <p:cNvPr id="10" name="Image 4" descr="preencoded.png">    </p:cNvPr>
            <p:cNvPicPr>
              <a:picLocks noChangeAspect="1"/>
            </p:cNvPicPr>
            <p:nvPr/>
          </p:nvPicPr>
          <p:blipFill>
            <a:blip r:embed="rId5"/>
            <a:stretch>
              <a:fillRect/>
            </a:stretch>
          </p:blipFill>
          <p:spPr>
            <a:xfrm>
              <a:off x="8577263" y="2181225"/>
              <a:ext cx="1143000" cy="1114425"/>
            </a:xfrm>
            <a:prstGeom prst="rect">
              <a:avLst/>
            </a:prstGeom>
          </p:spPr>
        </p:pic>
        <p:sp>
          <p:nvSpPr>
            <p:cNvPr id="11" name="Shape 4"/>
            <p:cNvSpPr/>
            <p:nvPr/>
          </p:nvSpPr>
          <p:spPr>
            <a:xfrm>
              <a:off x="12134850" y="1866900"/>
              <a:ext cx="4829175" cy="7496175"/>
            </a:xfrm>
            <a:prstGeom prst="roundRect">
              <a:avLst>
                <a:gd name="adj" fmla="val 1195"/>
              </a:avLst>
            </a:prstGeom>
            <a:noFill/>
            <a:ln w="9525">
              <a:solidFill>
                <a:srgbClr val="F23F55"/>
              </a:solidFill>
              <a:prstDash val="solid"/>
            </a:ln>
          </p:spPr>
        </p:sp>
        <p:pic>
          <p:nvPicPr>
            <p:cNvPr id="12" name="Image 5" descr="preencoded.png">    </p:cNvPr>
            <p:cNvPicPr>
              <a:picLocks noChangeAspect="1"/>
            </p:cNvPicPr>
            <p:nvPr/>
          </p:nvPicPr>
          <p:blipFill>
            <a:blip r:embed="rId6"/>
            <a:stretch>
              <a:fillRect/>
            </a:stretch>
          </p:blipFill>
          <p:spPr>
            <a:xfrm>
              <a:off x="13992225" y="2181225"/>
              <a:ext cx="1114425" cy="1114425"/>
            </a:xfrm>
            <a:prstGeom prst="rect">
              <a:avLst/>
            </a:prstGeom>
          </p:spPr>
        </p:pic>
        <p:sp>
          <p:nvSpPr>
            <p:cNvPr id="13" name="Text 5"/>
            <p:cNvSpPr/>
            <p:nvPr/>
          </p:nvSpPr>
          <p:spPr>
            <a:xfrm>
              <a:off x="2958465" y="3495675"/>
              <a:ext cx="1579245" cy="712470"/>
            </a:xfrm>
            <a:prstGeom prst="rect">
              <a:avLst/>
            </a:prstGeom>
            <a:noFill/>
            <a:ln/>
          </p:spPr>
          <p:txBody>
            <a:bodyPr wrap="square" lIns="0" tIns="0" rIns="0" bIns="0" rtlCol="0" anchor="t"/>
            <a:lstStyle/>
            <a:p>
              <a:pPr algn="ctr" indent="0" marL="0">
                <a:buNone/>
              </a:pPr>
              <a:r>
                <a:rPr lang="en-US" sz="3600" b="1" u="none" dirty="0">
                  <a:solidFill>
                    <a:srgbClr val="F23F55"/>
                  </a:solidFill>
                  <a:latin typeface="Goldman" pitchFamily="34" charset="0"/>
                  <a:ea typeface="Goldman" pitchFamily="34" charset="-122"/>
                  <a:cs typeface="Goldman" pitchFamily="34" charset="-120"/>
                </a:rPr>
                <a:t>Basic</a:t>
              </a:r>
              <a:endParaRPr lang="en-US" sz="3600" dirty="0"/>
            </a:p>
          </p:txBody>
        </p:sp>
        <p:sp>
          <p:nvSpPr>
            <p:cNvPr id="14" name="Text 6"/>
            <p:cNvSpPr/>
            <p:nvPr/>
          </p:nvSpPr>
          <p:spPr>
            <a:xfrm>
              <a:off x="1676400" y="42767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315528" y="8467725"/>
              <a:ext cx="286512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$10/month</a:t>
              </a:r>
              <a:endParaRPr lang="en-US" sz="3600" dirty="0"/>
            </a:p>
          </p:txBody>
        </p:sp>
        <p:sp>
          <p:nvSpPr>
            <p:cNvPr id="16" name="Text 8"/>
            <p:cNvSpPr/>
            <p:nvPr/>
          </p:nvSpPr>
          <p:spPr>
            <a:xfrm>
              <a:off x="8482965" y="3495675"/>
              <a:ext cx="1331595" cy="712470"/>
            </a:xfrm>
            <a:prstGeom prst="rect">
              <a:avLst/>
            </a:prstGeom>
            <a:noFill/>
            <a:ln/>
          </p:spPr>
          <p:txBody>
            <a:bodyPr wrap="square" lIns="0" tIns="0" rIns="0" bIns="0" rtlCol="0" anchor="t"/>
            <a:lstStyle/>
            <a:p>
              <a:pPr algn="ctr" indent="0" marL="0">
                <a:buNone/>
              </a:pPr>
              <a:r>
                <a:rPr lang="en-US" sz="3600" b="1" u="none" dirty="0">
                  <a:solidFill>
                    <a:srgbClr val="F23F55"/>
                  </a:solidFill>
                  <a:latin typeface="Goldman" pitchFamily="34" charset="0"/>
                  <a:ea typeface="Goldman" pitchFamily="34" charset="-122"/>
                  <a:cs typeface="Goldman" pitchFamily="34" charset="-120"/>
                </a:rPr>
                <a:t>Elite</a:t>
              </a:r>
              <a:endParaRPr lang="en-US" sz="3600" dirty="0"/>
            </a:p>
          </p:txBody>
        </p:sp>
        <p:sp>
          <p:nvSpPr>
            <p:cNvPr id="17" name="Text 9"/>
            <p:cNvSpPr/>
            <p:nvPr/>
          </p:nvSpPr>
          <p:spPr>
            <a:xfrm>
              <a:off x="7077075" y="42767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7644765" y="8467725"/>
              <a:ext cx="300799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$50/month</a:t>
              </a:r>
              <a:endParaRPr lang="en-US" sz="3600" dirty="0"/>
            </a:p>
          </p:txBody>
        </p:sp>
        <p:sp>
          <p:nvSpPr>
            <p:cNvPr id="19" name="Text 11"/>
            <p:cNvSpPr/>
            <p:nvPr/>
          </p:nvSpPr>
          <p:spPr>
            <a:xfrm>
              <a:off x="13107353" y="3495675"/>
              <a:ext cx="2884170" cy="712470"/>
            </a:xfrm>
            <a:prstGeom prst="rect">
              <a:avLst/>
            </a:prstGeom>
            <a:noFill/>
            <a:ln/>
          </p:spPr>
          <p:txBody>
            <a:bodyPr wrap="square" lIns="0" tIns="0" rIns="0" bIns="0" rtlCol="0" anchor="t"/>
            <a:lstStyle/>
            <a:p>
              <a:pPr algn="ctr" indent="0" marL="0">
                <a:buNone/>
              </a:pPr>
              <a:r>
                <a:rPr lang="en-US" sz="3600" b="1" u="none" dirty="0">
                  <a:solidFill>
                    <a:srgbClr val="F23F55"/>
                  </a:solidFill>
                  <a:latin typeface="Goldman" pitchFamily="34" charset="0"/>
                  <a:ea typeface="Goldman" pitchFamily="34" charset="-122"/>
                  <a:cs typeface="Goldman" pitchFamily="34" charset="-120"/>
                </a:rPr>
                <a:t>Legendary</a:t>
              </a:r>
              <a:endParaRPr lang="en-US" sz="3600" dirty="0"/>
            </a:p>
          </p:txBody>
        </p:sp>
        <p:sp>
          <p:nvSpPr>
            <p:cNvPr id="20" name="Text 12"/>
            <p:cNvSpPr/>
            <p:nvPr/>
          </p:nvSpPr>
          <p:spPr>
            <a:xfrm>
              <a:off x="12477750" y="42767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2935903" y="8467725"/>
              <a:ext cx="322707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174084" y="5822283"/>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5400000">
            <a:off x="12853987" y="-2643188"/>
            <a:ext cx="5591175" cy="5276850"/>
          </a:xfrm>
          <a:prstGeom prst="rect">
            <a:avLst/>
          </a:prstGeom>
        </p:spPr>
      </p:pic>
      <p:grpSp>
        <p:nvGrpSpPr>
          <p:cNvPr id="6336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17325" name="Group"/>
          <p:cNvGrpSpPr/>
          <p:nvPr/>
        </p:nvGrpSpPr>
        <p:grpSpPr>
          <a:xfrm>
            <a:off x="2495548" y="873137"/>
            <a:ext cx="13355957" cy="8658531"/>
            <a:chOff x="2495548" y="873137"/>
            <a:chExt cx="13355957" cy="8658531"/>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398270" cy="1893570"/>
            </a:xfrm>
            <a:prstGeom prst="rect">
              <a:avLst/>
            </a:prstGeom>
            <a:noFill/>
            <a:ln/>
          </p:spPr>
          <p:txBody>
            <a:bodyPr wrap="square" lIns="0" tIns="0" rIns="0" bIns="0" rtlCol="0" anchor="t"/>
            <a:lstStyle/>
            <a:p>
              <a:pPr algn="l" indent="0" marL="0">
                <a:buNone/>
              </a:pPr>
              <a:r>
                <a:rPr lang="en-US" sz="9600" b="1" u="none" dirty="0">
                  <a:solidFill>
                    <a:srgbClr val="0E0E0E"/>
                  </a:solidFill>
                  <a:latin typeface="Goldman" pitchFamily="34" charset="0"/>
                  <a:ea typeface="Goldman" pitchFamily="34" charset="-122"/>
                  <a:cs typeface="Goldman" pitchFamily="34" charset="-120"/>
                </a:rPr>
                <a:t>S</a:t>
              </a:r>
              <a:endParaRPr lang="en-US" sz="9600" dirty="0"/>
            </a:p>
          </p:txBody>
        </p:sp>
        <p:sp>
          <p:nvSpPr>
            <p:cNvPr id="17" name="Text 4"/>
            <p:cNvSpPr/>
            <p:nvPr/>
          </p:nvSpPr>
          <p:spPr>
            <a:xfrm>
              <a:off x="9496425" y="3076575"/>
              <a:ext cx="1836420" cy="1893570"/>
            </a:xfrm>
            <a:prstGeom prst="rect">
              <a:avLst/>
            </a:prstGeom>
            <a:noFill/>
            <a:ln/>
          </p:spPr>
          <p:txBody>
            <a:bodyPr wrap="square" lIns="0" tIns="0" rIns="0" bIns="0" rtlCol="0" anchor="t"/>
            <a:lstStyle/>
            <a:p>
              <a:pPr algn="l" indent="0" marL="0">
                <a:buNone/>
              </a:pPr>
              <a:r>
                <a:rPr lang="en-US" sz="9600" b="1" u="none" dirty="0">
                  <a:solidFill>
                    <a:srgbClr val="FFFFFF"/>
                  </a:solidFill>
                  <a:latin typeface="Goldman" pitchFamily="34" charset="0"/>
                  <a:ea typeface="Goldman" pitchFamily="34" charset="-122"/>
                  <a:cs typeface="Goldman" pitchFamily="34" charset="-120"/>
                </a:rPr>
                <a:t>W</a:t>
              </a:r>
              <a:endParaRPr lang="en-US" sz="9600" dirty="0"/>
            </a:p>
          </p:txBody>
        </p:sp>
        <p:sp>
          <p:nvSpPr>
            <p:cNvPr id="18" name="Text 5"/>
            <p:cNvSpPr/>
            <p:nvPr/>
          </p:nvSpPr>
          <p:spPr>
            <a:xfrm>
              <a:off x="7391400" y="5638800"/>
              <a:ext cx="1455420" cy="1893570"/>
            </a:xfrm>
            <a:prstGeom prst="rect">
              <a:avLst/>
            </a:prstGeom>
            <a:noFill/>
            <a:ln/>
          </p:spPr>
          <p:txBody>
            <a:bodyPr wrap="square" lIns="0" tIns="0" rIns="0" bIns="0" rtlCol="0" anchor="t"/>
            <a:lstStyle/>
            <a:p>
              <a:pPr algn="l" indent="0" marL="0">
                <a:buNone/>
              </a:pPr>
              <a:r>
                <a:rPr lang="en-US" sz="9600" b="1" u="none" dirty="0">
                  <a:solidFill>
                    <a:srgbClr val="FFFFFF"/>
                  </a:solidFill>
                  <a:latin typeface="Goldman" pitchFamily="34" charset="0"/>
                  <a:ea typeface="Goldman" pitchFamily="34" charset="-122"/>
                  <a:cs typeface="Goldman" pitchFamily="34" charset="-120"/>
                </a:rPr>
                <a:t>O</a:t>
              </a:r>
              <a:endParaRPr lang="en-US" sz="9600" dirty="0"/>
            </a:p>
          </p:txBody>
        </p:sp>
        <p:sp>
          <p:nvSpPr>
            <p:cNvPr id="19" name="Text 6"/>
            <p:cNvSpPr/>
            <p:nvPr/>
          </p:nvSpPr>
          <p:spPr>
            <a:xfrm>
              <a:off x="9686925" y="5638800"/>
              <a:ext cx="1303020" cy="1893570"/>
            </a:xfrm>
            <a:prstGeom prst="rect">
              <a:avLst/>
            </a:prstGeom>
            <a:noFill/>
            <a:ln/>
          </p:spPr>
          <p:txBody>
            <a:bodyPr wrap="square" lIns="0" tIns="0" rIns="0" bIns="0" rtlCol="0" anchor="t"/>
            <a:lstStyle/>
            <a:p>
              <a:pPr algn="l" indent="0" marL="0">
                <a:buNone/>
              </a:pPr>
              <a:r>
                <a:rPr lang="en-US" sz="9600" b="1" u="none" dirty="0">
                  <a:solidFill>
                    <a:srgbClr val="0E0E0E"/>
                  </a:solidFill>
                  <a:latin typeface="Goldman" pitchFamily="34" charset="0"/>
                  <a:ea typeface="Goldman" pitchFamily="34" charset="-122"/>
                  <a:cs typeface="Goldman" pitchFamily="34" charset="-120"/>
                </a:rPr>
                <a:t>T</a:t>
              </a:r>
              <a:endParaRPr lang="en-US" sz="9600" dirty="0"/>
            </a:p>
          </p:txBody>
        </p:sp>
        <p:sp>
          <p:nvSpPr>
            <p:cNvPr id="20" name="Text 7"/>
            <p:cNvSpPr/>
            <p:nvPr/>
          </p:nvSpPr>
          <p:spPr>
            <a:xfrm>
              <a:off x="2495550" y="2662238"/>
              <a:ext cx="3497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Strengths</a:t>
              </a:r>
              <a:endParaRPr lang="en-US" sz="2700" dirty="0"/>
            </a:p>
          </p:txBody>
        </p:sp>
        <p:sp>
          <p:nvSpPr>
            <p:cNvPr id="21" name="Text 8"/>
            <p:cNvSpPr/>
            <p:nvPr/>
          </p:nvSpPr>
          <p:spPr>
            <a:xfrm>
              <a:off x="2495550" y="32242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948613"/>
              <a:ext cx="3497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Opportunities</a:t>
              </a:r>
              <a:endParaRPr lang="en-US" sz="2700" dirty="0"/>
            </a:p>
          </p:txBody>
        </p:sp>
        <p:sp>
          <p:nvSpPr>
            <p:cNvPr id="23" name="Text 10"/>
            <p:cNvSpPr/>
            <p:nvPr/>
          </p:nvSpPr>
          <p:spPr>
            <a:xfrm>
              <a:off x="2495550" y="85105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62238"/>
              <a:ext cx="3497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Weaknesses</a:t>
              </a:r>
              <a:endParaRPr lang="en-US" sz="2700" dirty="0"/>
            </a:p>
          </p:txBody>
        </p:sp>
        <p:sp>
          <p:nvSpPr>
            <p:cNvPr id="25" name="Text 12"/>
            <p:cNvSpPr/>
            <p:nvPr/>
          </p:nvSpPr>
          <p:spPr>
            <a:xfrm>
              <a:off x="12353925" y="32242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948613"/>
              <a:ext cx="3497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Threats</a:t>
              </a:r>
              <a:endParaRPr lang="en-US" sz="2700" dirty="0"/>
            </a:p>
          </p:txBody>
        </p:sp>
        <p:sp>
          <p:nvSpPr>
            <p:cNvPr id="27" name="Text 14"/>
            <p:cNvSpPr/>
            <p:nvPr/>
          </p:nvSpPr>
          <p:spPr>
            <a:xfrm>
              <a:off x="12353925" y="85105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2055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a:off x="-857250" y="7686675"/>
            <a:ext cx="3895725" cy="3676650"/>
          </a:xfrm>
          <a:prstGeom prst="rect">
            <a:avLst/>
          </a:prstGeom>
        </p:spPr>
      </p:pic>
      <p:grpSp>
        <p:nvGrpSpPr>
          <p:cNvPr id="3140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8039100" y="990600"/>
            <a:ext cx="9658350" cy="8658225"/>
          </a:xfrm>
          <a:prstGeom prst="rect">
            <a:avLst/>
          </a:prstGeom>
        </p:spPr>
      </p:pic>
      <p:sp>
        <p:nvSpPr>
          <p:cNvPr id="7" name="Text 1"/>
          <p:cNvSpPr/>
          <p:nvPr/>
        </p:nvSpPr>
        <p:spPr>
          <a:xfrm>
            <a:off x="1047750" y="857250"/>
            <a:ext cx="7915275" cy="1181100"/>
          </a:xfrm>
          <a:prstGeom prst="rect">
            <a:avLst/>
          </a:prstGeom>
          <a:noFill/>
          <a:ln/>
        </p:spPr>
        <p:txBody>
          <a:bodyPr wrap="square" lIns="0" tIns="0" rIns="0" bIns="0" rtlCol="0" anchor="t"/>
          <a:lstStyle/>
          <a:p>
            <a:pPr algn="l" indent="0" marL="0">
              <a:buNone/>
            </a:pPr>
            <a:r>
              <a:rPr lang="en-US" sz="6000" b="1" u="none" dirty="0">
                <a:solidFill>
                  <a:srgbClr val="0E0E0E"/>
                </a:solidFill>
                <a:latin typeface="Goldman" pitchFamily="34" charset="0"/>
                <a:ea typeface="Goldman" pitchFamily="34" charset="-122"/>
                <a:cs typeface="Goldman" pitchFamily="34" charset="-120"/>
              </a:rPr>
              <a:t>Some Data</a:t>
            </a:r>
            <a:endParaRPr lang="en-US" sz="6000" dirty="0"/>
          </a:p>
        </p:txBody>
      </p:sp>
      <p:grpSp>
        <p:nvGrpSpPr>
          <p:cNvPr id="29219" name="Group"/>
          <p:cNvGrpSpPr/>
          <p:nvPr/>
        </p:nvGrpSpPr>
        <p:grpSpPr>
          <a:xfrm>
            <a:off x="933450" y="3709987"/>
            <a:ext cx="2047875" cy="1181100"/>
            <a:chOff x="933450" y="3709987"/>
            <a:chExt cx="2047875" cy="1181100"/>
          </a:xfrm>
        </p:grpSpPr>
        <p:sp>
          <p:nvSpPr>
            <p:cNvPr id="8" name="Text 2"/>
            <p:cNvSpPr/>
            <p:nvPr/>
          </p:nvSpPr>
          <p:spPr>
            <a:xfrm>
              <a:off x="933450" y="3709987"/>
              <a:ext cx="204787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75%</a:t>
              </a:r>
              <a:endParaRPr lang="en-US" sz="6000" dirty="0"/>
            </a:p>
          </p:txBody>
        </p:sp>
      </p:grpSp>
      <p:grpSp>
        <p:nvGrpSpPr>
          <p:cNvPr id="73917" name="Group"/>
          <p:cNvGrpSpPr/>
          <p:nvPr/>
        </p:nvGrpSpPr>
        <p:grpSpPr>
          <a:xfrm>
            <a:off x="2867025" y="3467100"/>
            <a:ext cx="4564380" cy="1506855"/>
            <a:chOff x="2867025" y="3467100"/>
            <a:chExt cx="4564380" cy="1506855"/>
          </a:xfrm>
        </p:grpSpPr>
        <p:sp>
          <p:nvSpPr>
            <p:cNvPr id="9" name="Text 3"/>
            <p:cNvSpPr/>
            <p:nvPr/>
          </p:nvSpPr>
          <p:spPr>
            <a:xfrm>
              <a:off x="2867025" y="3467100"/>
              <a:ext cx="45643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Enchanted Creatures</a:t>
              </a:r>
              <a:endParaRPr lang="en-US" sz="2700" dirty="0"/>
            </a:p>
          </p:txBody>
        </p:sp>
        <p:sp>
          <p:nvSpPr>
            <p:cNvPr id="10" name="Text 4"/>
            <p:cNvSpPr/>
            <p:nvPr/>
          </p:nvSpPr>
          <p:spPr>
            <a:xfrm>
              <a:off x="2867025" y="3952875"/>
              <a:ext cx="45567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93346" name="Group"/>
          <p:cNvGrpSpPr/>
          <p:nvPr/>
        </p:nvGrpSpPr>
        <p:grpSpPr>
          <a:xfrm>
            <a:off x="933450" y="5543550"/>
            <a:ext cx="2162175" cy="1181100"/>
            <a:chOff x="933450" y="5543550"/>
            <a:chExt cx="2162175" cy="1181100"/>
          </a:xfrm>
        </p:grpSpPr>
        <p:sp>
          <p:nvSpPr>
            <p:cNvPr id="11" name="Text 5"/>
            <p:cNvSpPr/>
            <p:nvPr/>
          </p:nvSpPr>
          <p:spPr>
            <a:xfrm>
              <a:off x="933450" y="5543550"/>
              <a:ext cx="216217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60%</a:t>
              </a:r>
              <a:endParaRPr lang="en-US" sz="6000" dirty="0"/>
            </a:p>
          </p:txBody>
        </p:sp>
      </p:grpSp>
      <p:grpSp>
        <p:nvGrpSpPr>
          <p:cNvPr id="77977" name="Group"/>
          <p:cNvGrpSpPr/>
          <p:nvPr/>
        </p:nvGrpSpPr>
        <p:grpSpPr>
          <a:xfrm>
            <a:off x="2981325" y="5324475"/>
            <a:ext cx="4450080" cy="1459230"/>
            <a:chOff x="2981325" y="5324475"/>
            <a:chExt cx="4450080" cy="1459230"/>
          </a:xfrm>
        </p:grpSpPr>
        <p:sp>
          <p:nvSpPr>
            <p:cNvPr id="12" name="Text 6"/>
            <p:cNvSpPr/>
            <p:nvPr/>
          </p:nvSpPr>
          <p:spPr>
            <a:xfrm>
              <a:off x="2981325" y="5324475"/>
              <a:ext cx="4450080" cy="939165"/>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Magic-Wielding Individuals</a:t>
              </a:r>
              <a:endParaRPr lang="en-US" sz="2700" dirty="0"/>
            </a:p>
          </p:txBody>
        </p:sp>
        <p:sp>
          <p:nvSpPr>
            <p:cNvPr id="13" name="Text 7"/>
            <p:cNvSpPr/>
            <p:nvPr/>
          </p:nvSpPr>
          <p:spPr>
            <a:xfrm>
              <a:off x="2981325" y="6219825"/>
              <a:ext cx="44424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12611" name="Group"/>
          <p:cNvGrpSpPr/>
          <p:nvPr/>
        </p:nvGrpSpPr>
        <p:grpSpPr>
          <a:xfrm>
            <a:off x="933450" y="7377113"/>
            <a:ext cx="2162175" cy="1181100"/>
            <a:chOff x="933450" y="7377113"/>
            <a:chExt cx="2162175" cy="1181100"/>
          </a:xfrm>
        </p:grpSpPr>
        <p:sp>
          <p:nvSpPr>
            <p:cNvPr id="14" name="Text 8"/>
            <p:cNvSpPr/>
            <p:nvPr/>
          </p:nvSpPr>
          <p:spPr>
            <a:xfrm>
              <a:off x="933450" y="7377113"/>
              <a:ext cx="216217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90%</a:t>
              </a:r>
              <a:endParaRPr lang="en-US" sz="6000" dirty="0"/>
            </a:p>
          </p:txBody>
        </p:sp>
      </p:grpSp>
      <p:grpSp>
        <p:nvGrpSpPr>
          <p:cNvPr id="93431" name="Group"/>
          <p:cNvGrpSpPr/>
          <p:nvPr/>
        </p:nvGrpSpPr>
        <p:grpSpPr>
          <a:xfrm>
            <a:off x="2981325" y="7134225"/>
            <a:ext cx="4450080" cy="1506855"/>
            <a:chOff x="2981325" y="7134225"/>
            <a:chExt cx="4450080" cy="1506855"/>
          </a:xfrm>
        </p:grpSpPr>
        <p:sp>
          <p:nvSpPr>
            <p:cNvPr id="15" name="Text 9"/>
            <p:cNvSpPr/>
            <p:nvPr/>
          </p:nvSpPr>
          <p:spPr>
            <a:xfrm>
              <a:off x="2981325" y="7134225"/>
              <a:ext cx="44500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Spells Cast</a:t>
              </a:r>
              <a:endParaRPr lang="en-US" sz="2700" dirty="0"/>
            </a:p>
          </p:txBody>
        </p:sp>
        <p:sp>
          <p:nvSpPr>
            <p:cNvPr id="16" name="Text 10"/>
            <p:cNvSpPr/>
            <p:nvPr/>
          </p:nvSpPr>
          <p:spPr>
            <a:xfrm>
              <a:off x="2981325" y="7620000"/>
              <a:ext cx="4442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4056391" y="2298033"/>
            <a:ext cx="5453314" cy="2114547"/>
          </a:xfrm>
          <a:prstGeom prst="rect">
            <a:avLst/>
          </a:prstGeom>
        </p:spPr>
      </p:pic>
      <p:pic>
        <p:nvPicPr>
          <p:cNvPr id="3" name="Image 1" descr="preencoded.png">    </p:cNvPr>
          <p:cNvPicPr>
            <a:picLocks noChangeAspect="1"/>
          </p:cNvPicPr>
          <p:nvPr/>
        </p:nvPicPr>
        <p:blipFill>
          <a:blip r:embed="rId2"/>
          <a:stretch>
            <a:fillRect/>
          </a:stretch>
        </p:blipFill>
        <p:spPr>
          <a:xfrm>
            <a:off x="-1943100" y="5657850"/>
            <a:ext cx="3895725" cy="3676650"/>
          </a:xfrm>
          <a:prstGeom prst="rect">
            <a:avLst/>
          </a:prstGeom>
        </p:spPr>
      </p:pic>
      <p:grpSp>
        <p:nvGrpSpPr>
          <p:cNvPr id="6756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96045" name="Group"/>
          <p:cNvGrpSpPr/>
          <p:nvPr/>
        </p:nvGrpSpPr>
        <p:grpSpPr>
          <a:xfrm>
            <a:off x="5632133" y="6667500"/>
            <a:ext cx="7014210" cy="1021080"/>
            <a:chOff x="5632133" y="6667500"/>
            <a:chExt cx="7014210" cy="1021080"/>
          </a:xfrm>
        </p:grpSpPr>
        <p:grpSp>
          <p:nvGrpSpPr>
            <p:cNvPr id="84644" name="Group"/>
            <p:cNvGrpSpPr/>
            <p:nvPr/>
          </p:nvGrpSpPr>
          <p:grpSpPr>
            <a:xfrm>
              <a:off x="3168015" y="2552700"/>
              <a:ext cx="11942445" cy="4023360"/>
              <a:chOff x="3168015" y="2552700"/>
              <a:chExt cx="11942445" cy="4023360"/>
            </a:xfrm>
          </p:grpSpPr>
          <p:sp>
            <p:nvSpPr>
              <p:cNvPr id="6" name="Text 1"/>
              <p:cNvSpPr/>
              <p:nvPr/>
            </p:nvSpPr>
            <p:spPr>
              <a:xfrm>
                <a:off x="3281363" y="2552700"/>
                <a:ext cx="11715750" cy="3543300"/>
              </a:xfrm>
              <a:prstGeom prst="rect">
                <a:avLst/>
              </a:prstGeom>
              <a:noFill/>
              <a:ln/>
            </p:spPr>
            <p:txBody>
              <a:bodyPr wrap="square" lIns="0" tIns="0" rIns="0" bIns="0" rtlCol="0" anchor="t"/>
              <a:lstStyle/>
              <a:p>
                <a:pPr algn="ctr" indent="0" marL="0">
                  <a:buNone/>
                </a:pPr>
                <a:r>
                  <a:rPr lang="en-US" sz="18000" b="1" u="none" dirty="0">
                    <a:solidFill>
                      <a:srgbClr val="272727"/>
                    </a:solidFill>
                    <a:latin typeface="Goldman" pitchFamily="34" charset="0"/>
                    <a:ea typeface="Goldman" pitchFamily="34" charset="-122"/>
                    <a:cs typeface="Goldman" pitchFamily="34" charset="-120"/>
                  </a:rPr>
                  <a:t>234,567</a:t>
                </a:r>
                <a:endParaRPr lang="en-US" sz="18000" dirty="0"/>
              </a:p>
            </p:txBody>
          </p:sp>
          <p:sp>
            <p:nvSpPr>
              <p:cNvPr id="7" name="Text 2"/>
              <p:cNvSpPr/>
              <p:nvPr/>
            </p:nvSpPr>
            <p:spPr>
              <a:xfrm>
                <a:off x="3168015" y="54483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8" name="Text 3"/>
            <p:cNvSpPr/>
            <p:nvPr/>
          </p:nvSpPr>
          <p:spPr>
            <a:xfrm>
              <a:off x="5632133" y="66675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174084" y="5822292"/>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5400000">
            <a:off x="12853987" y="-2643188"/>
            <a:ext cx="5591175" cy="5276850"/>
          </a:xfrm>
          <a:prstGeom prst="rect">
            <a:avLst/>
          </a:prstGeom>
        </p:spPr>
      </p:pic>
      <p:grpSp>
        <p:nvGrpSpPr>
          <p:cNvPr id="3474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10914" name="Group"/>
          <p:cNvGrpSpPr/>
          <p:nvPr/>
        </p:nvGrpSpPr>
        <p:grpSpPr>
          <a:xfrm>
            <a:off x="2119313" y="2447925"/>
            <a:ext cx="7179945" cy="1893570"/>
            <a:chOff x="2119313" y="2447925"/>
            <a:chExt cx="7179945" cy="1893570"/>
          </a:xfrm>
        </p:grpSpPr>
        <p:sp>
          <p:nvSpPr>
            <p:cNvPr id="6" name="Text 1"/>
            <p:cNvSpPr/>
            <p:nvPr/>
          </p:nvSpPr>
          <p:spPr>
            <a:xfrm>
              <a:off x="2119313" y="2447925"/>
              <a:ext cx="717994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233 Coins</a:t>
              </a:r>
              <a:endParaRPr lang="en-US" sz="9600" dirty="0"/>
            </a:p>
          </p:txBody>
        </p:sp>
      </p:grpSp>
      <p:grpSp>
        <p:nvGrpSpPr>
          <p:cNvPr id="71002" name="Group"/>
          <p:cNvGrpSpPr/>
          <p:nvPr/>
        </p:nvGrpSpPr>
        <p:grpSpPr>
          <a:xfrm>
            <a:off x="2512695" y="3914775"/>
            <a:ext cx="5966460" cy="563880"/>
            <a:chOff x="2512695" y="3914775"/>
            <a:chExt cx="5966460" cy="563880"/>
          </a:xfrm>
        </p:grpSpPr>
        <p:sp>
          <p:nvSpPr>
            <p:cNvPr id="7" name="Text 2"/>
            <p:cNvSpPr/>
            <p:nvPr/>
          </p:nvSpPr>
          <p:spPr>
            <a:xfrm>
              <a:off x="2512695" y="39147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99158" name="Group"/>
          <p:cNvGrpSpPr/>
          <p:nvPr/>
        </p:nvGrpSpPr>
        <p:grpSpPr>
          <a:xfrm>
            <a:off x="1847850" y="5238750"/>
            <a:ext cx="7722870" cy="1893570"/>
            <a:chOff x="1847850" y="5238750"/>
            <a:chExt cx="7722870" cy="1893570"/>
          </a:xfrm>
        </p:grpSpPr>
        <p:sp>
          <p:nvSpPr>
            <p:cNvPr id="8" name="Text 3"/>
            <p:cNvSpPr/>
            <p:nvPr/>
          </p:nvSpPr>
          <p:spPr>
            <a:xfrm>
              <a:off x="1847850" y="5238750"/>
              <a:ext cx="77228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456 Hours</a:t>
              </a:r>
              <a:endParaRPr lang="en-US" sz="9600" dirty="0"/>
            </a:p>
          </p:txBody>
        </p:sp>
      </p:grpSp>
      <p:grpSp>
        <p:nvGrpSpPr>
          <p:cNvPr id="37287" name="Group"/>
          <p:cNvGrpSpPr/>
          <p:nvPr/>
        </p:nvGrpSpPr>
        <p:grpSpPr>
          <a:xfrm>
            <a:off x="2512695" y="6705600"/>
            <a:ext cx="5966460" cy="563880"/>
            <a:chOff x="2512695" y="6705600"/>
            <a:chExt cx="5966460" cy="563880"/>
          </a:xfrm>
        </p:grpSpPr>
        <p:sp>
          <p:nvSpPr>
            <p:cNvPr id="9" name="Text 4"/>
            <p:cNvSpPr/>
            <p:nvPr/>
          </p:nvSpPr>
          <p:spPr>
            <a:xfrm>
              <a:off x="2512695" y="67056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56640" name="Group"/>
          <p:cNvGrpSpPr/>
          <p:nvPr/>
        </p:nvGrpSpPr>
        <p:grpSpPr>
          <a:xfrm>
            <a:off x="11658600" y="2447925"/>
            <a:ext cx="3341370" cy="1893570"/>
            <a:chOff x="11658600" y="2447925"/>
            <a:chExt cx="3341370" cy="1893570"/>
          </a:xfrm>
        </p:grpSpPr>
        <p:sp>
          <p:nvSpPr>
            <p:cNvPr id="10" name="Text 5"/>
            <p:cNvSpPr/>
            <p:nvPr/>
          </p:nvSpPr>
          <p:spPr>
            <a:xfrm>
              <a:off x="11658600" y="2447925"/>
              <a:ext cx="33413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85%</a:t>
              </a:r>
              <a:endParaRPr lang="en-US" sz="9600" dirty="0"/>
            </a:p>
          </p:txBody>
        </p:sp>
      </p:grpSp>
      <p:grpSp>
        <p:nvGrpSpPr>
          <p:cNvPr id="59700" name="Group"/>
          <p:cNvGrpSpPr/>
          <p:nvPr/>
        </p:nvGrpSpPr>
        <p:grpSpPr>
          <a:xfrm>
            <a:off x="10132695" y="3914775"/>
            <a:ext cx="5966460" cy="563880"/>
            <a:chOff x="10132695" y="3914775"/>
            <a:chExt cx="5966460" cy="563880"/>
          </a:xfrm>
        </p:grpSpPr>
        <p:sp>
          <p:nvSpPr>
            <p:cNvPr id="11" name="Text 6"/>
            <p:cNvSpPr/>
            <p:nvPr/>
          </p:nvSpPr>
          <p:spPr>
            <a:xfrm>
              <a:off x="10132695" y="39147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80902" name="Group"/>
          <p:cNvGrpSpPr/>
          <p:nvPr/>
        </p:nvGrpSpPr>
        <p:grpSpPr>
          <a:xfrm>
            <a:off x="10563225" y="5238750"/>
            <a:ext cx="5532120" cy="1893570"/>
            <a:chOff x="10563225" y="5238750"/>
            <a:chExt cx="5532120" cy="1893570"/>
          </a:xfrm>
        </p:grpSpPr>
        <p:sp>
          <p:nvSpPr>
            <p:cNvPr id="12" name="Text 7"/>
            <p:cNvSpPr/>
            <p:nvPr/>
          </p:nvSpPr>
          <p:spPr>
            <a:xfrm>
              <a:off x="10563225" y="5238750"/>
              <a:ext cx="553212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765 Km</a:t>
              </a:r>
              <a:endParaRPr lang="en-US" sz="9600" dirty="0"/>
            </a:p>
          </p:txBody>
        </p:sp>
      </p:grpSp>
      <p:grpSp>
        <p:nvGrpSpPr>
          <p:cNvPr id="16403" name="Group"/>
          <p:cNvGrpSpPr/>
          <p:nvPr/>
        </p:nvGrpSpPr>
        <p:grpSpPr>
          <a:xfrm>
            <a:off x="10132695" y="6705600"/>
            <a:ext cx="5966460" cy="563880"/>
            <a:chOff x="10132695" y="6705600"/>
            <a:chExt cx="5966460" cy="563880"/>
          </a:xfrm>
        </p:grpSpPr>
        <p:sp>
          <p:nvSpPr>
            <p:cNvPr id="13" name="Text 8"/>
            <p:cNvSpPr/>
            <p:nvPr/>
          </p:nvSpPr>
          <p:spPr>
            <a:xfrm>
              <a:off x="10132695" y="67056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5096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Goldman" pitchFamily="34" charset="0"/>
                <a:ea typeface="Goldman" pitchFamily="34" charset="-122"/>
                <a:cs typeface="Goldman" pitchFamily="34" charset="-120"/>
              </a:rPr>
              <a:t>Some Graph</a:t>
            </a:r>
            <a:endParaRPr lang="en-US" sz="6000" dirty="0"/>
          </a:p>
        </p:txBody>
      </p:sp>
      <p:grpSp>
        <p:nvGrpSpPr>
          <p:cNvPr id="85739"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23F55"/>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23F55"/>
                  </a:solidFill>
                  <a:latin typeface="Lato" pitchFamily="34" charset="0"/>
                  <a:ea typeface="Lato" pitchFamily="34" charset="-122"/>
                  <a:cs typeface="Lato" pitchFamily="34" charset="-120"/>
                </a:rPr>
                <a:t>100</a:t>
              </a:r>
              <a:endParaRPr lang="en-US" sz="1366" dirty="0"/>
            </a:p>
          </p:txBody>
        </p:sp>
      </p:grpSp>
      <p:grpSp>
        <p:nvGrpSpPr>
          <p:cNvPr id="59216"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1944350" y="4729163"/>
              <a:ext cx="206502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34.574</a:t>
              </a:r>
              <a:endParaRPr lang="en-US" sz="3600" dirty="0"/>
            </a:p>
          </p:txBody>
        </p:sp>
        <p:sp>
          <p:nvSpPr>
            <p:cNvPr id="52" name="Text 22"/>
            <p:cNvSpPr/>
            <p:nvPr/>
          </p:nvSpPr>
          <p:spPr>
            <a:xfrm>
              <a:off x="12520613" y="5281613"/>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56165" name="Group"/>
          <p:cNvGrpSpPr/>
          <p:nvPr/>
        </p:nvGrpSpPr>
        <p:grpSpPr>
          <a:xfrm>
            <a:off x="9898380" y="7886700"/>
            <a:ext cx="5996940" cy="1649730"/>
            <a:chOff x="9898380" y="7886700"/>
            <a:chExt cx="5996940" cy="1649730"/>
          </a:xfrm>
        </p:grpSpPr>
        <p:sp>
          <p:nvSpPr>
            <p:cNvPr id="53"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Treasure Found</a:t>
              </a:r>
              <a:endParaRPr lang="en-US" sz="3600" dirty="0"/>
            </a:p>
          </p:txBody>
        </p:sp>
        <p:sp>
          <p:nvSpPr>
            <p:cNvPr id="54" name="Text 24"/>
            <p:cNvSpPr/>
            <p:nvPr/>
          </p:nvSpPr>
          <p:spPr>
            <a:xfrm>
              <a:off x="9913620" y="85153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86061" name="Group"/>
          <p:cNvGrpSpPr/>
          <p:nvPr/>
        </p:nvGrpSpPr>
        <p:grpSpPr>
          <a:xfrm>
            <a:off x="2392680" y="7886700"/>
            <a:ext cx="5996940" cy="1649730"/>
            <a:chOff x="2392680" y="7886700"/>
            <a:chExt cx="5996940" cy="1649730"/>
          </a:xfrm>
        </p:grpSpPr>
        <p:sp>
          <p:nvSpPr>
            <p:cNvPr id="55"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Spellcasting Progress</a:t>
              </a:r>
              <a:endParaRPr lang="en-US" sz="3600" dirty="0"/>
            </a:p>
          </p:txBody>
        </p:sp>
        <p:sp>
          <p:nvSpPr>
            <p:cNvPr id="56" name="Text 26"/>
            <p:cNvSpPr/>
            <p:nvPr/>
          </p:nvSpPr>
          <p:spPr>
            <a:xfrm>
              <a:off x="2407920" y="85153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2055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a:off x="-857250" y="7686675"/>
            <a:ext cx="3895725" cy="3676650"/>
          </a:xfrm>
          <a:prstGeom prst="rect">
            <a:avLst/>
          </a:prstGeom>
        </p:spPr>
      </p:pic>
      <p:grpSp>
        <p:nvGrpSpPr>
          <p:cNvPr id="2882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91316" name="Group"/>
          <p:cNvGrpSpPr/>
          <p:nvPr/>
        </p:nvGrpSpPr>
        <p:grpSpPr>
          <a:xfrm>
            <a:off x="10086975" y="4314825"/>
            <a:ext cx="6644640" cy="1725930"/>
            <a:chOff x="10086975" y="4314825"/>
            <a:chExt cx="6644640" cy="1725930"/>
          </a:xfrm>
        </p:grpSpPr>
        <p:sp>
          <p:nvSpPr>
            <p:cNvPr id="6" name="Text 1"/>
            <p:cNvSpPr/>
            <p:nvPr/>
          </p:nvSpPr>
          <p:spPr>
            <a:xfrm>
              <a:off x="10086975" y="4314825"/>
              <a:ext cx="66446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A web application</a:t>
              </a:r>
              <a:endParaRPr lang="en-US" sz="3600" dirty="0"/>
            </a:p>
          </p:txBody>
        </p:sp>
        <p:sp>
          <p:nvSpPr>
            <p:cNvPr id="7" name="Text 2"/>
            <p:cNvSpPr/>
            <p:nvPr/>
          </p:nvSpPr>
          <p:spPr>
            <a:xfrm>
              <a:off x="10086975" y="501967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3133725" y="914400"/>
            <a:ext cx="12020550"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Goldman" pitchFamily="34" charset="0"/>
                <a:ea typeface="Goldman" pitchFamily="34" charset="-122"/>
                <a:cs typeface="Goldman"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174084" y="5822292"/>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5400000">
            <a:off x="12853987" y="-2643188"/>
            <a:ext cx="5591175" cy="5276850"/>
          </a:xfrm>
          <a:prstGeom prst="rect">
            <a:avLst/>
          </a:prstGeom>
        </p:spPr>
      </p:pic>
      <p:grpSp>
        <p:nvGrpSpPr>
          <p:cNvPr id="2916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39069" name="Group"/>
          <p:cNvGrpSpPr/>
          <p:nvPr/>
        </p:nvGrpSpPr>
        <p:grpSpPr>
          <a:xfrm>
            <a:off x="2209800" y="3114675"/>
            <a:ext cx="6644640" cy="2183130"/>
            <a:chOff x="2209800" y="3114675"/>
            <a:chExt cx="6644640" cy="2183130"/>
          </a:xfrm>
        </p:grpSpPr>
        <p:sp>
          <p:nvSpPr>
            <p:cNvPr id="6" name="Text 1"/>
            <p:cNvSpPr/>
            <p:nvPr/>
          </p:nvSpPr>
          <p:spPr>
            <a:xfrm>
              <a:off x="2209800" y="3114675"/>
              <a:ext cx="66446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An mobile app</a:t>
              </a:r>
              <a:endParaRPr lang="en-US" sz="3600" dirty="0"/>
            </a:p>
          </p:txBody>
        </p:sp>
        <p:sp>
          <p:nvSpPr>
            <p:cNvPr id="7" name="Text 2"/>
            <p:cNvSpPr/>
            <p:nvPr/>
          </p:nvSpPr>
          <p:spPr>
            <a:xfrm>
              <a:off x="2209800" y="381952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1571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96893" name="Group"/>
          <p:cNvGrpSpPr/>
          <p:nvPr/>
        </p:nvGrpSpPr>
        <p:grpSpPr>
          <a:xfrm>
            <a:off x="657225" y="6229350"/>
            <a:ext cx="4377690" cy="2735580"/>
            <a:chOff x="657225" y="6229350"/>
            <a:chExt cx="4377690" cy="2735580"/>
          </a:xfrm>
        </p:grpSpPr>
        <p:sp>
          <p:nvSpPr>
            <p:cNvPr id="6" name="Text 1"/>
            <p:cNvSpPr/>
            <p:nvPr/>
          </p:nvSpPr>
          <p:spPr>
            <a:xfrm>
              <a:off x="657225" y="6229350"/>
              <a:ext cx="4377690"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A web application</a:t>
              </a:r>
              <a:endParaRPr lang="en-US" sz="3600" dirty="0"/>
            </a:p>
          </p:txBody>
        </p:sp>
        <p:sp>
          <p:nvSpPr>
            <p:cNvPr id="7" name="Text 2"/>
            <p:cNvSpPr/>
            <p:nvPr/>
          </p:nvSpPr>
          <p:spPr>
            <a:xfrm>
              <a:off x="657225" y="74866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8387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36966"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1826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6400800" y="523875"/>
            <a:ext cx="5495925" cy="2095500"/>
          </a:xfrm>
          <a:prstGeom prst="rect">
            <a:avLst/>
          </a:prstGeom>
          <a:noFill/>
          <a:ln/>
        </p:spPr>
        <p:txBody>
          <a:bodyPr wrap="square" lIns="0" tIns="0" rIns="0" bIns="0" rtlCol="0" anchor="t"/>
          <a:lstStyle/>
          <a:p>
            <a:pPr algn="ctr" indent="0" marL="0">
              <a:buNone/>
            </a:pPr>
            <a:r>
              <a:rPr lang="en-US" sz="6000" b="1" u="none" dirty="0">
                <a:solidFill>
                  <a:srgbClr val="272727"/>
                </a:solidFill>
                <a:latin typeface="Goldman" pitchFamily="34" charset="0"/>
                <a:ea typeface="Goldman" pitchFamily="34" charset="-122"/>
                <a:cs typeface="Goldman"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2055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a:off x="-857250" y="7686675"/>
            <a:ext cx="3895725" cy="3676650"/>
          </a:xfrm>
          <a:prstGeom prst="rect">
            <a:avLst/>
          </a:prstGeom>
        </p:spPr>
      </p:pic>
      <p:grpSp>
        <p:nvGrpSpPr>
          <p:cNvPr id="4219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82249" name="Group"/>
          <p:cNvGrpSpPr/>
          <p:nvPr/>
        </p:nvGrpSpPr>
        <p:grpSpPr>
          <a:xfrm>
            <a:off x="6505575" y="2476500"/>
            <a:ext cx="941070" cy="1893570"/>
            <a:chOff x="6505575" y="2476500"/>
            <a:chExt cx="941070" cy="1893570"/>
          </a:xfrm>
        </p:grpSpPr>
        <p:sp>
          <p:nvSpPr>
            <p:cNvPr id="7" name="Text 1"/>
            <p:cNvSpPr/>
            <p:nvPr/>
          </p:nvSpPr>
          <p:spPr>
            <a:xfrm>
              <a:off x="6505575" y="2476500"/>
              <a:ext cx="9410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1</a:t>
              </a:r>
              <a:endParaRPr lang="en-US" sz="9600" dirty="0"/>
            </a:p>
          </p:txBody>
        </p:sp>
      </p:grpSp>
      <p:grpSp>
        <p:nvGrpSpPr>
          <p:cNvPr id="53801" name="Group"/>
          <p:cNvGrpSpPr/>
          <p:nvPr/>
        </p:nvGrpSpPr>
        <p:grpSpPr>
          <a:xfrm>
            <a:off x="7172325" y="1933575"/>
            <a:ext cx="4377690" cy="2659380"/>
            <a:chOff x="7172325" y="1933575"/>
            <a:chExt cx="4377690" cy="2659380"/>
          </a:xfrm>
        </p:grpSpPr>
        <p:sp>
          <p:nvSpPr>
            <p:cNvPr id="8" name="Text 2"/>
            <p:cNvSpPr/>
            <p:nvPr/>
          </p:nvSpPr>
          <p:spPr>
            <a:xfrm>
              <a:off x="7172325" y="1933575"/>
              <a:ext cx="4377690"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Discover the secrets</a:t>
              </a:r>
              <a:endParaRPr lang="en-US" sz="3600" dirty="0"/>
            </a:p>
          </p:txBody>
        </p:sp>
        <p:sp>
          <p:nvSpPr>
            <p:cNvPr id="9" name="Text 3"/>
            <p:cNvSpPr/>
            <p:nvPr/>
          </p:nvSpPr>
          <p:spPr>
            <a:xfrm>
              <a:off x="7172325" y="3114675"/>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51376" name="Group"/>
          <p:cNvGrpSpPr/>
          <p:nvPr/>
        </p:nvGrpSpPr>
        <p:grpSpPr>
          <a:xfrm>
            <a:off x="6505575" y="6019800"/>
            <a:ext cx="1331595" cy="1893570"/>
            <a:chOff x="6505575" y="6019800"/>
            <a:chExt cx="1331595" cy="1893570"/>
          </a:xfrm>
        </p:grpSpPr>
        <p:sp>
          <p:nvSpPr>
            <p:cNvPr id="10" name="Text 4"/>
            <p:cNvSpPr/>
            <p:nvPr/>
          </p:nvSpPr>
          <p:spPr>
            <a:xfrm>
              <a:off x="6505575" y="6019800"/>
              <a:ext cx="13315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3</a:t>
              </a:r>
              <a:endParaRPr lang="en-US" sz="9600" dirty="0"/>
            </a:p>
          </p:txBody>
        </p:sp>
      </p:grpSp>
      <p:grpSp>
        <p:nvGrpSpPr>
          <p:cNvPr id="37121" name="Group"/>
          <p:cNvGrpSpPr/>
          <p:nvPr/>
        </p:nvGrpSpPr>
        <p:grpSpPr>
          <a:xfrm>
            <a:off x="7562850" y="5248275"/>
            <a:ext cx="3987165" cy="3116580"/>
            <a:chOff x="7562850" y="5248275"/>
            <a:chExt cx="3987165" cy="3116580"/>
          </a:xfrm>
        </p:grpSpPr>
        <p:sp>
          <p:nvSpPr>
            <p:cNvPr id="11" name="Text 5"/>
            <p:cNvSpPr/>
            <p:nvPr/>
          </p:nvSpPr>
          <p:spPr>
            <a:xfrm>
              <a:off x="7562850" y="5248275"/>
              <a:ext cx="3987165"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Meet the creatures</a:t>
              </a:r>
              <a:endParaRPr lang="en-US" sz="3600" dirty="0"/>
            </a:p>
          </p:txBody>
        </p:sp>
        <p:sp>
          <p:nvSpPr>
            <p:cNvPr id="12" name="Text 6"/>
            <p:cNvSpPr/>
            <p:nvPr/>
          </p:nvSpPr>
          <p:spPr>
            <a:xfrm>
              <a:off x="7562850" y="6429375"/>
              <a:ext cx="39566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20126" name="Group"/>
          <p:cNvGrpSpPr/>
          <p:nvPr/>
        </p:nvGrpSpPr>
        <p:grpSpPr>
          <a:xfrm>
            <a:off x="12134850" y="6248400"/>
            <a:ext cx="1436370" cy="1893570"/>
            <a:chOff x="12134850" y="6248400"/>
            <a:chExt cx="1436370" cy="1893570"/>
          </a:xfrm>
        </p:grpSpPr>
        <p:sp>
          <p:nvSpPr>
            <p:cNvPr id="13" name="Text 7"/>
            <p:cNvSpPr/>
            <p:nvPr/>
          </p:nvSpPr>
          <p:spPr>
            <a:xfrm>
              <a:off x="12134850" y="6248400"/>
              <a:ext cx="14363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4</a:t>
              </a:r>
              <a:endParaRPr lang="en-US" sz="9600" dirty="0"/>
            </a:p>
          </p:txBody>
        </p:sp>
      </p:grpSp>
      <p:grpSp>
        <p:nvGrpSpPr>
          <p:cNvPr id="71257" name="Group"/>
          <p:cNvGrpSpPr/>
          <p:nvPr/>
        </p:nvGrpSpPr>
        <p:grpSpPr>
          <a:xfrm>
            <a:off x="13296900" y="5248275"/>
            <a:ext cx="3882390" cy="3573780"/>
            <a:chOff x="13296900" y="5248275"/>
            <a:chExt cx="3882390" cy="3573780"/>
          </a:xfrm>
        </p:grpSpPr>
        <p:sp>
          <p:nvSpPr>
            <p:cNvPr id="14" name="Text 8"/>
            <p:cNvSpPr/>
            <p:nvPr/>
          </p:nvSpPr>
          <p:spPr>
            <a:xfrm>
              <a:off x="13296900" y="5248275"/>
              <a:ext cx="3882390"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Uncover the magic</a:t>
              </a:r>
              <a:endParaRPr lang="en-US" sz="3600" dirty="0"/>
            </a:p>
          </p:txBody>
        </p:sp>
        <p:sp>
          <p:nvSpPr>
            <p:cNvPr id="15" name="Text 9"/>
            <p:cNvSpPr/>
            <p:nvPr/>
          </p:nvSpPr>
          <p:spPr>
            <a:xfrm>
              <a:off x="13296900" y="6429375"/>
              <a:ext cx="38519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56682" name="Group"/>
          <p:cNvGrpSpPr/>
          <p:nvPr/>
        </p:nvGrpSpPr>
        <p:grpSpPr>
          <a:xfrm>
            <a:off x="12134850" y="2476500"/>
            <a:ext cx="1255395" cy="1893570"/>
            <a:chOff x="12134850" y="2476500"/>
            <a:chExt cx="1255395" cy="1893570"/>
          </a:xfrm>
        </p:grpSpPr>
        <p:sp>
          <p:nvSpPr>
            <p:cNvPr id="16" name="Text 10"/>
            <p:cNvSpPr/>
            <p:nvPr/>
          </p:nvSpPr>
          <p:spPr>
            <a:xfrm>
              <a:off x="12134850" y="2476500"/>
              <a:ext cx="12553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Goldman" pitchFamily="34" charset="0"/>
                  <a:ea typeface="Goldman" pitchFamily="34" charset="-122"/>
                  <a:cs typeface="Goldman" pitchFamily="34" charset="-120"/>
                </a:rPr>
                <a:t>2</a:t>
              </a:r>
              <a:endParaRPr lang="en-US" sz="9600" dirty="0"/>
            </a:p>
          </p:txBody>
        </p:sp>
      </p:grpSp>
      <p:grpSp>
        <p:nvGrpSpPr>
          <p:cNvPr id="78463" name="Group"/>
          <p:cNvGrpSpPr/>
          <p:nvPr/>
        </p:nvGrpSpPr>
        <p:grpSpPr>
          <a:xfrm>
            <a:off x="13115925" y="1933575"/>
            <a:ext cx="4063365" cy="2659380"/>
            <a:chOff x="13115925" y="1933575"/>
            <a:chExt cx="4063365" cy="2659380"/>
          </a:xfrm>
        </p:grpSpPr>
        <p:sp>
          <p:nvSpPr>
            <p:cNvPr id="17" name="Text 11"/>
            <p:cNvSpPr/>
            <p:nvPr/>
          </p:nvSpPr>
          <p:spPr>
            <a:xfrm>
              <a:off x="13115925" y="1933575"/>
              <a:ext cx="4063365"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Find your own path</a:t>
              </a:r>
              <a:endParaRPr lang="en-US" sz="3600" dirty="0"/>
            </a:p>
          </p:txBody>
        </p:sp>
        <p:sp>
          <p:nvSpPr>
            <p:cNvPr id="18" name="Text 12"/>
            <p:cNvSpPr/>
            <p:nvPr/>
          </p:nvSpPr>
          <p:spPr>
            <a:xfrm>
              <a:off x="13115925" y="3114675"/>
              <a:ext cx="403288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174084" y="5822292"/>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5400000">
            <a:off x="12853987" y="-2643188"/>
            <a:ext cx="5591175" cy="5276850"/>
          </a:xfrm>
          <a:prstGeom prst="rect">
            <a:avLst/>
          </a:prstGeom>
        </p:spPr>
      </p:pic>
      <p:grpSp>
        <p:nvGrpSpPr>
          <p:cNvPr id="3214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2962275" y="8772525"/>
            <a:ext cx="12372975"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Goldman" pitchFamily="34" charset="0"/>
                <a:ea typeface="Goldman" pitchFamily="34" charset="-122"/>
                <a:cs typeface="Goldman" pitchFamily="34" charset="-120"/>
              </a:rPr>
              <a:t>Fantasy Realm at a Glance</a:t>
            </a:r>
            <a:endParaRPr lang="en-US" sz="6000" dirty="0"/>
          </a:p>
        </p:txBody>
      </p:sp>
      <p:grpSp>
        <p:nvGrpSpPr>
          <p:cNvPr id="63499" name="Group"/>
          <p:cNvGrpSpPr/>
          <p:nvPr/>
        </p:nvGrpSpPr>
        <p:grpSpPr>
          <a:xfrm>
            <a:off x="11791950" y="1466850"/>
            <a:ext cx="5292090" cy="1649730"/>
            <a:chOff x="11791950" y="1466850"/>
            <a:chExt cx="5292090" cy="1649730"/>
          </a:xfrm>
        </p:grpSpPr>
        <p:sp>
          <p:nvSpPr>
            <p:cNvPr id="8" name="Text 2"/>
            <p:cNvSpPr/>
            <p:nvPr/>
          </p:nvSpPr>
          <p:spPr>
            <a:xfrm>
              <a:off x="11791950" y="1466850"/>
              <a:ext cx="5292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The Forest</a:t>
              </a:r>
              <a:endParaRPr lang="en-US" sz="3600" dirty="0"/>
            </a:p>
          </p:txBody>
        </p:sp>
        <p:sp>
          <p:nvSpPr>
            <p:cNvPr id="9" name="Text 3"/>
            <p:cNvSpPr/>
            <p:nvPr/>
          </p:nvSpPr>
          <p:spPr>
            <a:xfrm>
              <a:off x="11791950" y="209550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78490" name="Group"/>
          <p:cNvGrpSpPr/>
          <p:nvPr/>
        </p:nvGrpSpPr>
        <p:grpSpPr>
          <a:xfrm>
            <a:off x="11791950" y="3943350"/>
            <a:ext cx="5292090" cy="1649730"/>
            <a:chOff x="11791950" y="3943350"/>
            <a:chExt cx="5292090" cy="1649730"/>
          </a:xfrm>
        </p:grpSpPr>
        <p:sp>
          <p:nvSpPr>
            <p:cNvPr id="10" name="Text 4"/>
            <p:cNvSpPr/>
            <p:nvPr/>
          </p:nvSpPr>
          <p:spPr>
            <a:xfrm>
              <a:off x="11791950" y="3943350"/>
              <a:ext cx="5292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The Caves</a:t>
              </a:r>
              <a:endParaRPr lang="en-US" sz="3600" dirty="0"/>
            </a:p>
          </p:txBody>
        </p:sp>
        <p:sp>
          <p:nvSpPr>
            <p:cNvPr id="11" name="Text 5"/>
            <p:cNvSpPr/>
            <p:nvPr/>
          </p:nvSpPr>
          <p:spPr>
            <a:xfrm>
              <a:off x="11791950" y="457200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17740" name="Group"/>
          <p:cNvGrpSpPr/>
          <p:nvPr/>
        </p:nvGrpSpPr>
        <p:grpSpPr>
          <a:xfrm>
            <a:off x="11791950" y="6210300"/>
            <a:ext cx="5292090" cy="1649730"/>
            <a:chOff x="11791950" y="6210300"/>
            <a:chExt cx="5292090" cy="1649730"/>
          </a:xfrm>
        </p:grpSpPr>
        <p:sp>
          <p:nvSpPr>
            <p:cNvPr id="12" name="Text 6"/>
            <p:cNvSpPr/>
            <p:nvPr/>
          </p:nvSpPr>
          <p:spPr>
            <a:xfrm>
              <a:off x="11791950" y="6210300"/>
              <a:ext cx="5292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Goldman" pitchFamily="34" charset="0"/>
                  <a:ea typeface="Goldman" pitchFamily="34" charset="-122"/>
                  <a:cs typeface="Goldman" pitchFamily="34" charset="-120"/>
                </a:rPr>
                <a:t>The Lair</a:t>
              </a:r>
              <a:endParaRPr lang="en-US" sz="3600" dirty="0"/>
            </a:p>
          </p:txBody>
        </p:sp>
        <p:sp>
          <p:nvSpPr>
            <p:cNvPr id="13" name="Text 7"/>
            <p:cNvSpPr/>
            <p:nvPr/>
          </p:nvSpPr>
          <p:spPr>
            <a:xfrm>
              <a:off x="11791950" y="683895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5543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Goldman" pitchFamily="34" charset="0"/>
                <a:ea typeface="Goldman" pitchFamily="34" charset="-122"/>
                <a:cs typeface="Goldman" pitchFamily="34" charset="-120"/>
              </a:rPr>
              <a:t>The Timeline</a:t>
            </a:r>
            <a:endParaRPr lang="en-US" sz="6000" dirty="0"/>
          </a:p>
        </p:txBody>
      </p:sp>
      <p:grpSp>
        <p:nvGrpSpPr>
          <p:cNvPr id="22543" name="Group"/>
          <p:cNvGrpSpPr/>
          <p:nvPr/>
        </p:nvGrpSpPr>
        <p:grpSpPr>
          <a:xfrm>
            <a:off x="2158365" y="5400675"/>
            <a:ext cx="1455420" cy="1219200"/>
            <a:chOff x="2158365" y="5400675"/>
            <a:chExt cx="1455420" cy="1219200"/>
          </a:xfrm>
        </p:grpSpPr>
        <p:sp>
          <p:nvSpPr>
            <p:cNvPr id="7" name="Shape 2"/>
            <p:cNvSpPr/>
            <p:nvPr/>
          </p:nvSpPr>
          <p:spPr>
            <a:xfrm>
              <a:off x="2276475" y="5400675"/>
              <a:ext cx="1219200" cy="1219200"/>
            </a:xfrm>
            <a:prstGeom prst="ellipse">
              <a:avLst/>
            </a:prstGeom>
            <a:noFill/>
            <a:ln w="9525">
              <a:solidFill>
                <a:srgbClr val="F23F55"/>
              </a:solidFill>
              <a:prstDash val="solid"/>
            </a:ln>
          </p:spPr>
        </p:sp>
        <p:sp>
          <p:nvSpPr>
            <p:cNvPr id="8" name="Text 3"/>
            <p:cNvSpPr/>
            <p:nvPr/>
          </p:nvSpPr>
          <p:spPr>
            <a:xfrm>
              <a:off x="2158365" y="5654040"/>
              <a:ext cx="1455420" cy="712470"/>
            </a:xfrm>
            <a:prstGeom prst="rect">
              <a:avLst/>
            </a:prstGeom>
            <a:noFill/>
            <a:ln/>
          </p:spPr>
          <p:txBody>
            <a:bodyPr wrap="square" lIns="0" tIns="0" rIns="0" bIns="0" rtlCol="0" anchor="ctr"/>
            <a:lstStyle/>
            <a:p>
              <a:pPr algn="ctr" indent="0" marL="0">
                <a:buNone/>
              </a:pPr>
              <a:r>
                <a:rPr lang="en-US" sz="3600" b="1" u="none" dirty="0">
                  <a:solidFill>
                    <a:srgbClr val="F23F55"/>
                  </a:solidFill>
                  <a:latin typeface="Goldman" pitchFamily="34" charset="0"/>
                  <a:ea typeface="Goldman" pitchFamily="34" charset="-122"/>
                  <a:cs typeface="Goldman" pitchFamily="34" charset="-120"/>
                </a:rPr>
                <a:t>2022</a:t>
              </a:r>
              <a:endParaRPr lang="en-US" sz="3600" dirty="0"/>
            </a:p>
          </p:txBody>
        </p:sp>
      </p:grpSp>
      <p:grpSp>
        <p:nvGrpSpPr>
          <p:cNvPr id="24681"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F23F55"/>
              </a:solidFill>
              <a:prstDash val="solid"/>
            </a:ln>
          </p:spPr>
        </p:sp>
      </p:grpSp>
      <p:grpSp>
        <p:nvGrpSpPr>
          <p:cNvPr id="43405" name="Group"/>
          <p:cNvGrpSpPr/>
          <p:nvPr/>
        </p:nvGrpSpPr>
        <p:grpSpPr>
          <a:xfrm>
            <a:off x="6258878" y="5400675"/>
            <a:ext cx="1483995" cy="1219200"/>
            <a:chOff x="6258878" y="5400675"/>
            <a:chExt cx="1483995" cy="1219200"/>
          </a:xfrm>
        </p:grpSpPr>
        <p:sp>
          <p:nvSpPr>
            <p:cNvPr id="10" name="Shape 5"/>
            <p:cNvSpPr/>
            <p:nvPr/>
          </p:nvSpPr>
          <p:spPr>
            <a:xfrm>
              <a:off x="6391275" y="5400675"/>
              <a:ext cx="1219200" cy="1219200"/>
            </a:xfrm>
            <a:prstGeom prst="ellipse">
              <a:avLst/>
            </a:prstGeom>
            <a:noFill/>
            <a:ln w="9525">
              <a:solidFill>
                <a:srgbClr val="F23F55"/>
              </a:solidFill>
              <a:prstDash val="solid"/>
            </a:ln>
          </p:spPr>
        </p:sp>
        <p:sp>
          <p:nvSpPr>
            <p:cNvPr id="11" name="Text 6"/>
            <p:cNvSpPr/>
            <p:nvPr/>
          </p:nvSpPr>
          <p:spPr>
            <a:xfrm>
              <a:off x="6258878" y="5654040"/>
              <a:ext cx="1483995" cy="712470"/>
            </a:xfrm>
            <a:prstGeom prst="rect">
              <a:avLst/>
            </a:prstGeom>
            <a:noFill/>
            <a:ln/>
          </p:spPr>
          <p:txBody>
            <a:bodyPr wrap="square" lIns="0" tIns="0" rIns="0" bIns="0" rtlCol="0" anchor="ctr"/>
            <a:lstStyle/>
            <a:p>
              <a:pPr algn="ctr" indent="0" marL="0">
                <a:buNone/>
              </a:pPr>
              <a:r>
                <a:rPr lang="en-US" sz="3600" b="1" u="none" dirty="0">
                  <a:solidFill>
                    <a:srgbClr val="F23F55"/>
                  </a:solidFill>
                  <a:latin typeface="Goldman" pitchFamily="34" charset="0"/>
                  <a:ea typeface="Goldman" pitchFamily="34" charset="-122"/>
                  <a:cs typeface="Goldman" pitchFamily="34" charset="-120"/>
                </a:rPr>
                <a:t>2023</a:t>
              </a:r>
              <a:endParaRPr lang="en-US" sz="3600" dirty="0"/>
            </a:p>
          </p:txBody>
        </p:sp>
      </p:grpSp>
      <p:grpSp>
        <p:nvGrpSpPr>
          <p:cNvPr id="40673"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F23F55"/>
              </a:solidFill>
              <a:prstDash val="solid"/>
            </a:ln>
          </p:spPr>
        </p:sp>
      </p:grpSp>
      <p:grpSp>
        <p:nvGrpSpPr>
          <p:cNvPr id="67851" name="Group"/>
          <p:cNvGrpSpPr/>
          <p:nvPr/>
        </p:nvGrpSpPr>
        <p:grpSpPr>
          <a:xfrm>
            <a:off x="10354628" y="5400675"/>
            <a:ext cx="1522095" cy="1219200"/>
            <a:chOff x="10354628" y="5400675"/>
            <a:chExt cx="1522095" cy="1219200"/>
          </a:xfrm>
        </p:grpSpPr>
        <p:sp>
          <p:nvSpPr>
            <p:cNvPr id="13" name="Shape 8"/>
            <p:cNvSpPr/>
            <p:nvPr/>
          </p:nvSpPr>
          <p:spPr>
            <a:xfrm>
              <a:off x="10506075" y="5400675"/>
              <a:ext cx="1219200" cy="1219200"/>
            </a:xfrm>
            <a:prstGeom prst="ellipse">
              <a:avLst/>
            </a:prstGeom>
            <a:noFill/>
            <a:ln w="9525">
              <a:solidFill>
                <a:srgbClr val="F23F55"/>
              </a:solidFill>
              <a:prstDash val="solid"/>
            </a:ln>
          </p:spPr>
        </p:sp>
        <p:sp>
          <p:nvSpPr>
            <p:cNvPr id="14" name="Text 9"/>
            <p:cNvSpPr/>
            <p:nvPr/>
          </p:nvSpPr>
          <p:spPr>
            <a:xfrm>
              <a:off x="10354628" y="5654040"/>
              <a:ext cx="1522095" cy="712470"/>
            </a:xfrm>
            <a:prstGeom prst="rect">
              <a:avLst/>
            </a:prstGeom>
            <a:noFill/>
            <a:ln/>
          </p:spPr>
          <p:txBody>
            <a:bodyPr wrap="square" lIns="0" tIns="0" rIns="0" bIns="0" rtlCol="0" anchor="ctr"/>
            <a:lstStyle/>
            <a:p>
              <a:pPr algn="ctr" indent="0" marL="0">
                <a:buNone/>
              </a:pPr>
              <a:r>
                <a:rPr lang="en-US" sz="3600" b="1" u="none" dirty="0">
                  <a:solidFill>
                    <a:srgbClr val="F23F55"/>
                  </a:solidFill>
                  <a:latin typeface="Goldman" pitchFamily="34" charset="0"/>
                  <a:ea typeface="Goldman" pitchFamily="34" charset="-122"/>
                  <a:cs typeface="Goldman" pitchFamily="34" charset="-120"/>
                </a:rPr>
                <a:t>2024</a:t>
              </a:r>
              <a:endParaRPr lang="en-US" sz="3600" dirty="0"/>
            </a:p>
          </p:txBody>
        </p:sp>
      </p:grpSp>
      <p:grpSp>
        <p:nvGrpSpPr>
          <p:cNvPr id="69936"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F23F55"/>
              </a:solidFill>
              <a:prstDash val="solid"/>
            </a:ln>
          </p:spPr>
        </p:sp>
      </p:grpSp>
      <p:grpSp>
        <p:nvGrpSpPr>
          <p:cNvPr id="53525" name="Group"/>
          <p:cNvGrpSpPr/>
          <p:nvPr/>
        </p:nvGrpSpPr>
        <p:grpSpPr>
          <a:xfrm>
            <a:off x="14488478" y="5400675"/>
            <a:ext cx="1483995" cy="1219200"/>
            <a:chOff x="14488478" y="5400675"/>
            <a:chExt cx="1483995" cy="1219200"/>
          </a:xfrm>
        </p:grpSpPr>
        <p:sp>
          <p:nvSpPr>
            <p:cNvPr id="16" name="Shape 11"/>
            <p:cNvSpPr/>
            <p:nvPr/>
          </p:nvSpPr>
          <p:spPr>
            <a:xfrm>
              <a:off x="14620875" y="5400675"/>
              <a:ext cx="1219200" cy="1219200"/>
            </a:xfrm>
            <a:prstGeom prst="ellipse">
              <a:avLst/>
            </a:prstGeom>
            <a:noFill/>
            <a:ln w="9525">
              <a:solidFill>
                <a:srgbClr val="F23F55"/>
              </a:solidFill>
              <a:prstDash val="solid"/>
            </a:ln>
          </p:spPr>
        </p:sp>
        <p:sp>
          <p:nvSpPr>
            <p:cNvPr id="17" name="Text 12"/>
            <p:cNvSpPr/>
            <p:nvPr/>
          </p:nvSpPr>
          <p:spPr>
            <a:xfrm>
              <a:off x="14488478" y="5654040"/>
              <a:ext cx="1483995" cy="712470"/>
            </a:xfrm>
            <a:prstGeom prst="rect">
              <a:avLst/>
            </a:prstGeom>
            <a:noFill/>
            <a:ln/>
          </p:spPr>
          <p:txBody>
            <a:bodyPr wrap="square" lIns="0" tIns="0" rIns="0" bIns="0" rtlCol="0" anchor="ctr"/>
            <a:lstStyle/>
            <a:p>
              <a:pPr algn="ctr" indent="0" marL="0">
                <a:buNone/>
              </a:pPr>
              <a:r>
                <a:rPr lang="en-US" sz="3600" b="1" u="none" dirty="0">
                  <a:solidFill>
                    <a:srgbClr val="F23F55"/>
                  </a:solidFill>
                  <a:latin typeface="Goldman" pitchFamily="34" charset="0"/>
                  <a:ea typeface="Goldman" pitchFamily="34" charset="-122"/>
                  <a:cs typeface="Goldman" pitchFamily="34" charset="-120"/>
                </a:rPr>
                <a:t>2025</a:t>
              </a:r>
              <a:endParaRPr lang="en-US" sz="3600" dirty="0"/>
            </a:p>
          </p:txBody>
        </p:sp>
      </p:grpSp>
      <p:grpSp>
        <p:nvGrpSpPr>
          <p:cNvPr id="49598" name="Group"/>
          <p:cNvGrpSpPr/>
          <p:nvPr/>
        </p:nvGrpSpPr>
        <p:grpSpPr>
          <a:xfrm>
            <a:off x="649605" y="3419475"/>
            <a:ext cx="4663440" cy="1649730"/>
            <a:chOff x="649605" y="3419475"/>
            <a:chExt cx="4663440" cy="1649730"/>
          </a:xfrm>
        </p:grpSpPr>
        <p:sp>
          <p:nvSpPr>
            <p:cNvPr id="18" name="Text 13"/>
            <p:cNvSpPr/>
            <p:nvPr/>
          </p:nvSpPr>
          <p:spPr>
            <a:xfrm>
              <a:off x="649605" y="3419475"/>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Dragon Taming</a:t>
              </a:r>
              <a:endParaRPr lang="en-US" sz="3600" dirty="0"/>
            </a:p>
          </p:txBody>
        </p:sp>
        <p:sp>
          <p:nvSpPr>
            <p:cNvPr id="19" name="Text 14"/>
            <p:cNvSpPr/>
            <p:nvPr/>
          </p:nvSpPr>
          <p:spPr>
            <a:xfrm>
              <a:off x="664845" y="40481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48747" name="Group"/>
          <p:cNvGrpSpPr/>
          <p:nvPr/>
        </p:nvGrpSpPr>
        <p:grpSpPr>
          <a:xfrm>
            <a:off x="8898255" y="3419475"/>
            <a:ext cx="4663440" cy="1649730"/>
            <a:chOff x="8898255" y="3419475"/>
            <a:chExt cx="4663440" cy="1649730"/>
          </a:xfrm>
        </p:grpSpPr>
        <p:sp>
          <p:nvSpPr>
            <p:cNvPr id="20" name="Text 15"/>
            <p:cNvSpPr/>
            <p:nvPr/>
          </p:nvSpPr>
          <p:spPr>
            <a:xfrm>
              <a:off x="8898255" y="3419475"/>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Unicorn Migration</a:t>
              </a:r>
              <a:endParaRPr lang="en-US" sz="3600" dirty="0"/>
            </a:p>
          </p:txBody>
        </p:sp>
        <p:sp>
          <p:nvSpPr>
            <p:cNvPr id="21" name="Text 16"/>
            <p:cNvSpPr/>
            <p:nvPr/>
          </p:nvSpPr>
          <p:spPr>
            <a:xfrm>
              <a:off x="8913495" y="40481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17541" name="Group"/>
          <p:cNvGrpSpPr/>
          <p:nvPr/>
        </p:nvGrpSpPr>
        <p:grpSpPr>
          <a:xfrm>
            <a:off x="12974955" y="6905625"/>
            <a:ext cx="4663440" cy="2202180"/>
            <a:chOff x="12974955" y="6905625"/>
            <a:chExt cx="4663440" cy="2202180"/>
          </a:xfrm>
        </p:grpSpPr>
        <p:sp>
          <p:nvSpPr>
            <p:cNvPr id="22" name="Text 17"/>
            <p:cNvSpPr/>
            <p:nvPr/>
          </p:nvSpPr>
          <p:spPr>
            <a:xfrm>
              <a:off x="12974955" y="6905625"/>
              <a:ext cx="4663440" cy="1264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Rainbow Sightings</a:t>
              </a:r>
              <a:endParaRPr lang="en-US" sz="3600" dirty="0"/>
            </a:p>
          </p:txBody>
        </p:sp>
        <p:sp>
          <p:nvSpPr>
            <p:cNvPr id="23" name="Text 18"/>
            <p:cNvSpPr/>
            <p:nvPr/>
          </p:nvSpPr>
          <p:spPr>
            <a:xfrm>
              <a:off x="12990195" y="80867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64899" name="Group"/>
          <p:cNvGrpSpPr/>
          <p:nvPr/>
        </p:nvGrpSpPr>
        <p:grpSpPr>
          <a:xfrm>
            <a:off x="4821555" y="7181850"/>
            <a:ext cx="4663440" cy="1649730"/>
            <a:chOff x="4821555" y="7181850"/>
            <a:chExt cx="4663440" cy="1649730"/>
          </a:xfrm>
        </p:grpSpPr>
        <p:sp>
          <p:nvSpPr>
            <p:cNvPr id="24" name="Text 19"/>
            <p:cNvSpPr/>
            <p:nvPr/>
          </p:nvSpPr>
          <p:spPr>
            <a:xfrm>
              <a:off x="4821555" y="7181850"/>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Enchanted Pool</a:t>
              </a:r>
              <a:endParaRPr lang="en-US" sz="3600" dirty="0"/>
            </a:p>
          </p:txBody>
        </p:sp>
        <p:sp>
          <p:nvSpPr>
            <p:cNvPr id="25" name="Text 20"/>
            <p:cNvSpPr/>
            <p:nvPr/>
          </p:nvSpPr>
          <p:spPr>
            <a:xfrm>
              <a:off x="4836795" y="78105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20550" y="56197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a:off x="-857250" y="7686675"/>
            <a:ext cx="3895725" cy="3676650"/>
          </a:xfrm>
          <a:prstGeom prst="rect">
            <a:avLst/>
          </a:prstGeom>
        </p:spPr>
      </p:pic>
      <p:grpSp>
        <p:nvGrpSpPr>
          <p:cNvPr id="4251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Our Team</a:t>
            </a:r>
            <a:endParaRPr lang="en-US" sz="6000" dirty="0"/>
          </a:p>
        </p:txBody>
      </p:sp>
      <p:grpSp>
        <p:nvGrpSpPr>
          <p:cNvPr id="52027" name="Group"/>
          <p:cNvGrpSpPr/>
          <p:nvPr/>
        </p:nvGrpSpPr>
        <p:grpSpPr>
          <a:xfrm>
            <a:off x="2667000" y="2133600"/>
            <a:ext cx="3590925" cy="6172200"/>
            <a:chOff x="2667000" y="2133600"/>
            <a:chExt cx="3590925" cy="6172200"/>
          </a:xfrm>
        </p:grpSpPr>
        <p:pic>
          <p:nvPicPr>
            <p:cNvPr id="7" name="Image 3" descr="preencoded.png">    </p:cNvPr>
            <p:cNvPicPr>
              <a:picLocks noChangeAspect="1"/>
            </p:cNvPicPr>
            <p:nvPr/>
          </p:nvPicPr>
          <p:blipFill>
            <a:blip r:embed="rId4"/>
            <a:stretch>
              <a:fillRect/>
            </a:stretch>
          </p:blipFill>
          <p:spPr>
            <a:xfrm>
              <a:off x="2667000" y="2133600"/>
              <a:ext cx="3590925" cy="6172200"/>
            </a:xfrm>
            <a:prstGeom prst="rect">
              <a:avLst/>
            </a:prstGeom>
          </p:spPr>
        </p:pic>
        <p:grpSp>
          <p:nvGrpSpPr>
            <p:cNvPr id="71811" name="Group"/>
            <p:cNvGrpSpPr/>
            <p:nvPr/>
          </p:nvGrpSpPr>
          <p:grpSpPr>
            <a:xfrm>
              <a:off x="2621280" y="8458200"/>
              <a:ext cx="3682365" cy="1230630"/>
              <a:chOff x="2621280" y="8458200"/>
              <a:chExt cx="3682365" cy="1230630"/>
            </a:xfrm>
          </p:grpSpPr>
          <p:sp>
            <p:nvSpPr>
              <p:cNvPr id="8" name="Text 2"/>
              <p:cNvSpPr/>
              <p:nvPr/>
            </p:nvSpPr>
            <p:spPr>
              <a:xfrm>
                <a:off x="2621280" y="8458200"/>
                <a:ext cx="368236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Eldruin</a:t>
                </a:r>
                <a:endParaRPr lang="en-US" sz="3600" dirty="0"/>
              </a:p>
            </p:txBody>
          </p:sp>
          <p:sp>
            <p:nvSpPr>
              <p:cNvPr id="9" name="Text 3"/>
              <p:cNvSpPr/>
              <p:nvPr/>
            </p:nvSpPr>
            <p:spPr>
              <a:xfrm>
                <a:off x="2636520" y="912495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86477" name="Group"/>
          <p:cNvGrpSpPr/>
          <p:nvPr/>
        </p:nvGrpSpPr>
        <p:grpSpPr>
          <a:xfrm>
            <a:off x="6867525" y="2133600"/>
            <a:ext cx="3590925" cy="6172200"/>
            <a:chOff x="6867525" y="2133600"/>
            <a:chExt cx="3590925" cy="6172200"/>
          </a:xfrm>
        </p:grpSpPr>
        <p:pic>
          <p:nvPicPr>
            <p:cNvPr id="10" name="Image 4" descr="preencoded.png">    </p:cNvPr>
            <p:cNvPicPr>
              <a:picLocks noChangeAspect="1"/>
            </p:cNvPicPr>
            <p:nvPr/>
          </p:nvPicPr>
          <p:blipFill>
            <a:blip r:embed="rId5"/>
            <a:stretch>
              <a:fillRect/>
            </a:stretch>
          </p:blipFill>
          <p:spPr>
            <a:xfrm>
              <a:off x="6867525" y="2133600"/>
              <a:ext cx="3590925" cy="6172200"/>
            </a:xfrm>
            <a:prstGeom prst="rect">
              <a:avLst/>
            </a:prstGeom>
          </p:spPr>
        </p:pic>
        <p:grpSp>
          <p:nvGrpSpPr>
            <p:cNvPr id="92242" name="Group"/>
            <p:cNvGrpSpPr/>
            <p:nvPr/>
          </p:nvGrpSpPr>
          <p:grpSpPr>
            <a:xfrm>
              <a:off x="6821805" y="8458200"/>
              <a:ext cx="3682365" cy="1230630"/>
              <a:chOff x="6821805" y="8458200"/>
              <a:chExt cx="3682365" cy="1230630"/>
            </a:xfrm>
          </p:grpSpPr>
          <p:sp>
            <p:nvSpPr>
              <p:cNvPr id="11" name="Text 4"/>
              <p:cNvSpPr/>
              <p:nvPr/>
            </p:nvSpPr>
            <p:spPr>
              <a:xfrm>
                <a:off x="6821805" y="8458200"/>
                <a:ext cx="368236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Elementalen</a:t>
                </a:r>
                <a:endParaRPr lang="en-US" sz="3600" dirty="0"/>
              </a:p>
            </p:txBody>
          </p:sp>
          <p:sp>
            <p:nvSpPr>
              <p:cNvPr id="12" name="Text 5"/>
              <p:cNvSpPr/>
              <p:nvPr/>
            </p:nvSpPr>
            <p:spPr>
              <a:xfrm>
                <a:off x="6837045" y="912495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54777" name="Group"/>
          <p:cNvGrpSpPr/>
          <p:nvPr/>
        </p:nvGrpSpPr>
        <p:grpSpPr>
          <a:xfrm>
            <a:off x="11068050" y="2133600"/>
            <a:ext cx="3590925" cy="6172200"/>
            <a:chOff x="11068050" y="2133600"/>
            <a:chExt cx="3590925" cy="6172200"/>
          </a:xfrm>
        </p:grpSpPr>
        <p:pic>
          <p:nvPicPr>
            <p:cNvPr id="13" name="Image 5" descr="preencoded.png">    </p:cNvPr>
            <p:cNvPicPr>
              <a:picLocks noChangeAspect="1"/>
            </p:cNvPicPr>
            <p:nvPr/>
          </p:nvPicPr>
          <p:blipFill>
            <a:blip r:embed="rId6"/>
            <a:stretch>
              <a:fillRect/>
            </a:stretch>
          </p:blipFill>
          <p:spPr>
            <a:xfrm>
              <a:off x="11068050" y="2133600"/>
              <a:ext cx="3590925" cy="6172200"/>
            </a:xfrm>
            <a:prstGeom prst="rect">
              <a:avLst/>
            </a:prstGeom>
          </p:spPr>
        </p:pic>
        <p:grpSp>
          <p:nvGrpSpPr>
            <p:cNvPr id="72050" name="Group"/>
            <p:cNvGrpSpPr/>
            <p:nvPr/>
          </p:nvGrpSpPr>
          <p:grpSpPr>
            <a:xfrm>
              <a:off x="11022330" y="8458200"/>
              <a:ext cx="3682365" cy="1230630"/>
              <a:chOff x="11022330" y="8458200"/>
              <a:chExt cx="3682365" cy="1230630"/>
            </a:xfrm>
          </p:grpSpPr>
          <p:sp>
            <p:nvSpPr>
              <p:cNvPr id="14" name="Text 6"/>
              <p:cNvSpPr/>
              <p:nvPr/>
            </p:nvSpPr>
            <p:spPr>
              <a:xfrm>
                <a:off x="11022330" y="8458200"/>
                <a:ext cx="368236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Goldman" pitchFamily="34" charset="0"/>
                    <a:ea typeface="Goldman" pitchFamily="34" charset="-122"/>
                    <a:cs typeface="Goldman" pitchFamily="34" charset="-120"/>
                  </a:rPr>
                  <a:t>Lunaria</a:t>
                </a:r>
                <a:endParaRPr lang="en-US" sz="3600" dirty="0"/>
              </a:p>
            </p:txBody>
          </p:sp>
          <p:sp>
            <p:nvSpPr>
              <p:cNvPr id="15" name="Text 7"/>
              <p:cNvSpPr/>
              <p:nvPr/>
            </p:nvSpPr>
            <p:spPr>
              <a:xfrm>
                <a:off x="11037570" y="912495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0" y="7781925"/>
            <a:ext cx="5453315" cy="2114547"/>
          </a:xfrm>
          <a:prstGeom prst="rect">
            <a:avLst/>
          </a:prstGeom>
        </p:spPr>
      </p:pic>
      <p:pic>
        <p:nvPicPr>
          <p:cNvPr id="3" name="Image 1" descr="preencoded.png">    </p:cNvPr>
          <p:cNvPicPr>
            <a:picLocks noChangeAspect="1"/>
          </p:cNvPicPr>
          <p:nvPr/>
        </p:nvPicPr>
        <p:blipFill>
          <a:blip r:embed="rId2"/>
          <a:stretch>
            <a:fillRect/>
          </a:stretch>
        </p:blipFill>
        <p:spPr>
          <a:xfrm rot="10800000">
            <a:off x="-2381250" y="1257300"/>
            <a:ext cx="4752975" cy="4486275"/>
          </a:xfrm>
          <a:prstGeom prst="rect">
            <a:avLst/>
          </a:prstGeom>
        </p:spPr>
      </p:pic>
      <p:grpSp>
        <p:nvGrpSpPr>
          <p:cNvPr id="7228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grpSp>
        <p:nvGrpSpPr>
          <p:cNvPr id="48770" name="Group"/>
          <p:cNvGrpSpPr/>
          <p:nvPr/>
        </p:nvGrpSpPr>
        <p:grpSpPr>
          <a:xfrm>
            <a:off x="590550" y="2343150"/>
            <a:ext cx="17373600" cy="6562725"/>
            <a:chOff x="590550" y="2343150"/>
            <a:chExt cx="17373600" cy="6562725"/>
          </a:xfrm>
        </p:grpSpPr>
        <p:sp>
          <p:nvSpPr>
            <p:cNvPr id="6" name="Shape 1"/>
            <p:cNvSpPr/>
            <p:nvPr/>
          </p:nvSpPr>
          <p:spPr>
            <a:xfrm>
              <a:off x="7629525" y="2343150"/>
              <a:ext cx="4114800" cy="1247775"/>
            </a:xfrm>
            <a:prstGeom prst="rect">
              <a:avLst/>
            </a:prstGeom>
            <a:solidFill>
              <a:srgbClr val="FFFFFF"/>
            </a:solidFill>
            <a:ln w="19050">
              <a:solidFill>
                <a:srgbClr val="88BCEE"/>
              </a:solidFill>
              <a:prstDash val="solid"/>
            </a:ln>
          </p:spPr>
        </p:sp>
        <p:pic>
          <p:nvPicPr>
            <p:cNvPr id="7" name="Image 3" descr="preencoded.png">    </p:cNvPr>
            <p:cNvPicPr>
              <a:picLocks noChangeAspect="1"/>
            </p:cNvPicPr>
            <p:nvPr/>
          </p:nvPicPr>
          <p:blipFill>
            <a:blip r:embed="rId4"/>
            <a:stretch>
              <a:fillRect/>
            </a:stretch>
          </p:blipFill>
          <p:spPr>
            <a:xfrm>
              <a:off x="7858125" y="2547938"/>
              <a:ext cx="838200" cy="838200"/>
            </a:xfrm>
            <a:prstGeom prst="rect">
              <a:avLst/>
            </a:prstGeom>
          </p:spPr>
        </p:pic>
        <p:sp>
          <p:nvSpPr>
            <p:cNvPr id="8" name="Shape 2"/>
            <p:cNvSpPr/>
            <p:nvPr/>
          </p:nvSpPr>
          <p:spPr>
            <a:xfrm>
              <a:off x="590550" y="4114800"/>
              <a:ext cx="4114800" cy="1247775"/>
            </a:xfrm>
            <a:prstGeom prst="rect">
              <a:avLst/>
            </a:prstGeom>
            <a:solidFill>
              <a:srgbClr val="FFFFFF"/>
            </a:solidFill>
            <a:ln w="19050">
              <a:solidFill>
                <a:srgbClr val="88BCEE"/>
              </a:solidFill>
              <a:prstDash val="solid"/>
            </a:ln>
          </p:spPr>
        </p:sp>
        <p:pic>
          <p:nvPicPr>
            <p:cNvPr id="9" name="Image 4" descr="preencoded.png">    </p:cNvPr>
            <p:cNvPicPr>
              <a:picLocks noChangeAspect="1"/>
            </p:cNvPicPr>
            <p:nvPr/>
          </p:nvPicPr>
          <p:blipFill>
            <a:blip r:embed="rId5"/>
            <a:stretch>
              <a:fillRect/>
            </a:stretch>
          </p:blipFill>
          <p:spPr>
            <a:xfrm>
              <a:off x="819150" y="4319588"/>
              <a:ext cx="838200" cy="838200"/>
            </a:xfrm>
            <a:prstGeom prst="rect">
              <a:avLst/>
            </a:prstGeom>
          </p:spPr>
        </p:pic>
        <p:sp>
          <p:nvSpPr>
            <p:cNvPr id="10" name="Shape 3"/>
            <p:cNvSpPr/>
            <p:nvPr/>
          </p:nvSpPr>
          <p:spPr>
            <a:xfrm>
              <a:off x="2876550" y="5867400"/>
              <a:ext cx="4114800" cy="1247775"/>
            </a:xfrm>
            <a:prstGeom prst="rect">
              <a:avLst/>
            </a:prstGeom>
            <a:solidFill>
              <a:srgbClr val="FFFFFF"/>
            </a:solidFill>
            <a:ln w="19050">
              <a:solidFill>
                <a:srgbClr val="88BCEE"/>
              </a:solidFill>
              <a:prstDash val="solid"/>
            </a:ln>
          </p:spPr>
        </p:sp>
        <p:pic>
          <p:nvPicPr>
            <p:cNvPr id="11" name="Image 5" descr="preencoded.png">    </p:cNvPr>
            <p:cNvPicPr>
              <a:picLocks noChangeAspect="1"/>
            </p:cNvPicPr>
            <p:nvPr/>
          </p:nvPicPr>
          <p:blipFill>
            <a:blip r:embed="rId6"/>
            <a:stretch>
              <a:fillRect/>
            </a:stretch>
          </p:blipFill>
          <p:spPr>
            <a:xfrm>
              <a:off x="3105150" y="6072188"/>
              <a:ext cx="838200" cy="838200"/>
            </a:xfrm>
            <a:prstGeom prst="rect">
              <a:avLst/>
            </a:prstGeom>
          </p:spPr>
        </p:pic>
        <p:sp>
          <p:nvSpPr>
            <p:cNvPr id="12" name="Shape 4"/>
            <p:cNvSpPr/>
            <p:nvPr/>
          </p:nvSpPr>
          <p:spPr>
            <a:xfrm>
              <a:off x="2876550" y="7658100"/>
              <a:ext cx="4114800" cy="1247775"/>
            </a:xfrm>
            <a:prstGeom prst="rect">
              <a:avLst/>
            </a:prstGeom>
            <a:solidFill>
              <a:srgbClr val="FFFFFF"/>
            </a:solidFill>
            <a:ln w="19050">
              <a:solidFill>
                <a:srgbClr val="88BCEE"/>
              </a:solidFill>
              <a:prstDash val="solid"/>
            </a:ln>
          </p:spPr>
        </p:sp>
        <p:pic>
          <p:nvPicPr>
            <p:cNvPr id="13" name="Image 6" descr="preencoded.png">    </p:cNvPr>
            <p:cNvPicPr>
              <a:picLocks noChangeAspect="1"/>
            </p:cNvPicPr>
            <p:nvPr/>
          </p:nvPicPr>
          <p:blipFill>
            <a:blip r:embed="rId7"/>
            <a:stretch>
              <a:fillRect/>
            </a:stretch>
          </p:blipFill>
          <p:spPr>
            <a:xfrm>
              <a:off x="3105150" y="7862888"/>
              <a:ext cx="838200" cy="838200"/>
            </a:xfrm>
            <a:prstGeom prst="rect">
              <a:avLst/>
            </a:prstGeom>
          </p:spPr>
        </p:pic>
        <p:sp>
          <p:nvSpPr>
            <p:cNvPr id="14" name="Shape 5"/>
            <p:cNvSpPr/>
            <p:nvPr/>
          </p:nvSpPr>
          <p:spPr>
            <a:xfrm>
              <a:off x="11506200" y="5886450"/>
              <a:ext cx="4114800" cy="1247775"/>
            </a:xfrm>
            <a:prstGeom prst="rect">
              <a:avLst/>
            </a:prstGeom>
            <a:solidFill>
              <a:srgbClr val="FFFFFF"/>
            </a:solidFill>
            <a:ln w="19050">
              <a:solidFill>
                <a:srgbClr val="88BCEE"/>
              </a:solidFill>
              <a:prstDash val="solid"/>
            </a:ln>
          </p:spPr>
        </p:sp>
        <p:pic>
          <p:nvPicPr>
            <p:cNvPr id="15" name="Image 7" descr="preencoded.png">    </p:cNvPr>
            <p:cNvPicPr>
              <a:picLocks noChangeAspect="1"/>
            </p:cNvPicPr>
            <p:nvPr/>
          </p:nvPicPr>
          <p:blipFill>
            <a:blip r:embed="rId8"/>
            <a:stretch>
              <a:fillRect/>
            </a:stretch>
          </p:blipFill>
          <p:spPr>
            <a:xfrm>
              <a:off x="11734800" y="6091238"/>
              <a:ext cx="838200" cy="838200"/>
            </a:xfrm>
            <a:prstGeom prst="rect">
              <a:avLst/>
            </a:prstGeom>
          </p:spPr>
        </p:pic>
        <p:sp>
          <p:nvSpPr>
            <p:cNvPr id="16" name="Shape 6"/>
            <p:cNvSpPr/>
            <p:nvPr/>
          </p:nvSpPr>
          <p:spPr>
            <a:xfrm>
              <a:off x="11506200" y="7658100"/>
              <a:ext cx="4114800" cy="1247775"/>
            </a:xfrm>
            <a:prstGeom prst="rect">
              <a:avLst/>
            </a:prstGeom>
            <a:solidFill>
              <a:srgbClr val="FFFFFF"/>
            </a:solidFill>
            <a:ln w="19050">
              <a:solidFill>
                <a:srgbClr val="88BCEE"/>
              </a:solidFill>
              <a:prstDash val="solid"/>
            </a:ln>
          </p:spPr>
        </p:sp>
        <p:pic>
          <p:nvPicPr>
            <p:cNvPr id="17" name="Image 8" descr="preencoded.png">    </p:cNvPr>
            <p:cNvPicPr>
              <a:picLocks noChangeAspect="1"/>
            </p:cNvPicPr>
            <p:nvPr/>
          </p:nvPicPr>
          <p:blipFill>
            <a:blip r:embed="rId9"/>
            <a:stretch>
              <a:fillRect/>
            </a:stretch>
          </p:blipFill>
          <p:spPr>
            <a:xfrm>
              <a:off x="11734800" y="7862888"/>
              <a:ext cx="838200" cy="838200"/>
            </a:xfrm>
            <a:prstGeom prst="rect">
              <a:avLst/>
            </a:prstGeom>
          </p:spPr>
        </p:pic>
        <p:sp>
          <p:nvSpPr>
            <p:cNvPr id="18" name="Shape 7"/>
            <p:cNvSpPr/>
            <p:nvPr/>
          </p:nvSpPr>
          <p:spPr>
            <a:xfrm>
              <a:off x="5010150" y="4114800"/>
              <a:ext cx="4114800" cy="1247775"/>
            </a:xfrm>
            <a:prstGeom prst="rect">
              <a:avLst/>
            </a:prstGeom>
            <a:solidFill>
              <a:srgbClr val="FFFFFF"/>
            </a:solidFill>
            <a:ln w="19050">
              <a:solidFill>
                <a:srgbClr val="88BCEE"/>
              </a:solidFill>
              <a:prstDash val="solid"/>
            </a:ln>
          </p:spPr>
        </p:sp>
        <p:pic>
          <p:nvPicPr>
            <p:cNvPr id="19" name="Image 9" descr="preencoded.png">    </p:cNvPr>
            <p:cNvPicPr>
              <a:picLocks noChangeAspect="1"/>
            </p:cNvPicPr>
            <p:nvPr/>
          </p:nvPicPr>
          <p:blipFill>
            <a:blip r:embed="rId10"/>
            <a:stretch>
              <a:fillRect/>
            </a:stretch>
          </p:blipFill>
          <p:spPr>
            <a:xfrm>
              <a:off x="5238750" y="4319588"/>
              <a:ext cx="838200" cy="838200"/>
            </a:xfrm>
            <a:prstGeom prst="rect">
              <a:avLst/>
            </a:prstGeom>
          </p:spPr>
        </p:pic>
        <p:sp>
          <p:nvSpPr>
            <p:cNvPr id="20" name="Shape 8"/>
            <p:cNvSpPr/>
            <p:nvPr/>
          </p:nvSpPr>
          <p:spPr>
            <a:xfrm>
              <a:off x="13849350" y="4114800"/>
              <a:ext cx="4114800" cy="1247775"/>
            </a:xfrm>
            <a:prstGeom prst="rect">
              <a:avLst/>
            </a:prstGeom>
            <a:solidFill>
              <a:srgbClr val="FFFFFF"/>
            </a:solidFill>
            <a:ln w="19050">
              <a:solidFill>
                <a:srgbClr val="88BCEE"/>
              </a:solidFill>
              <a:prstDash val="solid"/>
            </a:ln>
          </p:spPr>
        </p:sp>
        <p:pic>
          <p:nvPicPr>
            <p:cNvPr id="21" name="Image 10" descr="preencoded.png">    </p:cNvPr>
            <p:cNvPicPr>
              <a:picLocks noChangeAspect="1"/>
            </p:cNvPicPr>
            <p:nvPr/>
          </p:nvPicPr>
          <p:blipFill>
            <a:blip r:embed="rId11"/>
            <a:stretch>
              <a:fillRect/>
            </a:stretch>
          </p:blipFill>
          <p:spPr>
            <a:xfrm>
              <a:off x="14077950" y="4319588"/>
              <a:ext cx="838200" cy="838200"/>
            </a:xfrm>
            <a:prstGeom prst="rect">
              <a:avLst/>
            </a:prstGeom>
          </p:spPr>
        </p:pic>
        <p:sp>
          <p:nvSpPr>
            <p:cNvPr id="22" name="Shape 9"/>
            <p:cNvSpPr/>
            <p:nvPr/>
          </p:nvSpPr>
          <p:spPr>
            <a:xfrm>
              <a:off x="9429750" y="4114800"/>
              <a:ext cx="4114800" cy="1247775"/>
            </a:xfrm>
            <a:prstGeom prst="rect">
              <a:avLst/>
            </a:prstGeom>
            <a:solidFill>
              <a:srgbClr val="FFFFFF"/>
            </a:solidFill>
            <a:ln w="19050">
              <a:solidFill>
                <a:srgbClr val="88BCEE"/>
              </a:solidFill>
              <a:prstDash val="solid"/>
            </a:ln>
          </p:spPr>
        </p:sp>
        <p:pic>
          <p:nvPicPr>
            <p:cNvPr id="23" name="Image 11" descr="preencoded.png">    </p:cNvPr>
            <p:cNvPicPr>
              <a:picLocks noChangeAspect="1"/>
            </p:cNvPicPr>
            <p:nvPr/>
          </p:nvPicPr>
          <p:blipFill>
            <a:blip r:embed="rId12"/>
            <a:stretch>
              <a:fillRect/>
            </a:stretch>
          </p:blipFill>
          <p:spPr>
            <a:xfrm>
              <a:off x="9658350" y="4319588"/>
              <a:ext cx="838200" cy="838200"/>
            </a:xfrm>
            <a:prstGeom prst="rect">
              <a:avLst/>
            </a:prstGeom>
          </p:spPr>
        </p:pic>
        <p:sp>
          <p:nvSpPr>
            <p:cNvPr id="24" name="Shape 10"/>
            <p:cNvSpPr/>
            <p:nvPr/>
          </p:nvSpPr>
          <p:spPr>
            <a:xfrm rot="2470">
              <a:off x="2514598" y="3805237"/>
              <a:ext cx="13258803" cy="0"/>
            </a:xfrm>
            <a:prstGeom prst="line">
              <a:avLst/>
            </a:prstGeom>
            <a:noFill/>
            <a:ln w="9525">
              <a:solidFill>
                <a:srgbClr val="4D4D4D"/>
              </a:solidFill>
              <a:prstDash val="solid"/>
            </a:ln>
          </p:spPr>
        </p:sp>
        <p:sp>
          <p:nvSpPr>
            <p:cNvPr id="25" name="Shape 11"/>
            <p:cNvSpPr/>
            <p:nvPr/>
          </p:nvSpPr>
          <p:spPr>
            <a:xfrm rot="5292605">
              <a:off x="9605888" y="3657600"/>
              <a:ext cx="304949" cy="0"/>
            </a:xfrm>
            <a:prstGeom prst="line">
              <a:avLst/>
            </a:prstGeom>
            <a:noFill/>
            <a:ln w="9525">
              <a:solidFill>
                <a:srgbClr val="4D4D4D"/>
              </a:solidFill>
              <a:prstDash val="solid"/>
            </a:ln>
          </p:spPr>
        </p:sp>
        <p:sp>
          <p:nvSpPr>
            <p:cNvPr id="26" name="Shape 12"/>
            <p:cNvSpPr/>
            <p:nvPr/>
          </p:nvSpPr>
          <p:spPr>
            <a:xfrm rot="5295858">
              <a:off x="2362128" y="3967163"/>
              <a:ext cx="314469" cy="0"/>
            </a:xfrm>
            <a:prstGeom prst="line">
              <a:avLst/>
            </a:prstGeom>
            <a:noFill/>
            <a:ln w="9525">
              <a:solidFill>
                <a:srgbClr val="4D4D4D"/>
              </a:solidFill>
              <a:prstDash val="solid"/>
            </a:ln>
          </p:spPr>
        </p:sp>
        <p:sp>
          <p:nvSpPr>
            <p:cNvPr id="27" name="Shape 13"/>
            <p:cNvSpPr/>
            <p:nvPr/>
          </p:nvSpPr>
          <p:spPr>
            <a:xfrm rot="5295858">
              <a:off x="6981753" y="3967163"/>
              <a:ext cx="314469" cy="0"/>
            </a:xfrm>
            <a:prstGeom prst="line">
              <a:avLst/>
            </a:prstGeom>
            <a:noFill/>
            <a:ln w="9525">
              <a:solidFill>
                <a:srgbClr val="4D4D4D"/>
              </a:solidFill>
              <a:prstDash val="solid"/>
            </a:ln>
          </p:spPr>
        </p:sp>
        <p:sp>
          <p:nvSpPr>
            <p:cNvPr id="28" name="Shape 14"/>
            <p:cNvSpPr/>
            <p:nvPr/>
          </p:nvSpPr>
          <p:spPr>
            <a:xfrm rot="5295858">
              <a:off x="11401353" y="3967163"/>
              <a:ext cx="314469" cy="0"/>
            </a:xfrm>
            <a:prstGeom prst="line">
              <a:avLst/>
            </a:prstGeom>
            <a:noFill/>
            <a:ln w="9525">
              <a:solidFill>
                <a:srgbClr val="4D4D4D"/>
              </a:solidFill>
              <a:prstDash val="solid"/>
            </a:ln>
          </p:spPr>
        </p:sp>
        <p:sp>
          <p:nvSpPr>
            <p:cNvPr id="29" name="Shape 15"/>
            <p:cNvSpPr/>
            <p:nvPr/>
          </p:nvSpPr>
          <p:spPr>
            <a:xfrm rot="5295858">
              <a:off x="15611403" y="3967163"/>
              <a:ext cx="314469" cy="0"/>
            </a:xfrm>
            <a:prstGeom prst="line">
              <a:avLst/>
            </a:prstGeom>
            <a:noFill/>
            <a:ln w="9525">
              <a:solidFill>
                <a:srgbClr val="4D4D4D"/>
              </a:solidFill>
              <a:prstDash val="solid"/>
            </a:ln>
          </p:spPr>
        </p:sp>
        <p:sp>
          <p:nvSpPr>
            <p:cNvPr id="30" name="Shape 16"/>
            <p:cNvSpPr/>
            <p:nvPr/>
          </p:nvSpPr>
          <p:spPr>
            <a:xfrm rot="5389519">
              <a:off x="5576880" y="6734175"/>
              <a:ext cx="3124215" cy="0"/>
            </a:xfrm>
            <a:prstGeom prst="line">
              <a:avLst/>
            </a:prstGeom>
            <a:noFill/>
            <a:ln w="9525">
              <a:solidFill>
                <a:srgbClr val="4D4D4D"/>
              </a:solidFill>
              <a:prstDash val="solid"/>
            </a:ln>
          </p:spPr>
        </p:sp>
        <p:sp>
          <p:nvSpPr>
            <p:cNvPr id="31" name="Shape 17"/>
            <p:cNvSpPr/>
            <p:nvPr/>
          </p:nvSpPr>
          <p:spPr>
            <a:xfrm rot="214580">
              <a:off x="6991201" y="6443663"/>
              <a:ext cx="152697" cy="0"/>
            </a:xfrm>
            <a:prstGeom prst="line">
              <a:avLst/>
            </a:prstGeom>
            <a:noFill/>
            <a:ln w="9525">
              <a:solidFill>
                <a:srgbClr val="4D4D4D"/>
              </a:solidFill>
              <a:prstDash val="solid"/>
            </a:ln>
          </p:spPr>
        </p:sp>
        <p:sp>
          <p:nvSpPr>
            <p:cNvPr id="32" name="Shape 18"/>
            <p:cNvSpPr/>
            <p:nvPr/>
          </p:nvSpPr>
          <p:spPr>
            <a:xfrm rot="214580">
              <a:off x="15620851" y="6443663"/>
              <a:ext cx="152697" cy="0"/>
            </a:xfrm>
            <a:prstGeom prst="line">
              <a:avLst/>
            </a:prstGeom>
            <a:noFill/>
            <a:ln w="9525">
              <a:solidFill>
                <a:srgbClr val="4D4D4D"/>
              </a:solidFill>
              <a:prstDash val="solid"/>
            </a:ln>
          </p:spPr>
        </p:sp>
        <p:sp>
          <p:nvSpPr>
            <p:cNvPr id="33" name="Shape 19"/>
            <p:cNvSpPr/>
            <p:nvPr/>
          </p:nvSpPr>
          <p:spPr>
            <a:xfrm rot="214580">
              <a:off x="6991201" y="8291513"/>
              <a:ext cx="152697" cy="0"/>
            </a:xfrm>
            <a:prstGeom prst="line">
              <a:avLst/>
            </a:prstGeom>
            <a:noFill/>
            <a:ln w="9525">
              <a:solidFill>
                <a:srgbClr val="4D4D4D"/>
              </a:solidFill>
              <a:prstDash val="solid"/>
            </a:ln>
          </p:spPr>
        </p:sp>
        <p:sp>
          <p:nvSpPr>
            <p:cNvPr id="34" name="Shape 20"/>
            <p:cNvSpPr/>
            <p:nvPr/>
          </p:nvSpPr>
          <p:spPr>
            <a:xfrm rot="214580">
              <a:off x="15620851" y="8291513"/>
              <a:ext cx="152697" cy="0"/>
            </a:xfrm>
            <a:prstGeom prst="line">
              <a:avLst/>
            </a:prstGeom>
            <a:noFill/>
            <a:ln w="9525">
              <a:solidFill>
                <a:srgbClr val="4D4D4D"/>
              </a:solidFill>
              <a:prstDash val="solid"/>
            </a:ln>
          </p:spPr>
        </p:sp>
        <p:sp>
          <p:nvSpPr>
            <p:cNvPr id="35" name="Shape 21"/>
            <p:cNvSpPr/>
            <p:nvPr/>
          </p:nvSpPr>
          <p:spPr>
            <a:xfrm rot="5389155">
              <a:off x="14258917" y="6786563"/>
              <a:ext cx="3019440" cy="0"/>
            </a:xfrm>
            <a:prstGeom prst="line">
              <a:avLst/>
            </a:prstGeom>
            <a:noFill/>
            <a:ln w="9525">
              <a:solidFill>
                <a:srgbClr val="4D4D4D"/>
              </a:solidFill>
              <a:prstDash val="solid"/>
            </a:ln>
          </p:spPr>
        </p:sp>
        <p:sp>
          <p:nvSpPr>
            <p:cNvPr id="36" name="Text 22"/>
            <p:cNvSpPr/>
            <p:nvPr/>
          </p:nvSpPr>
          <p:spPr>
            <a:xfrm>
              <a:off x="8848725" y="249555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Chloe Ng</a:t>
              </a:r>
              <a:endParaRPr lang="en-US" sz="2700" dirty="0"/>
            </a:p>
          </p:txBody>
        </p:sp>
        <p:sp>
          <p:nvSpPr>
            <p:cNvPr id="37" name="Text 23"/>
            <p:cNvSpPr/>
            <p:nvPr/>
          </p:nvSpPr>
          <p:spPr>
            <a:xfrm>
              <a:off x="8848725" y="2981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8" name="Text 24"/>
            <p:cNvSpPr/>
            <p:nvPr/>
          </p:nvSpPr>
          <p:spPr>
            <a:xfrm>
              <a:off x="18097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Valtorin</a:t>
              </a:r>
              <a:endParaRPr lang="en-US" sz="2700" dirty="0"/>
            </a:p>
          </p:txBody>
        </p:sp>
        <p:sp>
          <p:nvSpPr>
            <p:cNvPr id="39" name="Text 25"/>
            <p:cNvSpPr/>
            <p:nvPr/>
          </p:nvSpPr>
          <p:spPr>
            <a:xfrm>
              <a:off x="18097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0" name="Text 26"/>
            <p:cNvSpPr/>
            <p:nvPr/>
          </p:nvSpPr>
          <p:spPr>
            <a:xfrm>
              <a:off x="4095750" y="60198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Lucian</a:t>
              </a:r>
              <a:endParaRPr lang="en-US" sz="2700" dirty="0"/>
            </a:p>
          </p:txBody>
        </p:sp>
        <p:sp>
          <p:nvSpPr>
            <p:cNvPr id="41" name="Text 27"/>
            <p:cNvSpPr/>
            <p:nvPr/>
          </p:nvSpPr>
          <p:spPr>
            <a:xfrm>
              <a:off x="4095750" y="65055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2" name="Text 28"/>
            <p:cNvSpPr/>
            <p:nvPr/>
          </p:nvSpPr>
          <p:spPr>
            <a:xfrm>
              <a:off x="4095750" y="78105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Cedric</a:t>
              </a:r>
              <a:endParaRPr lang="en-US" sz="2700" dirty="0"/>
            </a:p>
          </p:txBody>
        </p:sp>
        <p:sp>
          <p:nvSpPr>
            <p:cNvPr id="43" name="Text 29"/>
            <p:cNvSpPr/>
            <p:nvPr/>
          </p:nvSpPr>
          <p:spPr>
            <a:xfrm>
              <a:off x="4095750" y="82962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4" name="Text 30"/>
            <p:cNvSpPr/>
            <p:nvPr/>
          </p:nvSpPr>
          <p:spPr>
            <a:xfrm>
              <a:off x="12725400" y="603885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Elvina</a:t>
              </a:r>
              <a:endParaRPr lang="en-US" sz="2700" dirty="0"/>
            </a:p>
          </p:txBody>
        </p:sp>
        <p:sp>
          <p:nvSpPr>
            <p:cNvPr id="45" name="Text 31"/>
            <p:cNvSpPr/>
            <p:nvPr/>
          </p:nvSpPr>
          <p:spPr>
            <a:xfrm>
              <a:off x="12725400" y="6524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6" name="Text 32"/>
            <p:cNvSpPr/>
            <p:nvPr/>
          </p:nvSpPr>
          <p:spPr>
            <a:xfrm>
              <a:off x="12725400" y="78105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Seraphina</a:t>
              </a:r>
              <a:endParaRPr lang="en-US" sz="2700" dirty="0"/>
            </a:p>
          </p:txBody>
        </p:sp>
        <p:sp>
          <p:nvSpPr>
            <p:cNvPr id="47" name="Text 33"/>
            <p:cNvSpPr/>
            <p:nvPr/>
          </p:nvSpPr>
          <p:spPr>
            <a:xfrm>
              <a:off x="12725400" y="82962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8" name="Text 34"/>
            <p:cNvSpPr/>
            <p:nvPr/>
          </p:nvSpPr>
          <p:spPr>
            <a:xfrm>
              <a:off x="62293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Aurielle</a:t>
              </a:r>
              <a:endParaRPr lang="en-US" sz="2700" dirty="0"/>
            </a:p>
          </p:txBody>
        </p:sp>
        <p:sp>
          <p:nvSpPr>
            <p:cNvPr id="49" name="Text 35"/>
            <p:cNvSpPr/>
            <p:nvPr/>
          </p:nvSpPr>
          <p:spPr>
            <a:xfrm>
              <a:off x="62293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0" name="Text 36"/>
            <p:cNvSpPr/>
            <p:nvPr/>
          </p:nvSpPr>
          <p:spPr>
            <a:xfrm>
              <a:off x="150685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Dariana</a:t>
              </a:r>
              <a:endParaRPr lang="en-US" sz="2700" dirty="0"/>
            </a:p>
          </p:txBody>
        </p:sp>
        <p:sp>
          <p:nvSpPr>
            <p:cNvPr id="51" name="Text 37"/>
            <p:cNvSpPr/>
            <p:nvPr/>
          </p:nvSpPr>
          <p:spPr>
            <a:xfrm>
              <a:off x="150685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2" name="Text 38"/>
            <p:cNvSpPr/>
            <p:nvPr/>
          </p:nvSpPr>
          <p:spPr>
            <a:xfrm>
              <a:off x="106489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Goldman" pitchFamily="34" charset="0"/>
                  <a:ea typeface="Goldman" pitchFamily="34" charset="-122"/>
                  <a:cs typeface="Goldman" pitchFamily="34" charset="-120"/>
                </a:rPr>
                <a:t>Theronis</a:t>
              </a:r>
              <a:endParaRPr lang="en-US" sz="2700" dirty="0"/>
            </a:p>
          </p:txBody>
        </p:sp>
        <p:sp>
          <p:nvSpPr>
            <p:cNvPr id="53" name="Text 39"/>
            <p:cNvSpPr/>
            <p:nvPr/>
          </p:nvSpPr>
          <p:spPr>
            <a:xfrm>
              <a:off x="106489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4" name="Text 4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41"/>
          <p:cNvSpPr/>
          <p:nvPr/>
        </p:nvSpPr>
        <p:spPr>
          <a:xfrm>
            <a:off x="5238750" y="428625"/>
            <a:ext cx="796290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4056391" y="2298042"/>
            <a:ext cx="5453314" cy="2114547"/>
          </a:xfrm>
          <a:prstGeom prst="rect">
            <a:avLst/>
          </a:prstGeom>
        </p:spPr>
      </p:pic>
      <p:pic>
        <p:nvPicPr>
          <p:cNvPr id="3" name="Image 1" descr="preencoded.png">    </p:cNvPr>
          <p:cNvPicPr>
            <a:picLocks noChangeAspect="1"/>
          </p:cNvPicPr>
          <p:nvPr/>
        </p:nvPicPr>
        <p:blipFill>
          <a:blip r:embed="rId2"/>
          <a:stretch>
            <a:fillRect/>
          </a:stretch>
        </p:blipFill>
        <p:spPr>
          <a:xfrm>
            <a:off x="-1943100" y="5657850"/>
            <a:ext cx="3895725" cy="3676650"/>
          </a:xfrm>
          <a:prstGeom prst="rect">
            <a:avLst/>
          </a:prstGeom>
        </p:spPr>
      </p:pic>
      <p:grpSp>
        <p:nvGrpSpPr>
          <p:cNvPr id="6125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23F55"/>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485900" y="1981200"/>
            <a:ext cx="7810500" cy="2095500"/>
          </a:xfrm>
          <a:prstGeom prst="rect">
            <a:avLst/>
          </a:prstGeom>
          <a:noFill/>
          <a:ln/>
        </p:spPr>
        <p:txBody>
          <a:bodyPr wrap="square" lIns="0" tIns="0" rIns="0" bIns="0" rtlCol="0" anchor="t"/>
          <a:lstStyle/>
          <a:p>
            <a:pPr algn="l" indent="0" marL="0">
              <a:buNone/>
            </a:pPr>
            <a:r>
              <a:rPr lang="en-US" sz="6000" b="1" u="none" dirty="0">
                <a:solidFill>
                  <a:srgbClr val="272727"/>
                </a:solidFill>
                <a:latin typeface="Goldman" pitchFamily="34" charset="0"/>
                <a:ea typeface="Goldman" pitchFamily="34" charset="-122"/>
                <a:cs typeface="Goldman" pitchFamily="34" charset="-120"/>
              </a:rPr>
              <a:t>Thank you for choosing EaTemp</a:t>
            </a:r>
            <a:endParaRPr lang="en-US" sz="6000" dirty="0"/>
          </a:p>
        </p:txBody>
      </p:sp>
      <p:sp>
        <p:nvSpPr>
          <p:cNvPr id="7" name="Text 2"/>
          <p:cNvSpPr/>
          <p:nvPr/>
        </p:nvSpPr>
        <p:spPr>
          <a:xfrm>
            <a:off x="1485900" y="4724400"/>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8"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9" name="Image 3" descr="preencoded.png">    </p:cNvPr>
          <p:cNvPicPr>
            <a:picLocks noChangeAspect="1"/>
          </p:cNvPicPr>
          <p:nvPr/>
        </p:nvPicPr>
        <p:blipFill>
          <a:blip r:embed="rId5"/>
          <a:stretch>
            <a:fillRect/>
          </a:stretch>
        </p:blipFill>
        <p:spPr>
          <a:xfrm>
            <a:off x="8934450" y="2066925"/>
            <a:ext cx="8610600" cy="65436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2026-09-29T09:59:26Z</dcterms:created>
  <dcterms:modified xsi:type="dcterms:W3CDTF">2026-09-29T09:59:26Z</dcterms:modified>
</cp:coreProperties>
</file>