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4-B541-B789-4F94487C4A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4-B541-B789-4F94487C4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ED62A-3B8F-941E-ADB6-C803F3C6B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525477C8-C7A5-C3AC-2D46-72C7C51E1B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5477C8-C7A5-C3AC-2D46-72C7C51E1B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A7AF18E-A059-86CA-9073-679C147F2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Area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155EA-414C-7C77-3620-34FC148A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8FABD431-E811-EFD2-96FE-A2FE43791A99}"/>
              </a:ext>
            </a:extLst>
          </p:cNvPr>
          <p:cNvGraphicFramePr>
            <a:graphicFrameLocks/>
          </p:cNvGraphicFramePr>
          <p:nvPr/>
        </p:nvGraphicFramePr>
        <p:xfrm>
          <a:off x="418055" y="1724628"/>
          <a:ext cx="11344407" cy="4498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A5900A9-281A-8169-C5CB-7A974F8519FE}"/>
              </a:ext>
            </a:extLst>
          </p:cNvPr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</a:rPr>
              <a:t>Chart Title 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866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8604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594</cp:revision>
  <dcterms:created xsi:type="dcterms:W3CDTF">2021-03-31T02:49:57Z</dcterms:created>
  <dcterms:modified xsi:type="dcterms:W3CDTF">2025-10-15T08:50:09Z</dcterms:modified>
  <cp:category/>
</cp:coreProperties>
</file>