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11" roundtripDataSignature="AMtx7mj/nbJsQdUFGBt/VDj+sFSiZRO/N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customschemas.google.com/relationships/presentationmetadata" Target="metadata"/><Relationship Id="rId10" Type="http://schemas.openxmlformats.org/officeDocument/2006/relationships/slide" Target="slides/slide5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" name="Google Shape;25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" name="Google Shape;31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" name="Google Shape;43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" name="Google Shape;49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layout with centered title and subtitle placeholders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7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7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14" name="Google Shape;14;p7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7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7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" type="tx">
  <p:cSld name="TITLE_AND_BODY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8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8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20" name="Google Shape;20;p8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8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8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6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6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6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6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28" name="Google Shape;28;p1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397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b="0" i="0" lang="en-US" sz="4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34" name="Google Shape;34;p2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3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b="0" i="0" lang="en-US" sz="4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40" name="Google Shape;40;p3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4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b="0" i="0" lang="en-US" sz="4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46" name="Google Shape;46;p4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5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b="0" i="0" lang="en-US" sz="4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52" name="Google Shape;52;p5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Diseño predeterminado">
  <a:themeElements>
    <a:clrScheme name="Diseño predeterminado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BBE0E3"/>
      </a:accent4>
      <a:accent5>
        <a:srgbClr val="333399"/>
      </a:accent5>
      <a:accent6>
        <a:srgbClr val="FFFFFF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2010-02-11T18:41:59Z</dcterms:created>
  <dc:creator>Mariajose</dc:creator>
</cp:coreProperties>
</file>