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41" r:id="rId4"/>
    <p:sldId id="348" r:id="rId5"/>
    <p:sldId id="349" r:id="rId6"/>
    <p:sldId id="350" r:id="rId7"/>
    <p:sldId id="351" r:id="rId8"/>
    <p:sldId id="35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NƯỚC </a:t>
            </a:r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 SINH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00603" y="3902582"/>
            <a:ext cx="3657580" cy="669418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12826" y="290348"/>
            <a:ext cx="51116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NƯỚC 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TRƯỜNG SINH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72755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tặng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ban.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Dưỡng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nuôi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từng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trần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Cha.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2282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Nhớ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xưa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Sa-ma-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hứa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ban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ằng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ống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diệu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đây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trê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lý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chi.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4274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tặng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ban.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Dưỡng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nuôi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từng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trần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Cha.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2282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ban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thiêng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Uống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sẽ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chẳng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Mở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gặp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loan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truyền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4274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tặng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ban.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Dưỡng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nuôi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từng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trần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Cha.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2282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đồi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Can-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xưa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truyền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vọng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ấy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Từng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nhịp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tim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chung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hòa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đắp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xây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hòa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smtClean="0">
                <a:latin typeface="Arial" pitchFamily="34" charset="0"/>
                <a:cs typeface="Arial" pitchFamily="34" charset="0"/>
              </a:rPr>
              <a:t> Cha.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4274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tặng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ban.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Dưỡng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nuôi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từng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trần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Cha.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777</TotalTime>
  <Words>235</Words>
  <Application>Microsoft Office PowerPoint</Application>
  <PresentationFormat>Custom</PresentationFormat>
  <Paragraphs>10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Savon</vt:lpstr>
      <vt:lpstr>NƯỚC TRƯỜNG SINH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167</cp:revision>
  <dcterms:created xsi:type="dcterms:W3CDTF">2024-12-09T09:39:37Z</dcterms:created>
  <dcterms:modified xsi:type="dcterms:W3CDTF">2025-08-21T03:23:43Z</dcterms:modified>
</cp:coreProperties>
</file>